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2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7.xml" ContentType="application/inkml+xml"/>
  <Override PartName="/ppt/notesSlides/notesSlide5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25"/>
  </p:notesMasterIdLst>
  <p:sldIdLst>
    <p:sldId id="257" r:id="rId2"/>
    <p:sldId id="276" r:id="rId3"/>
    <p:sldId id="260" r:id="rId4"/>
    <p:sldId id="258" r:id="rId5"/>
    <p:sldId id="259" r:id="rId6"/>
    <p:sldId id="275" r:id="rId7"/>
    <p:sldId id="274" r:id="rId8"/>
    <p:sldId id="269" r:id="rId9"/>
    <p:sldId id="272" r:id="rId10"/>
    <p:sldId id="261" r:id="rId11"/>
    <p:sldId id="265" r:id="rId12"/>
    <p:sldId id="266" r:id="rId13"/>
    <p:sldId id="285" r:id="rId14"/>
    <p:sldId id="277" r:id="rId15"/>
    <p:sldId id="283" r:id="rId16"/>
    <p:sldId id="284" r:id="rId17"/>
    <p:sldId id="278" r:id="rId18"/>
    <p:sldId id="279" r:id="rId19"/>
    <p:sldId id="281" r:id="rId20"/>
    <p:sldId id="282" r:id="rId21"/>
    <p:sldId id="280" r:id="rId22"/>
    <p:sldId id="271" r:id="rId23"/>
    <p:sldId id="2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ED1058-603F-4F56-8F0E-4C37A8DD1A4D}" v="77" dt="2021-09-28T19:20:07.7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6" autoAdjust="0"/>
    <p:restoredTop sz="83269" autoAdjust="0"/>
  </p:normalViewPr>
  <p:slideViewPr>
    <p:cSldViewPr snapToGrid="0">
      <p:cViewPr>
        <p:scale>
          <a:sx n="85" d="100"/>
          <a:sy n="85" d="100"/>
        </p:scale>
        <p:origin x="-2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id gharemohammadi" userId="4841a0a126a4d882" providerId="LiveId" clId="{4BED1058-603F-4F56-8F0E-4C37A8DD1A4D}"/>
    <pc:docChg chg="undo custSel addSld modSld">
      <pc:chgData name="farid gharemohammadi" userId="4841a0a126a4d882" providerId="LiveId" clId="{4BED1058-603F-4F56-8F0E-4C37A8DD1A4D}" dt="2021-09-28T19:26:25.759" v="286" actId="20577"/>
      <pc:docMkLst>
        <pc:docMk/>
      </pc:docMkLst>
      <pc:sldChg chg="modSp mod">
        <pc:chgData name="farid gharemohammadi" userId="4841a0a126a4d882" providerId="LiveId" clId="{4BED1058-603F-4F56-8F0E-4C37A8DD1A4D}" dt="2021-09-28T16:31:09.968" v="237" actId="20577"/>
        <pc:sldMkLst>
          <pc:docMk/>
          <pc:sldMk cId="1790788754" sldId="257"/>
        </pc:sldMkLst>
        <pc:spChg chg="mod">
          <ac:chgData name="farid gharemohammadi" userId="4841a0a126a4d882" providerId="LiveId" clId="{4BED1058-603F-4F56-8F0E-4C37A8DD1A4D}" dt="2021-09-28T16:30:20.156" v="198" actId="20577"/>
          <ac:spMkLst>
            <pc:docMk/>
            <pc:sldMk cId="1790788754" sldId="257"/>
            <ac:spMk id="2" creationId="{00000000-0000-0000-0000-000000000000}"/>
          </ac:spMkLst>
        </pc:spChg>
        <pc:spChg chg="mod">
          <ac:chgData name="farid gharemohammadi" userId="4841a0a126a4d882" providerId="LiveId" clId="{4BED1058-603F-4F56-8F0E-4C37A8DD1A4D}" dt="2021-09-28T16:31:09.968" v="237" actId="20577"/>
          <ac:spMkLst>
            <pc:docMk/>
            <pc:sldMk cId="1790788754" sldId="257"/>
            <ac:spMk id="3" creationId="{00000000-0000-0000-0000-000000000000}"/>
          </ac:spMkLst>
        </pc:spChg>
      </pc:sldChg>
      <pc:sldChg chg="modSp">
        <pc:chgData name="farid gharemohammadi" userId="4841a0a126a4d882" providerId="LiveId" clId="{4BED1058-603F-4F56-8F0E-4C37A8DD1A4D}" dt="2021-09-28T16:20:26.253" v="187" actId="20577"/>
        <pc:sldMkLst>
          <pc:docMk/>
          <pc:sldMk cId="897044924" sldId="258"/>
        </pc:sldMkLst>
        <pc:graphicFrameChg chg="mod">
          <ac:chgData name="farid gharemohammadi" userId="4841a0a126a4d882" providerId="LiveId" clId="{4BED1058-603F-4F56-8F0E-4C37A8DD1A4D}" dt="2021-09-28T16:20:26.253" v="187" actId="20577"/>
          <ac:graphicFrameMkLst>
            <pc:docMk/>
            <pc:sldMk cId="897044924" sldId="258"/>
            <ac:graphicFrameMk id="4" creationId="{00000000-0000-0000-0000-000000000000}"/>
          </ac:graphicFrameMkLst>
        </pc:graphicFrameChg>
      </pc:sldChg>
      <pc:sldChg chg="addSp modNotesTx">
        <pc:chgData name="farid gharemohammadi" userId="4841a0a126a4d882" providerId="LiveId" clId="{4BED1058-603F-4F56-8F0E-4C37A8DD1A4D}" dt="2021-09-28T19:08:41.618" v="239"/>
        <pc:sldMkLst>
          <pc:docMk/>
          <pc:sldMk cId="2673533775" sldId="259"/>
        </pc:sldMkLst>
        <pc:inkChg chg="add">
          <ac:chgData name="farid gharemohammadi" userId="4841a0a126a4d882" providerId="LiveId" clId="{4BED1058-603F-4F56-8F0E-4C37A8DD1A4D}" dt="2021-09-28T19:08:41.618" v="239"/>
          <ac:inkMkLst>
            <pc:docMk/>
            <pc:sldMk cId="2673533775" sldId="259"/>
            <ac:inkMk id="5" creationId="{0AE012B9-AA12-4F98-8304-F5246F724D5E}"/>
          </ac:inkMkLst>
        </pc:inkChg>
      </pc:sldChg>
      <pc:sldChg chg="addSp delSp modSp mod modAnim">
        <pc:chgData name="farid gharemohammadi" userId="4841a0a126a4d882" providerId="LiveId" clId="{4BED1058-603F-4F56-8F0E-4C37A8DD1A4D}" dt="2021-09-28T16:14:17.786" v="132" actId="20577"/>
        <pc:sldMkLst>
          <pc:docMk/>
          <pc:sldMk cId="2163829285" sldId="260"/>
        </pc:sldMkLst>
        <pc:spChg chg="mod">
          <ac:chgData name="farid gharemohammadi" userId="4841a0a126a4d882" providerId="LiveId" clId="{4BED1058-603F-4F56-8F0E-4C37A8DD1A4D}" dt="2021-09-28T16:14:10.623" v="116" actId="20577"/>
          <ac:spMkLst>
            <pc:docMk/>
            <pc:sldMk cId="2163829285" sldId="260"/>
            <ac:spMk id="4" creationId="{00000000-0000-0000-0000-000000000000}"/>
          </ac:spMkLst>
        </pc:spChg>
        <pc:spChg chg="mod">
          <ac:chgData name="farid gharemohammadi" userId="4841a0a126a4d882" providerId="LiveId" clId="{4BED1058-603F-4F56-8F0E-4C37A8DD1A4D}" dt="2021-09-28T16:13:36.139" v="78" actId="1035"/>
          <ac:spMkLst>
            <pc:docMk/>
            <pc:sldMk cId="2163829285" sldId="260"/>
            <ac:spMk id="5" creationId="{00000000-0000-0000-0000-000000000000}"/>
          </ac:spMkLst>
        </pc:spChg>
        <pc:spChg chg="add del mod">
          <ac:chgData name="farid gharemohammadi" userId="4841a0a126a4d882" providerId="LiveId" clId="{4BED1058-603F-4F56-8F0E-4C37A8DD1A4D}" dt="2021-09-28T16:13:36.139" v="78" actId="1035"/>
          <ac:spMkLst>
            <pc:docMk/>
            <pc:sldMk cId="2163829285" sldId="260"/>
            <ac:spMk id="6" creationId="{00000000-0000-0000-0000-000000000000}"/>
          </ac:spMkLst>
        </pc:spChg>
        <pc:spChg chg="add mod">
          <ac:chgData name="farid gharemohammadi" userId="4841a0a126a4d882" providerId="LiveId" clId="{4BED1058-603F-4F56-8F0E-4C37A8DD1A4D}" dt="2021-09-28T16:14:17.786" v="132" actId="20577"/>
          <ac:spMkLst>
            <pc:docMk/>
            <pc:sldMk cId="2163829285" sldId="260"/>
            <ac:spMk id="9" creationId="{E6E1D279-D013-4042-B70C-9C0DFF0DE736}"/>
          </ac:spMkLst>
        </pc:spChg>
        <pc:picChg chg="add del mod">
          <ac:chgData name="farid gharemohammadi" userId="4841a0a126a4d882" providerId="LiveId" clId="{4BED1058-603F-4F56-8F0E-4C37A8DD1A4D}" dt="2021-09-28T16:13:36.139" v="78" actId="1035"/>
          <ac:picMkLst>
            <pc:docMk/>
            <pc:sldMk cId="2163829285" sldId="260"/>
            <ac:picMk id="7" creationId="{00000000-0000-0000-0000-000000000000}"/>
          </ac:picMkLst>
        </pc:picChg>
        <pc:picChg chg="add del mod">
          <ac:chgData name="farid gharemohammadi" userId="4841a0a126a4d882" providerId="LiveId" clId="{4BED1058-603F-4F56-8F0E-4C37A8DD1A4D}" dt="2021-09-28T16:13:36.139" v="78" actId="1035"/>
          <ac:picMkLst>
            <pc:docMk/>
            <pc:sldMk cId="2163829285" sldId="260"/>
            <ac:picMk id="8" creationId="{00000000-0000-0000-0000-000000000000}"/>
          </ac:picMkLst>
        </pc:picChg>
      </pc:sldChg>
      <pc:sldChg chg="addSp modNotesTx">
        <pc:chgData name="farid gharemohammadi" userId="4841a0a126a4d882" providerId="LiveId" clId="{4BED1058-603F-4F56-8F0E-4C37A8DD1A4D}" dt="2021-09-28T19:26:25.759" v="286" actId="20577"/>
        <pc:sldMkLst>
          <pc:docMk/>
          <pc:sldMk cId="1783912547" sldId="261"/>
        </pc:sldMkLst>
        <pc:inkChg chg="add">
          <ac:chgData name="farid gharemohammadi" userId="4841a0a126a4d882" providerId="LiveId" clId="{4BED1058-603F-4F56-8F0E-4C37A8DD1A4D}" dt="2021-09-28T19:08:41.618" v="239"/>
          <ac:inkMkLst>
            <pc:docMk/>
            <pc:sldMk cId="1783912547" sldId="261"/>
            <ac:inkMk id="5" creationId="{B5E14D5D-5BD0-4672-9556-FCF0DE36DCEA}"/>
          </ac:inkMkLst>
        </pc:inkChg>
      </pc:sldChg>
      <pc:sldChg chg="addSp">
        <pc:chgData name="farid gharemohammadi" userId="4841a0a126a4d882" providerId="LiveId" clId="{4BED1058-603F-4F56-8F0E-4C37A8DD1A4D}" dt="2021-09-28T19:08:41.618" v="239"/>
        <pc:sldMkLst>
          <pc:docMk/>
          <pc:sldMk cId="4256767861" sldId="265"/>
        </pc:sldMkLst>
        <pc:inkChg chg="add">
          <ac:chgData name="farid gharemohammadi" userId="4841a0a126a4d882" providerId="LiveId" clId="{4BED1058-603F-4F56-8F0E-4C37A8DD1A4D}" dt="2021-09-28T19:08:41.618" v="239"/>
          <ac:inkMkLst>
            <pc:docMk/>
            <pc:sldMk cId="4256767861" sldId="265"/>
            <ac:inkMk id="3" creationId="{AC448A7A-6ECE-4F28-A22C-198A9E9B1317}"/>
          </ac:inkMkLst>
        </pc:inkChg>
      </pc:sldChg>
      <pc:sldChg chg="addSp">
        <pc:chgData name="farid gharemohammadi" userId="4841a0a126a4d882" providerId="LiveId" clId="{4BED1058-603F-4F56-8F0E-4C37A8DD1A4D}" dt="2021-09-28T19:08:41.618" v="239"/>
        <pc:sldMkLst>
          <pc:docMk/>
          <pc:sldMk cId="2735889203" sldId="266"/>
        </pc:sldMkLst>
        <pc:inkChg chg="add">
          <ac:chgData name="farid gharemohammadi" userId="4841a0a126a4d882" providerId="LiveId" clId="{4BED1058-603F-4F56-8F0E-4C37A8DD1A4D}" dt="2021-09-28T19:08:41.618" v="239"/>
          <ac:inkMkLst>
            <pc:docMk/>
            <pc:sldMk cId="2735889203" sldId="266"/>
            <ac:inkMk id="5" creationId="{9D01E072-3FEE-476F-99CF-BC52DC6E0E3A}"/>
          </ac:inkMkLst>
        </pc:inkChg>
      </pc:sldChg>
      <pc:sldChg chg="addSp modSp mod">
        <pc:chgData name="farid gharemohammadi" userId="4841a0a126a4d882" providerId="LiveId" clId="{4BED1058-603F-4F56-8F0E-4C37A8DD1A4D}" dt="2021-09-28T19:08:41.618" v="239"/>
        <pc:sldMkLst>
          <pc:docMk/>
          <pc:sldMk cId="1978618732" sldId="269"/>
        </pc:sldMkLst>
        <pc:picChg chg="mod">
          <ac:chgData name="farid gharemohammadi" userId="4841a0a126a4d882" providerId="LiveId" clId="{4BED1058-603F-4F56-8F0E-4C37A8DD1A4D}" dt="2021-09-28T16:31:58.404" v="238" actId="1076"/>
          <ac:picMkLst>
            <pc:docMk/>
            <pc:sldMk cId="1978618732" sldId="269"/>
            <ac:picMk id="4" creationId="{00000000-0000-0000-0000-000000000000}"/>
          </ac:picMkLst>
        </pc:picChg>
        <pc:inkChg chg="add">
          <ac:chgData name="farid gharemohammadi" userId="4841a0a126a4d882" providerId="LiveId" clId="{4BED1058-603F-4F56-8F0E-4C37A8DD1A4D}" dt="2021-09-28T19:08:41.618" v="239"/>
          <ac:inkMkLst>
            <pc:docMk/>
            <pc:sldMk cId="1978618732" sldId="269"/>
            <ac:inkMk id="5" creationId="{032DBFE0-24FF-4612-9C2E-5702594E0778}"/>
          </ac:inkMkLst>
        </pc:inkChg>
      </pc:sldChg>
      <pc:sldChg chg="addSp">
        <pc:chgData name="farid gharemohammadi" userId="4841a0a126a4d882" providerId="LiveId" clId="{4BED1058-603F-4F56-8F0E-4C37A8DD1A4D}" dt="2021-09-28T19:20:07.762" v="240"/>
        <pc:sldMkLst>
          <pc:docMk/>
          <pc:sldMk cId="3126213195" sldId="271"/>
        </pc:sldMkLst>
        <pc:inkChg chg="add">
          <ac:chgData name="farid gharemohammadi" userId="4841a0a126a4d882" providerId="LiveId" clId="{4BED1058-603F-4F56-8F0E-4C37A8DD1A4D}" dt="2021-09-28T19:20:07.762" v="240"/>
          <ac:inkMkLst>
            <pc:docMk/>
            <pc:sldMk cId="3126213195" sldId="271"/>
            <ac:inkMk id="3" creationId="{ABE73416-F5A3-4733-9753-BAB4DAE22F8E}"/>
          </ac:inkMkLst>
        </pc:inkChg>
      </pc:sldChg>
      <pc:sldChg chg="addSp modSp mod">
        <pc:chgData name="farid gharemohammadi" userId="4841a0a126a4d882" providerId="LiveId" clId="{4BED1058-603F-4F56-8F0E-4C37A8DD1A4D}" dt="2021-09-28T19:08:41.618" v="239"/>
        <pc:sldMkLst>
          <pc:docMk/>
          <pc:sldMk cId="807093899" sldId="272"/>
        </pc:sldMkLst>
        <pc:graphicFrameChg chg="modGraphic">
          <ac:chgData name="farid gharemohammadi" userId="4841a0a126a4d882" providerId="LiveId" clId="{4BED1058-603F-4F56-8F0E-4C37A8DD1A4D}" dt="2021-09-28T04:10:01.801" v="9" actId="207"/>
          <ac:graphicFrameMkLst>
            <pc:docMk/>
            <pc:sldMk cId="807093899" sldId="272"/>
            <ac:graphicFrameMk id="4" creationId="{00000000-0000-0000-0000-000000000000}"/>
          </ac:graphicFrameMkLst>
        </pc:graphicFrameChg>
        <pc:inkChg chg="add">
          <ac:chgData name="farid gharemohammadi" userId="4841a0a126a4d882" providerId="LiveId" clId="{4BED1058-603F-4F56-8F0E-4C37A8DD1A4D}" dt="2021-09-28T19:08:41.618" v="239"/>
          <ac:inkMkLst>
            <pc:docMk/>
            <pc:sldMk cId="807093899" sldId="272"/>
            <ac:inkMk id="3" creationId="{FAFF81E6-5FF0-4173-A8D6-69EC324E4343}"/>
          </ac:inkMkLst>
        </pc:inkChg>
      </pc:sldChg>
      <pc:sldChg chg="addSp">
        <pc:chgData name="farid gharemohammadi" userId="4841a0a126a4d882" providerId="LiveId" clId="{4BED1058-603F-4F56-8F0E-4C37A8DD1A4D}" dt="2021-09-28T19:08:41.618" v="239"/>
        <pc:sldMkLst>
          <pc:docMk/>
          <pc:sldMk cId="1922059532" sldId="274"/>
        </pc:sldMkLst>
        <pc:inkChg chg="add">
          <ac:chgData name="farid gharemohammadi" userId="4841a0a126a4d882" providerId="LiveId" clId="{4BED1058-603F-4F56-8F0E-4C37A8DD1A4D}" dt="2021-09-28T19:08:41.618" v="239"/>
          <ac:inkMkLst>
            <pc:docMk/>
            <pc:sldMk cId="1922059532" sldId="274"/>
            <ac:inkMk id="5" creationId="{C7F96720-373A-4B70-A7AC-E67B13A8716E}"/>
          </ac:inkMkLst>
        </pc:inkChg>
      </pc:sldChg>
      <pc:sldChg chg="addSp">
        <pc:chgData name="farid gharemohammadi" userId="4841a0a126a4d882" providerId="LiveId" clId="{4BED1058-603F-4F56-8F0E-4C37A8DD1A4D}" dt="2021-09-28T19:08:41.618" v="239"/>
        <pc:sldMkLst>
          <pc:docMk/>
          <pc:sldMk cId="3367920023" sldId="275"/>
        </pc:sldMkLst>
        <pc:inkChg chg="add">
          <ac:chgData name="farid gharemohammadi" userId="4841a0a126a4d882" providerId="LiveId" clId="{4BED1058-603F-4F56-8F0E-4C37A8DD1A4D}" dt="2021-09-28T19:08:41.618" v="239"/>
          <ac:inkMkLst>
            <pc:docMk/>
            <pc:sldMk cId="3367920023" sldId="275"/>
            <ac:inkMk id="3" creationId="{90090262-3748-4345-9216-E5141C599DE8}"/>
          </ac:inkMkLst>
        </pc:inkChg>
      </pc:sldChg>
      <pc:sldChg chg="addSp">
        <pc:chgData name="farid gharemohammadi" userId="4841a0a126a4d882" providerId="LiveId" clId="{4BED1058-603F-4F56-8F0E-4C37A8DD1A4D}" dt="2021-09-28T19:08:41.618" v="239"/>
        <pc:sldMkLst>
          <pc:docMk/>
          <pc:sldMk cId="2415817413" sldId="277"/>
        </pc:sldMkLst>
        <pc:inkChg chg="add">
          <ac:chgData name="farid gharemohammadi" userId="4841a0a126a4d882" providerId="LiveId" clId="{4BED1058-603F-4F56-8F0E-4C37A8DD1A4D}" dt="2021-09-28T19:08:41.618" v="239"/>
          <ac:inkMkLst>
            <pc:docMk/>
            <pc:sldMk cId="2415817413" sldId="277"/>
            <ac:inkMk id="3" creationId="{98DEC5D7-B308-4510-B536-6C92B150D906}"/>
          </ac:inkMkLst>
        </pc:inkChg>
      </pc:sldChg>
      <pc:sldChg chg="addSp delSp modSp mod">
        <pc:chgData name="farid gharemohammadi" userId="4841a0a126a4d882" providerId="LiveId" clId="{4BED1058-603F-4F56-8F0E-4C37A8DD1A4D}" dt="2021-09-28T19:08:41.618" v="239"/>
        <pc:sldMkLst>
          <pc:docMk/>
          <pc:sldMk cId="2979142420" sldId="278"/>
        </pc:sldMkLst>
        <pc:spChg chg="add del mod">
          <ac:chgData name="farid gharemohammadi" userId="4841a0a126a4d882" providerId="LiveId" clId="{4BED1058-603F-4F56-8F0E-4C37A8DD1A4D}" dt="2021-09-28T16:24:12.629" v="189" actId="931"/>
          <ac:spMkLst>
            <pc:docMk/>
            <pc:sldMk cId="2979142420" sldId="278"/>
            <ac:spMk id="4" creationId="{87A6C75A-CE14-421C-B12C-5CEF2FCC7A2D}"/>
          </ac:spMkLst>
        </pc:spChg>
        <pc:picChg chg="add mod">
          <ac:chgData name="farid gharemohammadi" userId="4841a0a126a4d882" providerId="LiveId" clId="{4BED1058-603F-4F56-8F0E-4C37A8DD1A4D}" dt="2021-09-28T16:24:21.987" v="193" actId="1076"/>
          <ac:picMkLst>
            <pc:docMk/>
            <pc:sldMk cId="2979142420" sldId="278"/>
            <ac:picMk id="6" creationId="{C35E1731-8079-4D87-BE23-745D908EDD0D}"/>
          </ac:picMkLst>
        </pc:picChg>
        <pc:picChg chg="del">
          <ac:chgData name="farid gharemohammadi" userId="4841a0a126a4d882" providerId="LiveId" clId="{4BED1058-603F-4F56-8F0E-4C37A8DD1A4D}" dt="2021-09-28T16:23:58.840" v="188" actId="478"/>
          <ac:picMkLst>
            <pc:docMk/>
            <pc:sldMk cId="2979142420" sldId="278"/>
            <ac:picMk id="7" creationId="{B3CDF656-6959-44EC-9A0C-2881906D11B6}"/>
          </ac:picMkLst>
        </pc:picChg>
        <pc:inkChg chg="add">
          <ac:chgData name="farid gharemohammadi" userId="4841a0a126a4d882" providerId="LiveId" clId="{4BED1058-603F-4F56-8F0E-4C37A8DD1A4D}" dt="2021-09-28T19:08:41.618" v="239"/>
          <ac:inkMkLst>
            <pc:docMk/>
            <pc:sldMk cId="2979142420" sldId="278"/>
            <ac:inkMk id="3" creationId="{49A5DE1F-ECC5-4B35-8588-439C13ABD396}"/>
          </ac:inkMkLst>
        </pc:inkChg>
      </pc:sldChg>
      <pc:sldChg chg="addSp">
        <pc:chgData name="farid gharemohammadi" userId="4841a0a126a4d882" providerId="LiveId" clId="{4BED1058-603F-4F56-8F0E-4C37A8DD1A4D}" dt="2021-09-28T19:08:41.618" v="239"/>
        <pc:sldMkLst>
          <pc:docMk/>
          <pc:sldMk cId="1466148318" sldId="279"/>
        </pc:sldMkLst>
        <pc:inkChg chg="add">
          <ac:chgData name="farid gharemohammadi" userId="4841a0a126a4d882" providerId="LiveId" clId="{4BED1058-603F-4F56-8F0E-4C37A8DD1A4D}" dt="2021-09-28T19:08:41.618" v="239"/>
          <ac:inkMkLst>
            <pc:docMk/>
            <pc:sldMk cId="1466148318" sldId="279"/>
            <ac:inkMk id="3" creationId="{70D45189-98F8-4D60-85C1-E92301CEE3C7}"/>
          </ac:inkMkLst>
        </pc:inkChg>
      </pc:sldChg>
      <pc:sldChg chg="addSp">
        <pc:chgData name="farid gharemohammadi" userId="4841a0a126a4d882" providerId="LiveId" clId="{4BED1058-603F-4F56-8F0E-4C37A8DD1A4D}" dt="2021-09-28T19:20:07.762" v="240"/>
        <pc:sldMkLst>
          <pc:docMk/>
          <pc:sldMk cId="833109108" sldId="280"/>
        </pc:sldMkLst>
        <pc:inkChg chg="add">
          <ac:chgData name="farid gharemohammadi" userId="4841a0a126a4d882" providerId="LiveId" clId="{4BED1058-603F-4F56-8F0E-4C37A8DD1A4D}" dt="2021-09-28T19:20:07.762" v="240"/>
          <ac:inkMkLst>
            <pc:docMk/>
            <pc:sldMk cId="833109108" sldId="280"/>
            <ac:inkMk id="3" creationId="{664BC18F-398A-44DC-A227-EE02787CBFA9}"/>
          </ac:inkMkLst>
        </pc:inkChg>
      </pc:sldChg>
      <pc:sldChg chg="addSp modSp mod">
        <pc:chgData name="farid gharemohammadi" userId="4841a0a126a4d882" providerId="LiveId" clId="{4BED1058-603F-4F56-8F0E-4C37A8DD1A4D}" dt="2021-09-28T19:20:07.762" v="240"/>
        <pc:sldMkLst>
          <pc:docMk/>
          <pc:sldMk cId="3527266121" sldId="281"/>
        </pc:sldMkLst>
        <pc:picChg chg="mod">
          <ac:chgData name="farid gharemohammadi" userId="4841a0a126a4d882" providerId="LiveId" clId="{4BED1058-603F-4F56-8F0E-4C37A8DD1A4D}" dt="2021-09-28T16:26:21.378" v="194" actId="1076"/>
          <ac:picMkLst>
            <pc:docMk/>
            <pc:sldMk cId="3527266121" sldId="281"/>
            <ac:picMk id="9" creationId="{B3D14CC5-4858-459A-AF25-47ADAAFB7234}"/>
          </ac:picMkLst>
        </pc:picChg>
        <pc:inkChg chg="add">
          <ac:chgData name="farid gharemohammadi" userId="4841a0a126a4d882" providerId="LiveId" clId="{4BED1058-603F-4F56-8F0E-4C37A8DD1A4D}" dt="2021-09-28T19:08:41.618" v="239"/>
          <ac:inkMkLst>
            <pc:docMk/>
            <pc:sldMk cId="3527266121" sldId="281"/>
            <ac:inkMk id="3" creationId="{A573994B-560F-41FA-B4D7-14EDD87DA663}"/>
          </ac:inkMkLst>
        </pc:inkChg>
        <pc:inkChg chg="add">
          <ac:chgData name="farid gharemohammadi" userId="4841a0a126a4d882" providerId="LiveId" clId="{4BED1058-603F-4F56-8F0E-4C37A8DD1A4D}" dt="2021-09-28T19:20:07.762" v="240"/>
          <ac:inkMkLst>
            <pc:docMk/>
            <pc:sldMk cId="3527266121" sldId="281"/>
            <ac:inkMk id="4" creationId="{B23064AD-5AE1-42DC-BE0D-1D0A8BCD565E}"/>
          </ac:inkMkLst>
        </pc:inkChg>
      </pc:sldChg>
      <pc:sldChg chg="addSp">
        <pc:chgData name="farid gharemohammadi" userId="4841a0a126a4d882" providerId="LiveId" clId="{4BED1058-603F-4F56-8F0E-4C37A8DD1A4D}" dt="2021-09-28T19:20:07.762" v="240"/>
        <pc:sldMkLst>
          <pc:docMk/>
          <pc:sldMk cId="1131414411" sldId="282"/>
        </pc:sldMkLst>
        <pc:inkChg chg="add">
          <ac:chgData name="farid gharemohammadi" userId="4841a0a126a4d882" providerId="LiveId" clId="{4BED1058-603F-4F56-8F0E-4C37A8DD1A4D}" dt="2021-09-28T19:20:07.762" v="240"/>
          <ac:inkMkLst>
            <pc:docMk/>
            <pc:sldMk cId="1131414411" sldId="282"/>
            <ac:inkMk id="3" creationId="{5817BAF9-2A51-49B4-BAEF-5A7A5C4F0ABA}"/>
          </ac:inkMkLst>
        </pc:inkChg>
      </pc:sldChg>
      <pc:sldChg chg="addSp">
        <pc:chgData name="farid gharemohammadi" userId="4841a0a126a4d882" providerId="LiveId" clId="{4BED1058-603F-4F56-8F0E-4C37A8DD1A4D}" dt="2021-09-28T19:08:41.618" v="239"/>
        <pc:sldMkLst>
          <pc:docMk/>
          <pc:sldMk cId="2974800390" sldId="283"/>
        </pc:sldMkLst>
        <pc:inkChg chg="add">
          <ac:chgData name="farid gharemohammadi" userId="4841a0a126a4d882" providerId="LiveId" clId="{4BED1058-603F-4F56-8F0E-4C37A8DD1A4D}" dt="2021-09-28T19:08:41.618" v="239"/>
          <ac:inkMkLst>
            <pc:docMk/>
            <pc:sldMk cId="2974800390" sldId="283"/>
            <ac:inkMk id="3" creationId="{79298B8E-317B-4C4A-B2AA-908C759F1E54}"/>
          </ac:inkMkLst>
        </pc:inkChg>
      </pc:sldChg>
      <pc:sldChg chg="addSp">
        <pc:chgData name="farid gharemohammadi" userId="4841a0a126a4d882" providerId="LiveId" clId="{4BED1058-603F-4F56-8F0E-4C37A8DD1A4D}" dt="2021-09-28T19:08:41.618" v="239"/>
        <pc:sldMkLst>
          <pc:docMk/>
          <pc:sldMk cId="2207015708" sldId="284"/>
        </pc:sldMkLst>
        <pc:inkChg chg="add">
          <ac:chgData name="farid gharemohammadi" userId="4841a0a126a4d882" providerId="LiveId" clId="{4BED1058-603F-4F56-8F0E-4C37A8DD1A4D}" dt="2021-09-28T19:08:41.618" v="239"/>
          <ac:inkMkLst>
            <pc:docMk/>
            <pc:sldMk cId="2207015708" sldId="284"/>
            <ac:inkMk id="3" creationId="{DAE53F76-2B1B-4299-8676-624BA321E79D}"/>
          </ac:inkMkLst>
        </pc:inkChg>
      </pc:sldChg>
      <pc:sldChg chg="addSp delSp modSp new mod modAnim">
        <pc:chgData name="farid gharemohammadi" userId="4841a0a126a4d882" providerId="LiveId" clId="{4BED1058-603F-4F56-8F0E-4C37A8DD1A4D}" dt="2021-09-28T19:08:41.618" v="239"/>
        <pc:sldMkLst>
          <pc:docMk/>
          <pc:sldMk cId="2982430755" sldId="285"/>
        </pc:sldMkLst>
        <pc:spChg chg="mod">
          <ac:chgData name="farid gharemohammadi" userId="4841a0a126a4d882" providerId="LiveId" clId="{4BED1058-603F-4F56-8F0E-4C37A8DD1A4D}" dt="2021-09-28T04:13:40.343" v="49" actId="20577"/>
          <ac:spMkLst>
            <pc:docMk/>
            <pc:sldMk cId="2982430755" sldId="285"/>
            <ac:spMk id="2" creationId="{3FB3381E-EA71-4978-B1A5-CCE2CF6A7CCE}"/>
          </ac:spMkLst>
        </pc:spChg>
        <pc:spChg chg="del">
          <ac:chgData name="farid gharemohammadi" userId="4841a0a126a4d882" providerId="LiveId" clId="{4BED1058-603F-4F56-8F0E-4C37A8DD1A4D}" dt="2021-09-28T04:13:04.472" v="11"/>
          <ac:spMkLst>
            <pc:docMk/>
            <pc:sldMk cId="2982430755" sldId="285"/>
            <ac:spMk id="3" creationId="{A0E7102E-703F-4ED8-A45E-66881B15D75E}"/>
          </ac:spMkLst>
        </pc:spChg>
        <pc:picChg chg="add mod">
          <ac:chgData name="farid gharemohammadi" userId="4841a0a126a4d882" providerId="LiveId" clId="{4BED1058-603F-4F56-8F0E-4C37A8DD1A4D}" dt="2021-09-28T04:14:11.105" v="52" actId="1076"/>
          <ac:picMkLst>
            <pc:docMk/>
            <pc:sldMk cId="2982430755" sldId="285"/>
            <ac:picMk id="4" creationId="{DCF04C18-BF76-437C-A4F5-324F18998D48}"/>
          </ac:picMkLst>
        </pc:picChg>
        <pc:inkChg chg="add">
          <ac:chgData name="farid gharemohammadi" userId="4841a0a126a4d882" providerId="LiveId" clId="{4BED1058-603F-4F56-8F0E-4C37A8DD1A4D}" dt="2021-09-28T19:08:41.618" v="239"/>
          <ac:inkMkLst>
            <pc:docMk/>
            <pc:sldMk cId="2982430755" sldId="285"/>
            <ac:inkMk id="3" creationId="{94CD0CCA-4699-4323-BB90-8620B1AD0B2B}"/>
          </ac:inkMkLst>
        </pc:ink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65EE0C-D877-4448-AB6A-BCCD6C5076C7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C3EB129-9CB6-4249-8992-0B3810283D1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Review Where you are</a:t>
          </a:r>
        </a:p>
      </dgm:t>
    </dgm:pt>
    <dgm:pt modelId="{AB9AF2BC-961B-4FAA-8F84-463D20E0E940}" type="parTrans" cxnId="{BC17D6ED-D55A-462B-948E-7782FCA72E93}">
      <dgm:prSet/>
      <dgm:spPr/>
      <dgm:t>
        <a:bodyPr/>
        <a:lstStyle/>
        <a:p>
          <a:endParaRPr lang="en-US" b="1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65E08FA5-9192-4966-B4D5-BD0D9DCB0FE6}" type="sibTrans" cxnId="{BC17D6ED-D55A-462B-948E-7782FCA72E93}">
      <dgm:prSet/>
      <dgm:spPr/>
      <dgm:t>
        <a:bodyPr/>
        <a:lstStyle/>
        <a:p>
          <a:endParaRPr lang="en-US" b="1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4E0C6019-962E-4CD0-A9B4-DD55987140B6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Summary</a:t>
          </a:r>
          <a:endParaRPr lang="en-US" b="1" dirty="0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6BC59CBD-7BC6-4C55-A9E9-F1D0A3F4684F}" type="parTrans" cxnId="{9D073AB3-0A68-49F9-8CF5-48987ED42004}">
      <dgm:prSet/>
      <dgm:spPr/>
      <dgm:t>
        <a:bodyPr/>
        <a:lstStyle/>
        <a:p>
          <a:endParaRPr lang="en-US" b="1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53CA897B-FB5A-47B1-988F-2D16874B1A3A}" type="sibTrans" cxnId="{9D073AB3-0A68-49F9-8CF5-48987ED42004}">
      <dgm:prSet/>
      <dgm:spPr/>
      <dgm:t>
        <a:bodyPr/>
        <a:lstStyle/>
        <a:p>
          <a:endParaRPr lang="en-US" b="1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693ED324-4493-43E1-BB9E-5F89BFA072CD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Image Processing : Image classification</a:t>
          </a:r>
          <a:endParaRPr lang="en-US" b="1" dirty="0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F8147C14-9817-4264-8F2F-2BDFC09E2B03}" type="parTrans" cxnId="{D351E3CD-C031-4577-922F-41604D65B00E}">
      <dgm:prSet/>
      <dgm:spPr/>
      <dgm:t>
        <a:bodyPr/>
        <a:lstStyle/>
        <a:p>
          <a:endParaRPr lang="en-US" b="1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E88889B2-7267-43B4-8BC7-2EB88CCEB50D}" type="sibTrans" cxnId="{D351E3CD-C031-4577-922F-41604D65B00E}">
      <dgm:prSet/>
      <dgm:spPr/>
      <dgm:t>
        <a:bodyPr/>
        <a:lstStyle/>
        <a:p>
          <a:endParaRPr lang="en-US" b="1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3CFC2D5D-BEE6-4D40-A42F-1390B1D8BA7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Steganography VS Steganalysis</a:t>
          </a:r>
        </a:p>
      </dgm:t>
    </dgm:pt>
    <dgm:pt modelId="{B5D74660-A1F9-4A6B-AE48-9EA765E9B0F5}" type="parTrans" cxnId="{E3E3D49D-9B8A-48DB-A566-B3C19374E722}">
      <dgm:prSet/>
      <dgm:spPr/>
      <dgm:t>
        <a:bodyPr/>
        <a:lstStyle/>
        <a:p>
          <a:endParaRPr lang="en-US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D19B9CB3-FECE-454D-944D-FA083589CB3A}" type="sibTrans" cxnId="{E3E3D49D-9B8A-48DB-A566-B3C19374E722}">
      <dgm:prSet/>
      <dgm:spPr/>
      <dgm:t>
        <a:bodyPr/>
        <a:lstStyle/>
        <a:p>
          <a:endParaRPr lang="en-US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608D5A39-0021-466E-926B-93D09FCD4720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Evolutionary schema</a:t>
          </a:r>
        </a:p>
      </dgm:t>
    </dgm:pt>
    <dgm:pt modelId="{C1CE50F8-4A59-447E-9CE9-3A30141E00A2}" type="parTrans" cxnId="{EEDF7B51-3DB9-4908-823F-46E8D3216F20}">
      <dgm:prSet/>
      <dgm:spPr/>
    </dgm:pt>
    <dgm:pt modelId="{26EAE652-F7F0-4150-A30A-797B91377D4B}" type="sibTrans" cxnId="{EEDF7B51-3DB9-4908-823F-46E8D3216F20}">
      <dgm:prSet/>
      <dgm:spPr/>
    </dgm:pt>
    <dgm:pt modelId="{72FBE2E1-E745-4E8B-8617-944A3A0D9130}" type="pres">
      <dgm:prSet presAssocID="{3E65EE0C-D877-4448-AB6A-BCCD6C5076C7}" presName="Name0" presStyleCnt="0">
        <dgm:presLayoutVars>
          <dgm:chMax val="7"/>
          <dgm:chPref val="7"/>
          <dgm:dir/>
        </dgm:presLayoutVars>
      </dgm:prSet>
      <dgm:spPr/>
    </dgm:pt>
    <dgm:pt modelId="{863B9A64-D649-485C-8780-D1DABC25E5F9}" type="pres">
      <dgm:prSet presAssocID="{3E65EE0C-D877-4448-AB6A-BCCD6C5076C7}" presName="Name1" presStyleCnt="0"/>
      <dgm:spPr/>
    </dgm:pt>
    <dgm:pt modelId="{B8B1E462-7153-4ED8-A42E-92E9A2C5BA98}" type="pres">
      <dgm:prSet presAssocID="{3E65EE0C-D877-4448-AB6A-BCCD6C5076C7}" presName="cycle" presStyleCnt="0"/>
      <dgm:spPr/>
    </dgm:pt>
    <dgm:pt modelId="{4C50F8A0-6290-45B1-99E5-3160883107DB}" type="pres">
      <dgm:prSet presAssocID="{3E65EE0C-D877-4448-AB6A-BCCD6C5076C7}" presName="srcNode" presStyleLbl="node1" presStyleIdx="0" presStyleCnt="5"/>
      <dgm:spPr/>
    </dgm:pt>
    <dgm:pt modelId="{AFE4366D-E693-4280-A281-7DC2C795BDBE}" type="pres">
      <dgm:prSet presAssocID="{3E65EE0C-D877-4448-AB6A-BCCD6C5076C7}" presName="conn" presStyleLbl="parChTrans1D2" presStyleIdx="0" presStyleCnt="1"/>
      <dgm:spPr/>
    </dgm:pt>
    <dgm:pt modelId="{C20706B6-B06A-4FE6-9C1C-6D93BCEC2AAF}" type="pres">
      <dgm:prSet presAssocID="{3E65EE0C-D877-4448-AB6A-BCCD6C5076C7}" presName="extraNode" presStyleLbl="node1" presStyleIdx="0" presStyleCnt="5"/>
      <dgm:spPr/>
    </dgm:pt>
    <dgm:pt modelId="{7C35DCE5-3805-499D-A406-E4F9367A190B}" type="pres">
      <dgm:prSet presAssocID="{3E65EE0C-D877-4448-AB6A-BCCD6C5076C7}" presName="dstNode" presStyleLbl="node1" presStyleIdx="0" presStyleCnt="5"/>
      <dgm:spPr/>
    </dgm:pt>
    <dgm:pt modelId="{310147ED-117E-4274-8EC0-BB40F333159D}" type="pres">
      <dgm:prSet presAssocID="{2C3EB129-9CB6-4249-8992-0B3810283D1A}" presName="text_1" presStyleLbl="node1" presStyleIdx="0" presStyleCnt="5">
        <dgm:presLayoutVars>
          <dgm:bulletEnabled val="1"/>
        </dgm:presLayoutVars>
      </dgm:prSet>
      <dgm:spPr/>
    </dgm:pt>
    <dgm:pt modelId="{CE529D12-88C0-4FCA-A6D1-4905DC6D923A}" type="pres">
      <dgm:prSet presAssocID="{2C3EB129-9CB6-4249-8992-0B3810283D1A}" presName="accent_1" presStyleCnt="0"/>
      <dgm:spPr/>
    </dgm:pt>
    <dgm:pt modelId="{BAFC2235-5079-4E4D-9D32-C9E5C6B92B44}" type="pres">
      <dgm:prSet presAssocID="{2C3EB129-9CB6-4249-8992-0B3810283D1A}" presName="accentRepeatNode" presStyleLbl="solidFgAcc1" presStyleIdx="0" presStyleCnt="5"/>
      <dgm:spPr/>
    </dgm:pt>
    <dgm:pt modelId="{5A8ABEBA-2125-4F9C-B4B4-8531A7EC4CED}" type="pres">
      <dgm:prSet presAssocID="{693ED324-4493-43E1-BB9E-5F89BFA072CD}" presName="text_2" presStyleLbl="node1" presStyleIdx="1" presStyleCnt="5">
        <dgm:presLayoutVars>
          <dgm:bulletEnabled val="1"/>
        </dgm:presLayoutVars>
      </dgm:prSet>
      <dgm:spPr/>
    </dgm:pt>
    <dgm:pt modelId="{F8C6641C-D503-4CE0-BFAC-4F0B002F95D5}" type="pres">
      <dgm:prSet presAssocID="{693ED324-4493-43E1-BB9E-5F89BFA072CD}" presName="accent_2" presStyleCnt="0"/>
      <dgm:spPr/>
    </dgm:pt>
    <dgm:pt modelId="{6B526EEB-1770-4DF7-872C-1513DE1FD9F4}" type="pres">
      <dgm:prSet presAssocID="{693ED324-4493-43E1-BB9E-5F89BFA072CD}" presName="accentRepeatNode" presStyleLbl="solidFgAcc1" presStyleIdx="1" presStyleCnt="5"/>
      <dgm:spPr/>
    </dgm:pt>
    <dgm:pt modelId="{946C3668-68B6-4C86-9F42-0BC785E563D1}" type="pres">
      <dgm:prSet presAssocID="{3CFC2D5D-BEE6-4D40-A42F-1390B1D8BA7A}" presName="text_3" presStyleLbl="node1" presStyleIdx="2" presStyleCnt="5">
        <dgm:presLayoutVars>
          <dgm:bulletEnabled val="1"/>
        </dgm:presLayoutVars>
      </dgm:prSet>
      <dgm:spPr/>
    </dgm:pt>
    <dgm:pt modelId="{186F5671-E1E9-4266-A232-FBD428F33E57}" type="pres">
      <dgm:prSet presAssocID="{3CFC2D5D-BEE6-4D40-A42F-1390B1D8BA7A}" presName="accent_3" presStyleCnt="0"/>
      <dgm:spPr/>
    </dgm:pt>
    <dgm:pt modelId="{099812EA-59EE-4814-B17C-A130DDBC5DDE}" type="pres">
      <dgm:prSet presAssocID="{3CFC2D5D-BEE6-4D40-A42F-1390B1D8BA7A}" presName="accentRepeatNode" presStyleLbl="solidFgAcc1" presStyleIdx="2" presStyleCnt="5"/>
      <dgm:spPr/>
    </dgm:pt>
    <dgm:pt modelId="{4955D316-0051-4321-AE3E-EEB690104A4D}" type="pres">
      <dgm:prSet presAssocID="{608D5A39-0021-466E-926B-93D09FCD4720}" presName="text_4" presStyleLbl="node1" presStyleIdx="3" presStyleCnt="5">
        <dgm:presLayoutVars>
          <dgm:bulletEnabled val="1"/>
        </dgm:presLayoutVars>
      </dgm:prSet>
      <dgm:spPr/>
    </dgm:pt>
    <dgm:pt modelId="{227DCA70-4A90-417D-8725-D482F18C464D}" type="pres">
      <dgm:prSet presAssocID="{608D5A39-0021-466E-926B-93D09FCD4720}" presName="accent_4" presStyleCnt="0"/>
      <dgm:spPr/>
    </dgm:pt>
    <dgm:pt modelId="{42D12251-4A40-474E-8098-B775E3E5F1B8}" type="pres">
      <dgm:prSet presAssocID="{608D5A39-0021-466E-926B-93D09FCD4720}" presName="accentRepeatNode" presStyleLbl="solidFgAcc1" presStyleIdx="3" presStyleCnt="5"/>
      <dgm:spPr/>
    </dgm:pt>
    <dgm:pt modelId="{2BB9208D-7016-4959-8A83-52F45DFFF12C}" type="pres">
      <dgm:prSet presAssocID="{4E0C6019-962E-4CD0-A9B4-DD55987140B6}" presName="text_5" presStyleLbl="node1" presStyleIdx="4" presStyleCnt="5">
        <dgm:presLayoutVars>
          <dgm:bulletEnabled val="1"/>
        </dgm:presLayoutVars>
      </dgm:prSet>
      <dgm:spPr/>
    </dgm:pt>
    <dgm:pt modelId="{A77B8070-5AAF-4AF8-B472-48A6F9D3A4C3}" type="pres">
      <dgm:prSet presAssocID="{4E0C6019-962E-4CD0-A9B4-DD55987140B6}" presName="accent_5" presStyleCnt="0"/>
      <dgm:spPr/>
    </dgm:pt>
    <dgm:pt modelId="{8A2B75B5-016C-470C-9575-EFCE91D99778}" type="pres">
      <dgm:prSet presAssocID="{4E0C6019-962E-4CD0-A9B4-DD55987140B6}" presName="accentRepeatNode" presStyleLbl="solidFgAcc1" presStyleIdx="4" presStyleCnt="5"/>
      <dgm:spPr/>
    </dgm:pt>
  </dgm:ptLst>
  <dgm:cxnLst>
    <dgm:cxn modelId="{B8F13816-A391-44E9-AD14-12C370BEC11F}" type="presOf" srcId="{3CFC2D5D-BEE6-4D40-A42F-1390B1D8BA7A}" destId="{946C3668-68B6-4C86-9F42-0BC785E563D1}" srcOrd="0" destOrd="0" presId="urn:microsoft.com/office/officeart/2008/layout/VerticalCurvedList"/>
    <dgm:cxn modelId="{82DB9B34-133E-4046-8576-F8D4324C283A}" type="presOf" srcId="{4E0C6019-962E-4CD0-A9B4-DD55987140B6}" destId="{2BB9208D-7016-4959-8A83-52F45DFFF12C}" srcOrd="0" destOrd="0" presId="urn:microsoft.com/office/officeart/2008/layout/VerticalCurvedList"/>
    <dgm:cxn modelId="{DF9CB764-D5EB-4CC9-AF88-A2342FAB59C6}" type="presOf" srcId="{608D5A39-0021-466E-926B-93D09FCD4720}" destId="{4955D316-0051-4321-AE3E-EEB690104A4D}" srcOrd="0" destOrd="0" presId="urn:microsoft.com/office/officeart/2008/layout/VerticalCurvedList"/>
    <dgm:cxn modelId="{8272F766-3884-463A-877F-9B03D77394FE}" type="presOf" srcId="{2C3EB129-9CB6-4249-8992-0B3810283D1A}" destId="{310147ED-117E-4274-8EC0-BB40F333159D}" srcOrd="0" destOrd="0" presId="urn:microsoft.com/office/officeart/2008/layout/VerticalCurvedList"/>
    <dgm:cxn modelId="{EEDF7B51-3DB9-4908-823F-46E8D3216F20}" srcId="{3E65EE0C-D877-4448-AB6A-BCCD6C5076C7}" destId="{608D5A39-0021-466E-926B-93D09FCD4720}" srcOrd="3" destOrd="0" parTransId="{C1CE50F8-4A59-447E-9CE9-3A30141E00A2}" sibTransId="{26EAE652-F7F0-4150-A30A-797B91377D4B}"/>
    <dgm:cxn modelId="{E3E3D49D-9B8A-48DB-A566-B3C19374E722}" srcId="{3E65EE0C-D877-4448-AB6A-BCCD6C5076C7}" destId="{3CFC2D5D-BEE6-4D40-A42F-1390B1D8BA7A}" srcOrd="2" destOrd="0" parTransId="{B5D74660-A1F9-4A6B-AE48-9EA765E9B0F5}" sibTransId="{D19B9CB3-FECE-454D-944D-FA083589CB3A}"/>
    <dgm:cxn modelId="{9D073AB3-0A68-49F9-8CF5-48987ED42004}" srcId="{3E65EE0C-D877-4448-AB6A-BCCD6C5076C7}" destId="{4E0C6019-962E-4CD0-A9B4-DD55987140B6}" srcOrd="4" destOrd="0" parTransId="{6BC59CBD-7BC6-4C55-A9E9-F1D0A3F4684F}" sibTransId="{53CA897B-FB5A-47B1-988F-2D16874B1A3A}"/>
    <dgm:cxn modelId="{D351E3CD-C031-4577-922F-41604D65B00E}" srcId="{3E65EE0C-D877-4448-AB6A-BCCD6C5076C7}" destId="{693ED324-4493-43E1-BB9E-5F89BFA072CD}" srcOrd="1" destOrd="0" parTransId="{F8147C14-9817-4264-8F2F-2BDFC09E2B03}" sibTransId="{E88889B2-7267-43B4-8BC7-2EB88CCEB50D}"/>
    <dgm:cxn modelId="{7C8266D6-C026-4C7C-B706-02973CF6BE5E}" type="presOf" srcId="{3E65EE0C-D877-4448-AB6A-BCCD6C5076C7}" destId="{72FBE2E1-E745-4E8B-8617-944A3A0D9130}" srcOrd="0" destOrd="0" presId="urn:microsoft.com/office/officeart/2008/layout/VerticalCurvedList"/>
    <dgm:cxn modelId="{B6F5A6E2-766B-4525-9DF6-A80C0165406E}" type="presOf" srcId="{693ED324-4493-43E1-BB9E-5F89BFA072CD}" destId="{5A8ABEBA-2125-4F9C-B4B4-8531A7EC4CED}" srcOrd="0" destOrd="0" presId="urn:microsoft.com/office/officeart/2008/layout/VerticalCurvedList"/>
    <dgm:cxn modelId="{09EC79E6-4806-4DD0-840A-3A8D14273B2B}" type="presOf" srcId="{65E08FA5-9192-4966-B4D5-BD0D9DCB0FE6}" destId="{AFE4366D-E693-4280-A281-7DC2C795BDBE}" srcOrd="0" destOrd="0" presId="urn:microsoft.com/office/officeart/2008/layout/VerticalCurvedList"/>
    <dgm:cxn modelId="{BC17D6ED-D55A-462B-948E-7782FCA72E93}" srcId="{3E65EE0C-D877-4448-AB6A-BCCD6C5076C7}" destId="{2C3EB129-9CB6-4249-8992-0B3810283D1A}" srcOrd="0" destOrd="0" parTransId="{AB9AF2BC-961B-4FAA-8F84-463D20E0E940}" sibTransId="{65E08FA5-9192-4966-B4D5-BD0D9DCB0FE6}"/>
    <dgm:cxn modelId="{B80A305E-BAC3-42A3-BD39-7C1F8BBDA554}" type="presParOf" srcId="{72FBE2E1-E745-4E8B-8617-944A3A0D9130}" destId="{863B9A64-D649-485C-8780-D1DABC25E5F9}" srcOrd="0" destOrd="0" presId="urn:microsoft.com/office/officeart/2008/layout/VerticalCurvedList"/>
    <dgm:cxn modelId="{9D3AD556-B498-4C5A-B398-9CD363112F0C}" type="presParOf" srcId="{863B9A64-D649-485C-8780-D1DABC25E5F9}" destId="{B8B1E462-7153-4ED8-A42E-92E9A2C5BA98}" srcOrd="0" destOrd="0" presId="urn:microsoft.com/office/officeart/2008/layout/VerticalCurvedList"/>
    <dgm:cxn modelId="{6C8E109C-F048-40AD-8960-A57700C96A34}" type="presParOf" srcId="{B8B1E462-7153-4ED8-A42E-92E9A2C5BA98}" destId="{4C50F8A0-6290-45B1-99E5-3160883107DB}" srcOrd="0" destOrd="0" presId="urn:microsoft.com/office/officeart/2008/layout/VerticalCurvedList"/>
    <dgm:cxn modelId="{88A1DD92-C43B-4D44-B2E2-EA6930A068BC}" type="presParOf" srcId="{B8B1E462-7153-4ED8-A42E-92E9A2C5BA98}" destId="{AFE4366D-E693-4280-A281-7DC2C795BDBE}" srcOrd="1" destOrd="0" presId="urn:microsoft.com/office/officeart/2008/layout/VerticalCurvedList"/>
    <dgm:cxn modelId="{DDDA77D5-E27C-4F11-89E8-4FD88CD915DA}" type="presParOf" srcId="{B8B1E462-7153-4ED8-A42E-92E9A2C5BA98}" destId="{C20706B6-B06A-4FE6-9C1C-6D93BCEC2AAF}" srcOrd="2" destOrd="0" presId="urn:microsoft.com/office/officeart/2008/layout/VerticalCurvedList"/>
    <dgm:cxn modelId="{44112851-AA70-44C8-BA0A-58CD15316351}" type="presParOf" srcId="{B8B1E462-7153-4ED8-A42E-92E9A2C5BA98}" destId="{7C35DCE5-3805-499D-A406-E4F9367A190B}" srcOrd="3" destOrd="0" presId="urn:microsoft.com/office/officeart/2008/layout/VerticalCurvedList"/>
    <dgm:cxn modelId="{BF497631-1F55-4F5D-AB54-27BA5095E42D}" type="presParOf" srcId="{863B9A64-D649-485C-8780-D1DABC25E5F9}" destId="{310147ED-117E-4274-8EC0-BB40F333159D}" srcOrd="1" destOrd="0" presId="urn:microsoft.com/office/officeart/2008/layout/VerticalCurvedList"/>
    <dgm:cxn modelId="{CE026BC6-1EA0-4D77-92D4-60A96398AC66}" type="presParOf" srcId="{863B9A64-D649-485C-8780-D1DABC25E5F9}" destId="{CE529D12-88C0-4FCA-A6D1-4905DC6D923A}" srcOrd="2" destOrd="0" presId="urn:microsoft.com/office/officeart/2008/layout/VerticalCurvedList"/>
    <dgm:cxn modelId="{9FD6293B-2B98-440B-98A9-7DBE60364FC1}" type="presParOf" srcId="{CE529D12-88C0-4FCA-A6D1-4905DC6D923A}" destId="{BAFC2235-5079-4E4D-9D32-C9E5C6B92B44}" srcOrd="0" destOrd="0" presId="urn:microsoft.com/office/officeart/2008/layout/VerticalCurvedList"/>
    <dgm:cxn modelId="{B5CFD7BA-F8D1-4A33-95C5-9623097746D6}" type="presParOf" srcId="{863B9A64-D649-485C-8780-D1DABC25E5F9}" destId="{5A8ABEBA-2125-4F9C-B4B4-8531A7EC4CED}" srcOrd="3" destOrd="0" presId="urn:microsoft.com/office/officeart/2008/layout/VerticalCurvedList"/>
    <dgm:cxn modelId="{3BE49E6A-6FFB-4862-BC8B-5D2FA4D31AD0}" type="presParOf" srcId="{863B9A64-D649-485C-8780-D1DABC25E5F9}" destId="{F8C6641C-D503-4CE0-BFAC-4F0B002F95D5}" srcOrd="4" destOrd="0" presId="urn:microsoft.com/office/officeart/2008/layout/VerticalCurvedList"/>
    <dgm:cxn modelId="{DEBF0E10-84A0-4214-9BF5-750BFD2D7EB8}" type="presParOf" srcId="{F8C6641C-D503-4CE0-BFAC-4F0B002F95D5}" destId="{6B526EEB-1770-4DF7-872C-1513DE1FD9F4}" srcOrd="0" destOrd="0" presId="urn:microsoft.com/office/officeart/2008/layout/VerticalCurvedList"/>
    <dgm:cxn modelId="{E158AA43-3478-43F5-BAD7-47446A82D1F8}" type="presParOf" srcId="{863B9A64-D649-485C-8780-D1DABC25E5F9}" destId="{946C3668-68B6-4C86-9F42-0BC785E563D1}" srcOrd="5" destOrd="0" presId="urn:microsoft.com/office/officeart/2008/layout/VerticalCurvedList"/>
    <dgm:cxn modelId="{6109FC4E-C90A-4DD5-894D-81F3E944A856}" type="presParOf" srcId="{863B9A64-D649-485C-8780-D1DABC25E5F9}" destId="{186F5671-E1E9-4266-A232-FBD428F33E57}" srcOrd="6" destOrd="0" presId="urn:microsoft.com/office/officeart/2008/layout/VerticalCurvedList"/>
    <dgm:cxn modelId="{55BBF392-F66C-4DC0-8D31-6F5A5A3A23F1}" type="presParOf" srcId="{186F5671-E1E9-4266-A232-FBD428F33E57}" destId="{099812EA-59EE-4814-B17C-A130DDBC5DDE}" srcOrd="0" destOrd="0" presId="urn:microsoft.com/office/officeart/2008/layout/VerticalCurvedList"/>
    <dgm:cxn modelId="{6A709631-4693-4980-AC28-C1115735E1D1}" type="presParOf" srcId="{863B9A64-D649-485C-8780-D1DABC25E5F9}" destId="{4955D316-0051-4321-AE3E-EEB690104A4D}" srcOrd="7" destOrd="0" presId="urn:microsoft.com/office/officeart/2008/layout/VerticalCurvedList"/>
    <dgm:cxn modelId="{73C7C1E6-BB42-494C-8F56-D027B928D409}" type="presParOf" srcId="{863B9A64-D649-485C-8780-D1DABC25E5F9}" destId="{227DCA70-4A90-417D-8725-D482F18C464D}" srcOrd="8" destOrd="0" presId="urn:microsoft.com/office/officeart/2008/layout/VerticalCurvedList"/>
    <dgm:cxn modelId="{6C81030E-337C-4B78-A0D8-DDB8122BDFBB}" type="presParOf" srcId="{227DCA70-4A90-417D-8725-D482F18C464D}" destId="{42D12251-4A40-474E-8098-B775E3E5F1B8}" srcOrd="0" destOrd="0" presId="urn:microsoft.com/office/officeart/2008/layout/VerticalCurvedList"/>
    <dgm:cxn modelId="{4F06EF97-617B-4DCF-A482-759E386CC125}" type="presParOf" srcId="{863B9A64-D649-485C-8780-D1DABC25E5F9}" destId="{2BB9208D-7016-4959-8A83-52F45DFFF12C}" srcOrd="9" destOrd="0" presId="urn:microsoft.com/office/officeart/2008/layout/VerticalCurvedList"/>
    <dgm:cxn modelId="{570B2241-A9B9-4418-9794-27495269E1D9}" type="presParOf" srcId="{863B9A64-D649-485C-8780-D1DABC25E5F9}" destId="{A77B8070-5AAF-4AF8-B472-48A6F9D3A4C3}" srcOrd="10" destOrd="0" presId="urn:microsoft.com/office/officeart/2008/layout/VerticalCurvedList"/>
    <dgm:cxn modelId="{BFCE6AA3-37DA-4E02-A39B-0F28731744A0}" type="presParOf" srcId="{A77B8070-5AAF-4AF8-B472-48A6F9D3A4C3}" destId="{8A2B75B5-016C-470C-9575-EFCE91D997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5908F7-F405-4168-B400-D4D08BF0D15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4DD6DA-9BB9-423E-997A-D9DC807CF176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The world of Computer Technology</a:t>
          </a:r>
        </a:p>
      </dgm:t>
    </dgm:pt>
    <dgm:pt modelId="{6C647C4A-6936-48FC-8FEB-8A99A4676937}" type="parTrans" cxnId="{826B48EE-9F0C-47DE-9738-3BCD4854E7FF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C542BE19-ACCD-4D6A-AB43-9C65A33FA922}" type="sibTrans" cxnId="{826B48EE-9F0C-47DE-9738-3BCD4854E7FF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A2A6C027-1144-47A4-B968-B47E3F3D18D0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Software</a:t>
          </a:r>
        </a:p>
      </dgm:t>
    </dgm:pt>
    <dgm:pt modelId="{5D07B1FD-15C4-4A51-8F9A-52F0476FE2E4}" type="parTrans" cxnId="{96544357-7CFD-422A-9EF1-982CC8066838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64343EE9-DDC8-4DCD-84EC-4792F7E89086}" type="sibTrans" cxnId="{96544357-7CFD-422A-9EF1-982CC8066838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D1F5B1B0-8504-4DE3-BE8F-BD460EB19197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Hardware</a:t>
          </a:r>
        </a:p>
      </dgm:t>
    </dgm:pt>
    <dgm:pt modelId="{1602D96D-BAAF-4284-9E38-DB785AB38DB8}" type="parTrans" cxnId="{97A2E6E2-56B6-4968-B3F8-167A87A5626E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8B5850A0-56A2-407F-A43D-697670949AB8}" type="sibTrans" cxnId="{97A2E6E2-56B6-4968-B3F8-167A87A5626E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500823DD-4347-4074-AF04-1BAE5A45347B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Image processing</a:t>
          </a:r>
        </a:p>
      </dgm:t>
    </dgm:pt>
    <dgm:pt modelId="{97B13AB9-DA69-4874-A852-B882C50892C3}" type="parTrans" cxnId="{57BC9A12-0287-4187-A86A-E29F8AFDE874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ED06A55A-8DBF-481A-98BC-947502B74503}" type="sibTrans" cxnId="{57BC9A12-0287-4187-A86A-E29F8AFDE874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40BC35B8-C32B-40D0-92EB-1B350B1503B1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Robotics</a:t>
          </a:r>
        </a:p>
      </dgm:t>
    </dgm:pt>
    <dgm:pt modelId="{DD9681A9-BB0B-474C-B7BC-E282FA5096A4}" type="parTrans" cxnId="{4BF91EB6-0261-4A70-B3B1-51E93C3C57AB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6DDEDAC7-9E53-4A7F-A788-970A02A7368D}" type="sibTrans" cxnId="{4BF91EB6-0261-4A70-B3B1-51E93C3C57AB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B76F5CC4-5DAA-4E6F-A5A8-EB62A35EE983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Machine Learning</a:t>
          </a:r>
        </a:p>
      </dgm:t>
    </dgm:pt>
    <dgm:pt modelId="{87986A19-5819-464F-BD19-821F51E64F4D}" type="parTrans" cxnId="{C79B09BA-9D53-44BE-A6BB-B6D668CED180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BC6C3FCA-C518-48A2-A20D-23682A9CC8A8}" type="sibTrans" cxnId="{C79B09BA-9D53-44BE-A6BB-B6D668CED180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C5E3E527-7641-4787-9B9E-6B6F983FFD01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Medical Imaging</a:t>
          </a:r>
        </a:p>
      </dgm:t>
    </dgm:pt>
    <dgm:pt modelId="{81ADD81D-6869-43B1-82C6-D66D24FF82E4}" type="parTrans" cxnId="{868C5C1A-5AFB-42F8-942E-DEE44C68CCBA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0A2380DF-E3C6-4787-94B5-6A015CDD4962}" type="sibTrans" cxnId="{868C5C1A-5AFB-42F8-942E-DEE44C68CCBA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59CF453C-3408-4383-95BD-9D5E5E8902C0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Image Forensic</a:t>
          </a:r>
        </a:p>
      </dgm:t>
    </dgm:pt>
    <dgm:pt modelId="{6AA2B691-172A-41A6-9F0A-69C7778A79E3}" type="parTrans" cxnId="{10E37E94-FEAF-4F0C-8D4B-D81DEA2C981E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6D28105C-BFA9-4236-AE72-DAB427092753}" type="sibTrans" cxnId="{10E37E94-FEAF-4F0C-8D4B-D81DEA2C981E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0E69D243-10FE-494D-BBB9-2B1D007D8596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Steganography &amp; </a:t>
          </a:r>
          <a:r>
            <a:rPr lang="en-US" sz="1800" b="1" dirty="0" err="1">
              <a:solidFill>
                <a:schemeClr val="tx1"/>
              </a:solidFill>
            </a:rPr>
            <a:t>Steganalysis</a:t>
          </a:r>
          <a:r>
            <a:rPr lang="en-US" sz="1800" b="1" dirty="0">
              <a:solidFill>
                <a:schemeClr val="tx1"/>
              </a:solidFill>
            </a:rPr>
            <a:t> </a:t>
          </a:r>
        </a:p>
      </dgm:t>
    </dgm:pt>
    <dgm:pt modelId="{9A56299B-D44A-43B8-9D69-7146560D2BC8}" type="parTrans" cxnId="{E5239140-0A92-49B9-961F-1A114C4C5B9E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8BBE99E0-D174-4AF4-B7E0-2342E4BAE222}" type="sibTrans" cxnId="{E5239140-0A92-49B9-961F-1A114C4C5B9E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DBDFC161-1051-4B9D-9E64-508336FDE0FB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solidFill>
          <a:schemeClr val="bg1"/>
        </a:solidFill>
      </dgm:spPr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Data Mining</a:t>
          </a:r>
        </a:p>
      </dgm:t>
    </dgm:pt>
    <dgm:pt modelId="{8B00F307-848C-4C4D-B595-B454BA0201F5}" type="parTrans" cxnId="{CA1F9D54-0CBD-4169-B1FC-92573D6646A1}">
      <dgm:prSet/>
      <dgm:spPr/>
      <dgm:t>
        <a:bodyPr/>
        <a:lstStyle/>
        <a:p>
          <a:endParaRPr lang="en-US"/>
        </a:p>
      </dgm:t>
    </dgm:pt>
    <dgm:pt modelId="{3B1C83B2-6FF5-4F0C-976E-7E5758FDD525}" type="sibTrans" cxnId="{CA1F9D54-0CBD-4169-B1FC-92573D6646A1}">
      <dgm:prSet/>
      <dgm:spPr/>
      <dgm:t>
        <a:bodyPr/>
        <a:lstStyle/>
        <a:p>
          <a:endParaRPr lang="en-US"/>
        </a:p>
      </dgm:t>
    </dgm:pt>
    <dgm:pt modelId="{CF10930B-1A6A-4ECE-B74B-C8CF315A1359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solidFill>
          <a:srgbClr val="FFFF00"/>
        </a:solidFill>
      </dgm:spPr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Advances in DM</a:t>
          </a:r>
        </a:p>
      </dgm:t>
    </dgm:pt>
    <dgm:pt modelId="{22FCF610-8F6E-42E7-907E-295A600B01B2}" type="parTrans" cxnId="{4E1B9D30-BFD9-4FB7-AD42-B2FB86623A4D}">
      <dgm:prSet/>
      <dgm:spPr/>
      <dgm:t>
        <a:bodyPr/>
        <a:lstStyle/>
        <a:p>
          <a:endParaRPr lang="en-US"/>
        </a:p>
      </dgm:t>
    </dgm:pt>
    <dgm:pt modelId="{3855E9F0-926A-4BAF-8D80-E3322294DFC6}" type="sibTrans" cxnId="{4E1B9D30-BFD9-4FB7-AD42-B2FB86623A4D}">
      <dgm:prSet/>
      <dgm:spPr/>
      <dgm:t>
        <a:bodyPr/>
        <a:lstStyle/>
        <a:p>
          <a:endParaRPr lang="en-US"/>
        </a:p>
      </dgm:t>
    </dgm:pt>
    <dgm:pt modelId="{9D587842-6792-44FC-ABE1-9F0B4CFADD00}">
      <dgm:prSet phldrT="[Text]" custT="1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Advances in SE</a:t>
          </a:r>
        </a:p>
      </dgm:t>
    </dgm:pt>
    <dgm:pt modelId="{EDD8CAB3-870C-4C77-BF55-7A77A186EDDA}" type="parTrans" cxnId="{EDD103DD-0135-494D-8A6C-2783E5A45B58}">
      <dgm:prSet/>
      <dgm:spPr/>
      <dgm:t>
        <a:bodyPr/>
        <a:lstStyle/>
        <a:p>
          <a:endParaRPr lang="en-US"/>
        </a:p>
      </dgm:t>
    </dgm:pt>
    <dgm:pt modelId="{73F2D377-56F3-426B-95F4-58A47DF0F170}" type="sibTrans" cxnId="{EDD103DD-0135-494D-8A6C-2783E5A45B58}">
      <dgm:prSet/>
      <dgm:spPr/>
      <dgm:t>
        <a:bodyPr/>
        <a:lstStyle/>
        <a:p>
          <a:endParaRPr lang="en-US"/>
        </a:p>
      </dgm:t>
    </dgm:pt>
    <dgm:pt modelId="{5AE45039-CE76-4A1C-9E36-6CBEC4F186B1}">
      <dgm:prSet phldrT="[Text]" custT="1"/>
      <dgm:spPr/>
      <dgm:t>
        <a:bodyPr/>
        <a:lstStyle/>
        <a:p>
          <a:r>
            <a:rPr lang="en-US" sz="1800" b="1">
              <a:solidFill>
                <a:schemeClr val="tx1"/>
              </a:solidFill>
            </a:rPr>
            <a:t>Artificial Intelligence</a:t>
          </a:r>
          <a:endParaRPr lang="en-US" sz="1800" b="1" dirty="0">
            <a:solidFill>
              <a:schemeClr val="tx1"/>
            </a:solidFill>
          </a:endParaRPr>
        </a:p>
      </dgm:t>
    </dgm:pt>
    <dgm:pt modelId="{A1EA7477-1A21-4724-BBA8-36FB6DD68F59}" type="parTrans" cxnId="{1F7BE339-CA11-41AE-882D-8A4DDB5220BF}">
      <dgm:prSet/>
      <dgm:spPr/>
      <dgm:t>
        <a:bodyPr/>
        <a:lstStyle/>
        <a:p>
          <a:endParaRPr lang="en-US"/>
        </a:p>
      </dgm:t>
    </dgm:pt>
    <dgm:pt modelId="{47B3AB7B-0499-46CF-8544-EC45E837C23C}" type="sibTrans" cxnId="{1F7BE339-CA11-41AE-882D-8A4DDB5220BF}">
      <dgm:prSet/>
      <dgm:spPr/>
      <dgm:t>
        <a:bodyPr/>
        <a:lstStyle/>
        <a:p>
          <a:endParaRPr lang="en-US"/>
        </a:p>
      </dgm:t>
    </dgm:pt>
    <dgm:pt modelId="{0AC1FC69-E7BC-446B-A557-A2F9F527895D}" type="pres">
      <dgm:prSet presAssocID="{BB5908F7-F405-4168-B400-D4D08BF0D15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1F3A222-3135-46B8-B517-FD1B3CC9F870}" type="pres">
      <dgm:prSet presAssocID="{754DD6DA-9BB9-423E-997A-D9DC807CF176}" presName="hierRoot1" presStyleCnt="0"/>
      <dgm:spPr/>
    </dgm:pt>
    <dgm:pt modelId="{07258216-5DAB-4861-B508-2BFAE4A73960}" type="pres">
      <dgm:prSet presAssocID="{754DD6DA-9BB9-423E-997A-D9DC807CF176}" presName="composite" presStyleCnt="0"/>
      <dgm:spPr/>
    </dgm:pt>
    <dgm:pt modelId="{C13CC796-77A5-4A9C-9D74-C258B5725C36}" type="pres">
      <dgm:prSet presAssocID="{754DD6DA-9BB9-423E-997A-D9DC807CF176}" presName="background" presStyleLbl="node0" presStyleIdx="0" presStyleCnt="1"/>
      <dgm:spPr/>
    </dgm:pt>
    <dgm:pt modelId="{73A38CD1-895D-4E77-83FD-75B198B6E5E6}" type="pres">
      <dgm:prSet presAssocID="{754DD6DA-9BB9-423E-997A-D9DC807CF176}" presName="text" presStyleLbl="fgAcc0" presStyleIdx="0" presStyleCnt="1" custScaleX="157851">
        <dgm:presLayoutVars>
          <dgm:chPref val="3"/>
        </dgm:presLayoutVars>
      </dgm:prSet>
      <dgm:spPr/>
    </dgm:pt>
    <dgm:pt modelId="{7E9FAA9D-72CE-41B1-B247-364E2F34CE63}" type="pres">
      <dgm:prSet presAssocID="{754DD6DA-9BB9-423E-997A-D9DC807CF176}" presName="hierChild2" presStyleCnt="0"/>
      <dgm:spPr/>
    </dgm:pt>
    <dgm:pt modelId="{13CA3362-A5D3-497C-9AAF-CC484C6AB6FC}" type="pres">
      <dgm:prSet presAssocID="{5D07B1FD-15C4-4A51-8F9A-52F0476FE2E4}" presName="Name10" presStyleLbl="parChTrans1D2" presStyleIdx="0" presStyleCnt="3"/>
      <dgm:spPr/>
    </dgm:pt>
    <dgm:pt modelId="{024209CF-E447-4E00-A4D9-F031D6865A99}" type="pres">
      <dgm:prSet presAssocID="{A2A6C027-1144-47A4-B968-B47E3F3D18D0}" presName="hierRoot2" presStyleCnt="0"/>
      <dgm:spPr/>
    </dgm:pt>
    <dgm:pt modelId="{A1187F4A-DC42-49E8-B62B-9EB5D355F536}" type="pres">
      <dgm:prSet presAssocID="{A2A6C027-1144-47A4-B968-B47E3F3D18D0}" presName="composite2" presStyleCnt="0"/>
      <dgm:spPr/>
    </dgm:pt>
    <dgm:pt modelId="{48E93550-BCD2-42CD-9A64-52C984C9D528}" type="pres">
      <dgm:prSet presAssocID="{A2A6C027-1144-47A4-B968-B47E3F3D18D0}" presName="background2" presStyleLbl="node2" presStyleIdx="0" presStyleCnt="3"/>
      <dgm:spPr/>
    </dgm:pt>
    <dgm:pt modelId="{D7CA84D6-E9B2-4CA1-926B-7894290698A5}" type="pres">
      <dgm:prSet presAssocID="{A2A6C027-1144-47A4-B968-B47E3F3D18D0}" presName="text2" presStyleLbl="fgAcc2" presStyleIdx="0" presStyleCnt="3" custScaleX="114776">
        <dgm:presLayoutVars>
          <dgm:chPref val="3"/>
        </dgm:presLayoutVars>
      </dgm:prSet>
      <dgm:spPr/>
    </dgm:pt>
    <dgm:pt modelId="{19B32F0B-A3E4-41BE-B2CD-0B8768AC1B0B}" type="pres">
      <dgm:prSet presAssocID="{A2A6C027-1144-47A4-B968-B47E3F3D18D0}" presName="hierChild3" presStyleCnt="0"/>
      <dgm:spPr/>
    </dgm:pt>
    <dgm:pt modelId="{8A75EC76-5D6A-4EC7-8750-80FBE3CB2F26}" type="pres">
      <dgm:prSet presAssocID="{EDD8CAB3-870C-4C77-BF55-7A77A186EDDA}" presName="Name17" presStyleLbl="parChTrans1D3" presStyleIdx="0" presStyleCnt="5"/>
      <dgm:spPr/>
    </dgm:pt>
    <dgm:pt modelId="{E6CA1536-1D8E-430E-8C35-7132AE8B6FA0}" type="pres">
      <dgm:prSet presAssocID="{9D587842-6792-44FC-ABE1-9F0B4CFADD00}" presName="hierRoot3" presStyleCnt="0"/>
      <dgm:spPr/>
    </dgm:pt>
    <dgm:pt modelId="{70AD2841-CE59-4EEA-A9D6-15A1C39D0327}" type="pres">
      <dgm:prSet presAssocID="{9D587842-6792-44FC-ABE1-9F0B4CFADD00}" presName="composite3" presStyleCnt="0"/>
      <dgm:spPr/>
    </dgm:pt>
    <dgm:pt modelId="{681A0D0D-33BC-45C7-A5F1-E89C4F2E8EA9}" type="pres">
      <dgm:prSet presAssocID="{9D587842-6792-44FC-ABE1-9F0B4CFADD00}" presName="background3" presStyleLbl="node3" presStyleIdx="0" presStyleCnt="5"/>
      <dgm:spPr/>
    </dgm:pt>
    <dgm:pt modelId="{96CB8D22-E6A6-4CB7-A8B4-AE4A01FB7858}" type="pres">
      <dgm:prSet presAssocID="{9D587842-6792-44FC-ABE1-9F0B4CFADD00}" presName="text3" presStyleLbl="fgAcc3" presStyleIdx="0" presStyleCnt="5">
        <dgm:presLayoutVars>
          <dgm:chPref val="3"/>
        </dgm:presLayoutVars>
      </dgm:prSet>
      <dgm:spPr/>
    </dgm:pt>
    <dgm:pt modelId="{0930CF6C-D49E-4D49-9842-A894ABAB716A}" type="pres">
      <dgm:prSet presAssocID="{9D587842-6792-44FC-ABE1-9F0B4CFADD00}" presName="hierChild4" presStyleCnt="0"/>
      <dgm:spPr/>
    </dgm:pt>
    <dgm:pt modelId="{53546B8D-307B-483A-9E71-8DBAEF28DAF7}" type="pres">
      <dgm:prSet presAssocID="{1602D96D-BAAF-4284-9E38-DB785AB38DB8}" presName="Name10" presStyleLbl="parChTrans1D2" presStyleIdx="1" presStyleCnt="3"/>
      <dgm:spPr/>
    </dgm:pt>
    <dgm:pt modelId="{CD9E0C04-8F7D-4985-B69B-C30424EF9109}" type="pres">
      <dgm:prSet presAssocID="{D1F5B1B0-8504-4DE3-BE8F-BD460EB19197}" presName="hierRoot2" presStyleCnt="0"/>
      <dgm:spPr/>
    </dgm:pt>
    <dgm:pt modelId="{CCE7458B-4E0E-4AA1-8F4C-B299DE43FA76}" type="pres">
      <dgm:prSet presAssocID="{D1F5B1B0-8504-4DE3-BE8F-BD460EB19197}" presName="composite2" presStyleCnt="0"/>
      <dgm:spPr/>
    </dgm:pt>
    <dgm:pt modelId="{9DE631E6-93A8-4526-A873-6B92099E7B8E}" type="pres">
      <dgm:prSet presAssocID="{D1F5B1B0-8504-4DE3-BE8F-BD460EB19197}" presName="background2" presStyleLbl="node2" presStyleIdx="1" presStyleCnt="3"/>
      <dgm:spPr/>
    </dgm:pt>
    <dgm:pt modelId="{FE1E6E5D-09BE-43F4-8145-98376EEBDE9F}" type="pres">
      <dgm:prSet presAssocID="{D1F5B1B0-8504-4DE3-BE8F-BD460EB19197}" presName="text2" presStyleLbl="fgAcc2" presStyleIdx="1" presStyleCnt="3">
        <dgm:presLayoutVars>
          <dgm:chPref val="3"/>
        </dgm:presLayoutVars>
      </dgm:prSet>
      <dgm:spPr/>
    </dgm:pt>
    <dgm:pt modelId="{1ECD71ED-ED26-4808-B50F-9AE65CCA0DFB}" type="pres">
      <dgm:prSet presAssocID="{D1F5B1B0-8504-4DE3-BE8F-BD460EB19197}" presName="hierChild3" presStyleCnt="0"/>
      <dgm:spPr/>
    </dgm:pt>
    <dgm:pt modelId="{05060B96-225E-40FB-B408-B479D190955A}" type="pres">
      <dgm:prSet presAssocID="{A1EA7477-1A21-4724-BBA8-36FB6DD68F59}" presName="Name10" presStyleLbl="parChTrans1D2" presStyleIdx="2" presStyleCnt="3"/>
      <dgm:spPr/>
    </dgm:pt>
    <dgm:pt modelId="{B7DD1548-DBC7-4D23-BD63-945F43411878}" type="pres">
      <dgm:prSet presAssocID="{5AE45039-CE76-4A1C-9E36-6CBEC4F186B1}" presName="hierRoot2" presStyleCnt="0"/>
      <dgm:spPr/>
    </dgm:pt>
    <dgm:pt modelId="{B46BDB98-AE77-4164-8608-A42C02C77C18}" type="pres">
      <dgm:prSet presAssocID="{5AE45039-CE76-4A1C-9E36-6CBEC4F186B1}" presName="composite2" presStyleCnt="0"/>
      <dgm:spPr/>
    </dgm:pt>
    <dgm:pt modelId="{30BE7B56-4BE1-4CBD-A3B7-62EE7EB5AE7D}" type="pres">
      <dgm:prSet presAssocID="{5AE45039-CE76-4A1C-9E36-6CBEC4F186B1}" presName="background2" presStyleLbl="node2" presStyleIdx="2" presStyleCnt="3"/>
      <dgm:spPr/>
    </dgm:pt>
    <dgm:pt modelId="{8BCEE22C-E5E6-4221-993D-1878D0DC9A66}" type="pres">
      <dgm:prSet presAssocID="{5AE45039-CE76-4A1C-9E36-6CBEC4F186B1}" presName="text2" presStyleLbl="fgAcc2" presStyleIdx="2" presStyleCnt="3">
        <dgm:presLayoutVars>
          <dgm:chPref val="3"/>
        </dgm:presLayoutVars>
      </dgm:prSet>
      <dgm:spPr/>
    </dgm:pt>
    <dgm:pt modelId="{8E0E9067-7097-4B2C-908B-60900ED99100}" type="pres">
      <dgm:prSet presAssocID="{5AE45039-CE76-4A1C-9E36-6CBEC4F186B1}" presName="hierChild3" presStyleCnt="0"/>
      <dgm:spPr/>
    </dgm:pt>
    <dgm:pt modelId="{68D4E5FD-7883-48B1-B512-CE248D806FB1}" type="pres">
      <dgm:prSet presAssocID="{8B00F307-848C-4C4D-B595-B454BA0201F5}" presName="Name17" presStyleLbl="parChTrans1D3" presStyleIdx="1" presStyleCnt="5"/>
      <dgm:spPr/>
    </dgm:pt>
    <dgm:pt modelId="{98892AAA-056C-4E38-99F3-C0963AFB86F0}" type="pres">
      <dgm:prSet presAssocID="{DBDFC161-1051-4B9D-9E64-508336FDE0FB}" presName="hierRoot3" presStyleCnt="0"/>
      <dgm:spPr/>
    </dgm:pt>
    <dgm:pt modelId="{A3709D96-A369-4A82-8E09-0AF1D5657C99}" type="pres">
      <dgm:prSet presAssocID="{DBDFC161-1051-4B9D-9E64-508336FDE0FB}" presName="composite3" presStyleCnt="0"/>
      <dgm:spPr/>
    </dgm:pt>
    <dgm:pt modelId="{FF604F18-FCE5-4FD5-92EF-5A3857F6AACA}" type="pres">
      <dgm:prSet presAssocID="{DBDFC161-1051-4B9D-9E64-508336FDE0FB}" presName="background3" presStyleLbl="node3" presStyleIdx="1" presStyleCnt="5"/>
      <dgm:spPr/>
    </dgm:pt>
    <dgm:pt modelId="{5A6FD1A3-B16A-4D28-8E1B-40C1512C61F2}" type="pres">
      <dgm:prSet presAssocID="{DBDFC161-1051-4B9D-9E64-508336FDE0FB}" presName="text3" presStyleLbl="fgAcc3" presStyleIdx="1" presStyleCnt="5">
        <dgm:presLayoutVars>
          <dgm:chPref val="3"/>
        </dgm:presLayoutVars>
      </dgm:prSet>
      <dgm:spPr/>
    </dgm:pt>
    <dgm:pt modelId="{81D2D18C-AA97-4008-8842-E939AC483019}" type="pres">
      <dgm:prSet presAssocID="{DBDFC161-1051-4B9D-9E64-508336FDE0FB}" presName="hierChild4" presStyleCnt="0"/>
      <dgm:spPr/>
    </dgm:pt>
    <dgm:pt modelId="{3168A89F-1ADE-4549-9B49-D312306690EC}" type="pres">
      <dgm:prSet presAssocID="{22FCF610-8F6E-42E7-907E-295A600B01B2}" presName="Name23" presStyleLbl="parChTrans1D4" presStyleIdx="0" presStyleCnt="4"/>
      <dgm:spPr/>
    </dgm:pt>
    <dgm:pt modelId="{94C27173-6E74-42AF-A818-C997286ECA80}" type="pres">
      <dgm:prSet presAssocID="{CF10930B-1A6A-4ECE-B74B-C8CF315A1359}" presName="hierRoot4" presStyleCnt="0"/>
      <dgm:spPr/>
    </dgm:pt>
    <dgm:pt modelId="{CE734AC6-5F25-46F8-A3A8-A65106207E5D}" type="pres">
      <dgm:prSet presAssocID="{CF10930B-1A6A-4ECE-B74B-C8CF315A1359}" presName="composite4" presStyleCnt="0"/>
      <dgm:spPr/>
    </dgm:pt>
    <dgm:pt modelId="{771F2C6C-296A-46E7-AD3D-224FD2F15187}" type="pres">
      <dgm:prSet presAssocID="{CF10930B-1A6A-4ECE-B74B-C8CF315A1359}" presName="background4" presStyleLbl="node4" presStyleIdx="0" presStyleCnt="4"/>
      <dgm:spPr/>
    </dgm:pt>
    <dgm:pt modelId="{06A5313A-0F49-4724-8F9D-33FD3116E6C4}" type="pres">
      <dgm:prSet presAssocID="{CF10930B-1A6A-4ECE-B74B-C8CF315A1359}" presName="text4" presStyleLbl="fgAcc4" presStyleIdx="0" presStyleCnt="4">
        <dgm:presLayoutVars>
          <dgm:chPref val="3"/>
        </dgm:presLayoutVars>
      </dgm:prSet>
      <dgm:spPr/>
    </dgm:pt>
    <dgm:pt modelId="{CD72A617-FE47-4F7E-9328-5FB23935450A}" type="pres">
      <dgm:prSet presAssocID="{CF10930B-1A6A-4ECE-B74B-C8CF315A1359}" presName="hierChild5" presStyleCnt="0"/>
      <dgm:spPr/>
    </dgm:pt>
    <dgm:pt modelId="{5CB1727C-057C-4FEC-BA1A-93524D052BDA}" type="pres">
      <dgm:prSet presAssocID="{97B13AB9-DA69-4874-A852-B882C50892C3}" presName="Name17" presStyleLbl="parChTrans1D3" presStyleIdx="2" presStyleCnt="5"/>
      <dgm:spPr/>
    </dgm:pt>
    <dgm:pt modelId="{2ED13860-99F4-439A-BF67-4AE44DBB9D12}" type="pres">
      <dgm:prSet presAssocID="{500823DD-4347-4074-AF04-1BAE5A45347B}" presName="hierRoot3" presStyleCnt="0"/>
      <dgm:spPr/>
    </dgm:pt>
    <dgm:pt modelId="{5A3EF144-B361-4167-ACA6-EDE86F5FB8B7}" type="pres">
      <dgm:prSet presAssocID="{500823DD-4347-4074-AF04-1BAE5A45347B}" presName="composite3" presStyleCnt="0"/>
      <dgm:spPr/>
    </dgm:pt>
    <dgm:pt modelId="{A1A3C7B5-021C-4F75-9DB5-E8F506504CEF}" type="pres">
      <dgm:prSet presAssocID="{500823DD-4347-4074-AF04-1BAE5A45347B}" presName="background3" presStyleLbl="node3" presStyleIdx="2" presStyleCnt="5"/>
      <dgm:spPr/>
    </dgm:pt>
    <dgm:pt modelId="{79467C36-937E-4C8A-BE42-9FE359FDB6DF}" type="pres">
      <dgm:prSet presAssocID="{500823DD-4347-4074-AF04-1BAE5A45347B}" presName="text3" presStyleLbl="fgAcc3" presStyleIdx="2" presStyleCnt="5">
        <dgm:presLayoutVars>
          <dgm:chPref val="3"/>
        </dgm:presLayoutVars>
      </dgm:prSet>
      <dgm:spPr/>
    </dgm:pt>
    <dgm:pt modelId="{B3393159-29E5-400B-8AD9-1E4EBE9E916C}" type="pres">
      <dgm:prSet presAssocID="{500823DD-4347-4074-AF04-1BAE5A45347B}" presName="hierChild4" presStyleCnt="0"/>
      <dgm:spPr/>
    </dgm:pt>
    <dgm:pt modelId="{A32DECEF-F304-4069-A044-141774C64C0E}" type="pres">
      <dgm:prSet presAssocID="{81ADD81D-6869-43B1-82C6-D66D24FF82E4}" presName="Name23" presStyleLbl="parChTrans1D4" presStyleIdx="1" presStyleCnt="4"/>
      <dgm:spPr/>
    </dgm:pt>
    <dgm:pt modelId="{BB58F3EA-AE8F-4471-9434-EF0CDF87D39C}" type="pres">
      <dgm:prSet presAssocID="{C5E3E527-7641-4787-9B9E-6B6F983FFD01}" presName="hierRoot4" presStyleCnt="0"/>
      <dgm:spPr/>
    </dgm:pt>
    <dgm:pt modelId="{F4728142-9180-46DB-8748-631E75B22689}" type="pres">
      <dgm:prSet presAssocID="{C5E3E527-7641-4787-9B9E-6B6F983FFD01}" presName="composite4" presStyleCnt="0"/>
      <dgm:spPr/>
    </dgm:pt>
    <dgm:pt modelId="{9D931413-81DE-4030-B83B-68257CFAB2C3}" type="pres">
      <dgm:prSet presAssocID="{C5E3E527-7641-4787-9B9E-6B6F983FFD01}" presName="background4" presStyleLbl="node4" presStyleIdx="1" presStyleCnt="4"/>
      <dgm:spPr/>
    </dgm:pt>
    <dgm:pt modelId="{A9F65E71-A258-48FA-BD37-53B21C6F7A46}" type="pres">
      <dgm:prSet presAssocID="{C5E3E527-7641-4787-9B9E-6B6F983FFD01}" presName="text4" presStyleLbl="fgAcc4" presStyleIdx="1" presStyleCnt="4" custScaleX="132594">
        <dgm:presLayoutVars>
          <dgm:chPref val="3"/>
        </dgm:presLayoutVars>
      </dgm:prSet>
      <dgm:spPr/>
    </dgm:pt>
    <dgm:pt modelId="{9A1B32B3-4B4D-410F-BCEA-E402529C85E9}" type="pres">
      <dgm:prSet presAssocID="{C5E3E527-7641-4787-9B9E-6B6F983FFD01}" presName="hierChild5" presStyleCnt="0"/>
      <dgm:spPr/>
    </dgm:pt>
    <dgm:pt modelId="{F2268BBD-258F-41B2-A7CA-B49EFF61CEFB}" type="pres">
      <dgm:prSet presAssocID="{6AA2B691-172A-41A6-9F0A-69C7778A79E3}" presName="Name23" presStyleLbl="parChTrans1D4" presStyleIdx="2" presStyleCnt="4"/>
      <dgm:spPr/>
    </dgm:pt>
    <dgm:pt modelId="{3BC99F35-5426-4F55-99D6-AE340C5FF947}" type="pres">
      <dgm:prSet presAssocID="{59CF453C-3408-4383-95BD-9D5E5E8902C0}" presName="hierRoot4" presStyleCnt="0"/>
      <dgm:spPr/>
    </dgm:pt>
    <dgm:pt modelId="{B1B90C0C-6CB4-4837-BAEA-D008007A759E}" type="pres">
      <dgm:prSet presAssocID="{59CF453C-3408-4383-95BD-9D5E5E8902C0}" presName="composite4" presStyleCnt="0"/>
      <dgm:spPr/>
    </dgm:pt>
    <dgm:pt modelId="{9A541555-B985-4C50-B6CD-D22E95E2A28D}" type="pres">
      <dgm:prSet presAssocID="{59CF453C-3408-4383-95BD-9D5E5E8902C0}" presName="background4" presStyleLbl="node4" presStyleIdx="2" presStyleCnt="4"/>
      <dgm:spPr/>
    </dgm:pt>
    <dgm:pt modelId="{5107DEAB-07E2-47DE-946C-84C1E37B426A}" type="pres">
      <dgm:prSet presAssocID="{59CF453C-3408-4383-95BD-9D5E5E8902C0}" presName="text4" presStyleLbl="fgAcc4" presStyleIdx="2" presStyleCnt="4" custScaleX="125756">
        <dgm:presLayoutVars>
          <dgm:chPref val="3"/>
        </dgm:presLayoutVars>
      </dgm:prSet>
      <dgm:spPr/>
    </dgm:pt>
    <dgm:pt modelId="{FB060E32-6670-4C69-B524-4D654795ED2E}" type="pres">
      <dgm:prSet presAssocID="{59CF453C-3408-4383-95BD-9D5E5E8902C0}" presName="hierChild5" presStyleCnt="0"/>
      <dgm:spPr/>
    </dgm:pt>
    <dgm:pt modelId="{B2CD50FD-ACCC-4D74-81E8-228111E29584}" type="pres">
      <dgm:prSet presAssocID="{9A56299B-D44A-43B8-9D69-7146560D2BC8}" presName="Name23" presStyleLbl="parChTrans1D4" presStyleIdx="3" presStyleCnt="4"/>
      <dgm:spPr/>
    </dgm:pt>
    <dgm:pt modelId="{F0C12160-5BD5-4B10-9EE6-679951AA71B3}" type="pres">
      <dgm:prSet presAssocID="{0E69D243-10FE-494D-BBB9-2B1D007D8596}" presName="hierRoot4" presStyleCnt="0"/>
      <dgm:spPr/>
    </dgm:pt>
    <dgm:pt modelId="{814CB285-BC1C-4315-A467-A28BAE5C591A}" type="pres">
      <dgm:prSet presAssocID="{0E69D243-10FE-494D-BBB9-2B1D007D8596}" presName="composite4" presStyleCnt="0"/>
      <dgm:spPr/>
    </dgm:pt>
    <dgm:pt modelId="{4FE952CC-410C-49E5-8A9A-2B6CE0AF2BC5}" type="pres">
      <dgm:prSet presAssocID="{0E69D243-10FE-494D-BBB9-2B1D007D8596}" presName="background4" presStyleLbl="node4" presStyleIdx="3" presStyleCnt="4"/>
      <dgm:spPr/>
    </dgm:pt>
    <dgm:pt modelId="{3A130687-F105-4451-A1D8-3D2C26331EE9}" type="pres">
      <dgm:prSet presAssocID="{0E69D243-10FE-494D-BBB9-2B1D007D8596}" presName="text4" presStyleLbl="fgAcc4" presStyleIdx="3" presStyleCnt="4" custScaleX="135447">
        <dgm:presLayoutVars>
          <dgm:chPref val="3"/>
        </dgm:presLayoutVars>
      </dgm:prSet>
      <dgm:spPr/>
    </dgm:pt>
    <dgm:pt modelId="{863A821C-87E3-46BF-A82C-018681956A5D}" type="pres">
      <dgm:prSet presAssocID="{0E69D243-10FE-494D-BBB9-2B1D007D8596}" presName="hierChild5" presStyleCnt="0"/>
      <dgm:spPr/>
    </dgm:pt>
    <dgm:pt modelId="{B57BBBDF-EE34-485B-93B4-56D486AE8A9E}" type="pres">
      <dgm:prSet presAssocID="{DD9681A9-BB0B-474C-B7BC-E282FA5096A4}" presName="Name17" presStyleLbl="parChTrans1D3" presStyleIdx="3" presStyleCnt="5"/>
      <dgm:spPr/>
    </dgm:pt>
    <dgm:pt modelId="{0BAB6FF8-F62F-44DF-B135-F1A5CD780EE0}" type="pres">
      <dgm:prSet presAssocID="{40BC35B8-C32B-40D0-92EB-1B350B1503B1}" presName="hierRoot3" presStyleCnt="0"/>
      <dgm:spPr/>
    </dgm:pt>
    <dgm:pt modelId="{CBBF16CB-CAE9-46DD-82D6-BE85B261EAAC}" type="pres">
      <dgm:prSet presAssocID="{40BC35B8-C32B-40D0-92EB-1B350B1503B1}" presName="composite3" presStyleCnt="0"/>
      <dgm:spPr/>
    </dgm:pt>
    <dgm:pt modelId="{44628CC8-236B-4D01-8840-DD1F150D7D02}" type="pres">
      <dgm:prSet presAssocID="{40BC35B8-C32B-40D0-92EB-1B350B1503B1}" presName="background3" presStyleLbl="node3" presStyleIdx="3" presStyleCnt="5"/>
      <dgm:spPr/>
    </dgm:pt>
    <dgm:pt modelId="{01669BC1-8D33-4369-9EF4-E6142B9D267E}" type="pres">
      <dgm:prSet presAssocID="{40BC35B8-C32B-40D0-92EB-1B350B1503B1}" presName="text3" presStyleLbl="fgAcc3" presStyleIdx="3" presStyleCnt="5">
        <dgm:presLayoutVars>
          <dgm:chPref val="3"/>
        </dgm:presLayoutVars>
      </dgm:prSet>
      <dgm:spPr/>
    </dgm:pt>
    <dgm:pt modelId="{0BCB2DEC-C5F3-4F13-9EDE-63859248D81D}" type="pres">
      <dgm:prSet presAssocID="{40BC35B8-C32B-40D0-92EB-1B350B1503B1}" presName="hierChild4" presStyleCnt="0"/>
      <dgm:spPr/>
    </dgm:pt>
    <dgm:pt modelId="{514DDAF8-DFB4-40B8-BB8A-78D64B17D13C}" type="pres">
      <dgm:prSet presAssocID="{87986A19-5819-464F-BD19-821F51E64F4D}" presName="Name17" presStyleLbl="parChTrans1D3" presStyleIdx="4" presStyleCnt="5"/>
      <dgm:spPr/>
    </dgm:pt>
    <dgm:pt modelId="{862CE87C-CEA4-45EE-B6DE-CF633342E40C}" type="pres">
      <dgm:prSet presAssocID="{B76F5CC4-5DAA-4E6F-A5A8-EB62A35EE983}" presName="hierRoot3" presStyleCnt="0"/>
      <dgm:spPr/>
    </dgm:pt>
    <dgm:pt modelId="{BCF2B845-A1DD-4AE6-B91F-5D28CF639A31}" type="pres">
      <dgm:prSet presAssocID="{B76F5CC4-5DAA-4E6F-A5A8-EB62A35EE983}" presName="composite3" presStyleCnt="0"/>
      <dgm:spPr/>
    </dgm:pt>
    <dgm:pt modelId="{F14B169B-04C5-4E12-80E5-825398C84DC9}" type="pres">
      <dgm:prSet presAssocID="{B76F5CC4-5DAA-4E6F-A5A8-EB62A35EE983}" presName="background3" presStyleLbl="node3" presStyleIdx="4" presStyleCnt="5"/>
      <dgm:spPr/>
    </dgm:pt>
    <dgm:pt modelId="{AB738595-D668-4F5C-9CE7-0DC4E222E1A7}" type="pres">
      <dgm:prSet presAssocID="{B76F5CC4-5DAA-4E6F-A5A8-EB62A35EE983}" presName="text3" presStyleLbl="fgAcc3" presStyleIdx="4" presStyleCnt="5">
        <dgm:presLayoutVars>
          <dgm:chPref val="3"/>
        </dgm:presLayoutVars>
      </dgm:prSet>
      <dgm:spPr/>
    </dgm:pt>
    <dgm:pt modelId="{6198A8B6-EBC5-4CAD-B24A-2EC6B1094064}" type="pres">
      <dgm:prSet presAssocID="{B76F5CC4-5DAA-4E6F-A5A8-EB62A35EE983}" presName="hierChild4" presStyleCnt="0"/>
      <dgm:spPr/>
    </dgm:pt>
  </dgm:ptLst>
  <dgm:cxnLst>
    <dgm:cxn modelId="{4C1E4C05-4715-4A28-A114-3C4E7820B407}" type="presOf" srcId="{40BC35B8-C32B-40D0-92EB-1B350B1503B1}" destId="{01669BC1-8D33-4369-9EF4-E6142B9D267E}" srcOrd="0" destOrd="0" presId="urn:microsoft.com/office/officeart/2005/8/layout/hierarchy1"/>
    <dgm:cxn modelId="{9069290F-9618-48C2-AF9F-14AA24696BCD}" type="presOf" srcId="{DD9681A9-BB0B-474C-B7BC-E282FA5096A4}" destId="{B57BBBDF-EE34-485B-93B4-56D486AE8A9E}" srcOrd="0" destOrd="0" presId="urn:microsoft.com/office/officeart/2005/8/layout/hierarchy1"/>
    <dgm:cxn modelId="{57BC9A12-0287-4187-A86A-E29F8AFDE874}" srcId="{5AE45039-CE76-4A1C-9E36-6CBEC4F186B1}" destId="{500823DD-4347-4074-AF04-1BAE5A45347B}" srcOrd="1" destOrd="0" parTransId="{97B13AB9-DA69-4874-A852-B882C50892C3}" sibTransId="{ED06A55A-8DBF-481A-98BC-947502B74503}"/>
    <dgm:cxn modelId="{8B867017-9B55-45C3-9788-23434BA17B88}" type="presOf" srcId="{87986A19-5819-464F-BD19-821F51E64F4D}" destId="{514DDAF8-DFB4-40B8-BB8A-78D64B17D13C}" srcOrd="0" destOrd="0" presId="urn:microsoft.com/office/officeart/2005/8/layout/hierarchy1"/>
    <dgm:cxn modelId="{3F6B3919-3FF8-41BB-8914-D5C345F395F8}" type="presOf" srcId="{5D07B1FD-15C4-4A51-8F9A-52F0476FE2E4}" destId="{13CA3362-A5D3-497C-9AAF-CC484C6AB6FC}" srcOrd="0" destOrd="0" presId="urn:microsoft.com/office/officeart/2005/8/layout/hierarchy1"/>
    <dgm:cxn modelId="{868C5C1A-5AFB-42F8-942E-DEE44C68CCBA}" srcId="{500823DD-4347-4074-AF04-1BAE5A45347B}" destId="{C5E3E527-7641-4787-9B9E-6B6F983FFD01}" srcOrd="0" destOrd="0" parTransId="{81ADD81D-6869-43B1-82C6-D66D24FF82E4}" sibTransId="{0A2380DF-E3C6-4787-94B5-6A015CDD4962}"/>
    <dgm:cxn modelId="{2D0FFE1E-0462-487D-B6F8-CD51FF38BDBC}" type="presOf" srcId="{9A56299B-D44A-43B8-9D69-7146560D2BC8}" destId="{B2CD50FD-ACCC-4D74-81E8-228111E29584}" srcOrd="0" destOrd="0" presId="urn:microsoft.com/office/officeart/2005/8/layout/hierarchy1"/>
    <dgm:cxn modelId="{D6EFCE22-FC6A-44C3-84CD-9E2479F78610}" type="presOf" srcId="{59CF453C-3408-4383-95BD-9D5E5E8902C0}" destId="{5107DEAB-07E2-47DE-946C-84C1E37B426A}" srcOrd="0" destOrd="0" presId="urn:microsoft.com/office/officeart/2005/8/layout/hierarchy1"/>
    <dgm:cxn modelId="{768F6625-4340-4B65-B582-CCDF4B900033}" type="presOf" srcId="{500823DD-4347-4074-AF04-1BAE5A45347B}" destId="{79467C36-937E-4C8A-BE42-9FE359FDB6DF}" srcOrd="0" destOrd="0" presId="urn:microsoft.com/office/officeart/2005/8/layout/hierarchy1"/>
    <dgm:cxn modelId="{5BBE5326-30EB-48FA-87FF-01D9FEAFCEF0}" type="presOf" srcId="{22FCF610-8F6E-42E7-907E-295A600B01B2}" destId="{3168A89F-1ADE-4549-9B49-D312306690EC}" srcOrd="0" destOrd="0" presId="urn:microsoft.com/office/officeart/2005/8/layout/hierarchy1"/>
    <dgm:cxn modelId="{2E3F292B-D6B6-4319-ABBA-1CCAE83AF170}" type="presOf" srcId="{EDD8CAB3-870C-4C77-BF55-7A77A186EDDA}" destId="{8A75EC76-5D6A-4EC7-8750-80FBE3CB2F26}" srcOrd="0" destOrd="0" presId="urn:microsoft.com/office/officeart/2005/8/layout/hierarchy1"/>
    <dgm:cxn modelId="{4E1B9D30-BFD9-4FB7-AD42-B2FB86623A4D}" srcId="{DBDFC161-1051-4B9D-9E64-508336FDE0FB}" destId="{CF10930B-1A6A-4ECE-B74B-C8CF315A1359}" srcOrd="0" destOrd="0" parTransId="{22FCF610-8F6E-42E7-907E-295A600B01B2}" sibTransId="{3855E9F0-926A-4BAF-8D80-E3322294DFC6}"/>
    <dgm:cxn modelId="{DE799636-3458-4467-941E-B458DA0AE36F}" type="presOf" srcId="{5AE45039-CE76-4A1C-9E36-6CBEC4F186B1}" destId="{8BCEE22C-E5E6-4221-993D-1878D0DC9A66}" srcOrd="0" destOrd="0" presId="urn:microsoft.com/office/officeart/2005/8/layout/hierarchy1"/>
    <dgm:cxn modelId="{1F7BE339-CA11-41AE-882D-8A4DDB5220BF}" srcId="{754DD6DA-9BB9-423E-997A-D9DC807CF176}" destId="{5AE45039-CE76-4A1C-9E36-6CBEC4F186B1}" srcOrd="2" destOrd="0" parTransId="{A1EA7477-1A21-4724-BBA8-36FB6DD68F59}" sibTransId="{47B3AB7B-0499-46CF-8544-EC45E837C23C}"/>
    <dgm:cxn modelId="{0AA6BC3D-411D-4EF9-BC3A-72E0A0B5ED72}" type="presOf" srcId="{D1F5B1B0-8504-4DE3-BE8F-BD460EB19197}" destId="{FE1E6E5D-09BE-43F4-8145-98376EEBDE9F}" srcOrd="0" destOrd="0" presId="urn:microsoft.com/office/officeart/2005/8/layout/hierarchy1"/>
    <dgm:cxn modelId="{E5239140-0A92-49B9-961F-1A114C4C5B9E}" srcId="{500823DD-4347-4074-AF04-1BAE5A45347B}" destId="{0E69D243-10FE-494D-BBB9-2B1D007D8596}" srcOrd="2" destOrd="0" parTransId="{9A56299B-D44A-43B8-9D69-7146560D2BC8}" sibTransId="{8BBE99E0-D174-4AF4-B7E0-2342E4BAE222}"/>
    <dgm:cxn modelId="{229BAA60-D624-4A8C-AB75-AC88D212B814}" type="presOf" srcId="{C5E3E527-7641-4787-9B9E-6B6F983FFD01}" destId="{A9F65E71-A258-48FA-BD37-53B21C6F7A46}" srcOrd="0" destOrd="0" presId="urn:microsoft.com/office/officeart/2005/8/layout/hierarchy1"/>
    <dgm:cxn modelId="{FEF83462-0FE4-43AC-A8F1-9AE0425CD02D}" type="presOf" srcId="{754DD6DA-9BB9-423E-997A-D9DC807CF176}" destId="{73A38CD1-895D-4E77-83FD-75B198B6E5E6}" srcOrd="0" destOrd="0" presId="urn:microsoft.com/office/officeart/2005/8/layout/hierarchy1"/>
    <dgm:cxn modelId="{BD7A1263-DD4A-4B3D-8471-44EC0F01C541}" type="presOf" srcId="{0E69D243-10FE-494D-BBB9-2B1D007D8596}" destId="{3A130687-F105-4451-A1D8-3D2C26331EE9}" srcOrd="0" destOrd="0" presId="urn:microsoft.com/office/officeart/2005/8/layout/hierarchy1"/>
    <dgm:cxn modelId="{E792E544-A0F3-451A-8F40-DA4CB1EA32FC}" type="presOf" srcId="{CF10930B-1A6A-4ECE-B74B-C8CF315A1359}" destId="{06A5313A-0F49-4724-8F9D-33FD3116E6C4}" srcOrd="0" destOrd="0" presId="urn:microsoft.com/office/officeart/2005/8/layout/hierarchy1"/>
    <dgm:cxn modelId="{3DA32D47-F0B2-4ABB-817A-03BBA2368E91}" type="presOf" srcId="{9D587842-6792-44FC-ABE1-9F0B4CFADD00}" destId="{96CB8D22-E6A6-4CB7-A8B4-AE4A01FB7858}" srcOrd="0" destOrd="0" presId="urn:microsoft.com/office/officeart/2005/8/layout/hierarchy1"/>
    <dgm:cxn modelId="{2B46AE72-B37C-4B8E-A51A-7BA2003964D1}" type="presOf" srcId="{B76F5CC4-5DAA-4E6F-A5A8-EB62A35EE983}" destId="{AB738595-D668-4F5C-9CE7-0DC4E222E1A7}" srcOrd="0" destOrd="0" presId="urn:microsoft.com/office/officeart/2005/8/layout/hierarchy1"/>
    <dgm:cxn modelId="{CA1F9D54-0CBD-4169-B1FC-92573D6646A1}" srcId="{5AE45039-CE76-4A1C-9E36-6CBEC4F186B1}" destId="{DBDFC161-1051-4B9D-9E64-508336FDE0FB}" srcOrd="0" destOrd="0" parTransId="{8B00F307-848C-4C4D-B595-B454BA0201F5}" sibTransId="{3B1C83B2-6FF5-4F0C-976E-7E5758FDD525}"/>
    <dgm:cxn modelId="{96544357-7CFD-422A-9EF1-982CC8066838}" srcId="{754DD6DA-9BB9-423E-997A-D9DC807CF176}" destId="{A2A6C027-1144-47A4-B968-B47E3F3D18D0}" srcOrd="0" destOrd="0" parTransId="{5D07B1FD-15C4-4A51-8F9A-52F0476FE2E4}" sibTransId="{64343EE9-DDC8-4DCD-84EC-4792F7E89086}"/>
    <dgm:cxn modelId="{0DF73181-3DD3-48DC-82BF-D1AE90703DC3}" type="presOf" srcId="{81ADD81D-6869-43B1-82C6-D66D24FF82E4}" destId="{A32DECEF-F304-4069-A044-141774C64C0E}" srcOrd="0" destOrd="0" presId="urn:microsoft.com/office/officeart/2005/8/layout/hierarchy1"/>
    <dgm:cxn modelId="{3458CB8F-E1B2-4438-8771-E3E88EFFE802}" type="presOf" srcId="{A2A6C027-1144-47A4-B968-B47E3F3D18D0}" destId="{D7CA84D6-E9B2-4CA1-926B-7894290698A5}" srcOrd="0" destOrd="0" presId="urn:microsoft.com/office/officeart/2005/8/layout/hierarchy1"/>
    <dgm:cxn modelId="{10E37E94-FEAF-4F0C-8D4B-D81DEA2C981E}" srcId="{500823DD-4347-4074-AF04-1BAE5A45347B}" destId="{59CF453C-3408-4383-95BD-9D5E5E8902C0}" srcOrd="1" destOrd="0" parTransId="{6AA2B691-172A-41A6-9F0A-69C7778A79E3}" sibTransId="{6D28105C-BFA9-4236-AE72-DAB427092753}"/>
    <dgm:cxn modelId="{6036C1A6-953F-42E8-B95C-89E301B22E7E}" type="presOf" srcId="{97B13AB9-DA69-4874-A852-B882C50892C3}" destId="{5CB1727C-057C-4FEC-BA1A-93524D052BDA}" srcOrd="0" destOrd="0" presId="urn:microsoft.com/office/officeart/2005/8/layout/hierarchy1"/>
    <dgm:cxn modelId="{74BF5AAB-6A48-4929-8170-8F9F5D098507}" type="presOf" srcId="{6AA2B691-172A-41A6-9F0A-69C7778A79E3}" destId="{F2268BBD-258F-41B2-A7CA-B49EFF61CEFB}" srcOrd="0" destOrd="0" presId="urn:microsoft.com/office/officeart/2005/8/layout/hierarchy1"/>
    <dgm:cxn modelId="{4BF91EB6-0261-4A70-B3B1-51E93C3C57AB}" srcId="{5AE45039-CE76-4A1C-9E36-6CBEC4F186B1}" destId="{40BC35B8-C32B-40D0-92EB-1B350B1503B1}" srcOrd="2" destOrd="0" parTransId="{DD9681A9-BB0B-474C-B7BC-E282FA5096A4}" sibTransId="{6DDEDAC7-9E53-4A7F-A788-970A02A7368D}"/>
    <dgm:cxn modelId="{A0919EB7-3F32-4F96-A730-307CAB1EC0E3}" type="presOf" srcId="{A1EA7477-1A21-4724-BBA8-36FB6DD68F59}" destId="{05060B96-225E-40FB-B408-B479D190955A}" srcOrd="0" destOrd="0" presId="urn:microsoft.com/office/officeart/2005/8/layout/hierarchy1"/>
    <dgm:cxn modelId="{C79B09BA-9D53-44BE-A6BB-B6D668CED180}" srcId="{5AE45039-CE76-4A1C-9E36-6CBEC4F186B1}" destId="{B76F5CC4-5DAA-4E6F-A5A8-EB62A35EE983}" srcOrd="3" destOrd="0" parTransId="{87986A19-5819-464F-BD19-821F51E64F4D}" sibTransId="{BC6C3FCA-C518-48A2-A20D-23682A9CC8A8}"/>
    <dgm:cxn modelId="{309B2CC6-A6F5-4589-BF35-0B367A312BFF}" type="presOf" srcId="{BB5908F7-F405-4168-B400-D4D08BF0D150}" destId="{0AC1FC69-E7BC-446B-A557-A2F9F527895D}" srcOrd="0" destOrd="0" presId="urn:microsoft.com/office/officeart/2005/8/layout/hierarchy1"/>
    <dgm:cxn modelId="{EDD103DD-0135-494D-8A6C-2783E5A45B58}" srcId="{A2A6C027-1144-47A4-B968-B47E3F3D18D0}" destId="{9D587842-6792-44FC-ABE1-9F0B4CFADD00}" srcOrd="0" destOrd="0" parTransId="{EDD8CAB3-870C-4C77-BF55-7A77A186EDDA}" sibTransId="{73F2D377-56F3-426B-95F4-58A47DF0F170}"/>
    <dgm:cxn modelId="{97A2E6E2-56B6-4968-B3F8-167A87A5626E}" srcId="{754DD6DA-9BB9-423E-997A-D9DC807CF176}" destId="{D1F5B1B0-8504-4DE3-BE8F-BD460EB19197}" srcOrd="1" destOrd="0" parTransId="{1602D96D-BAAF-4284-9E38-DB785AB38DB8}" sibTransId="{8B5850A0-56A2-407F-A43D-697670949AB8}"/>
    <dgm:cxn modelId="{58DB75E8-BF1B-439A-9E05-61637E4EE524}" type="presOf" srcId="{1602D96D-BAAF-4284-9E38-DB785AB38DB8}" destId="{53546B8D-307B-483A-9E71-8DBAEF28DAF7}" srcOrd="0" destOrd="0" presId="urn:microsoft.com/office/officeart/2005/8/layout/hierarchy1"/>
    <dgm:cxn modelId="{826B48EE-9F0C-47DE-9738-3BCD4854E7FF}" srcId="{BB5908F7-F405-4168-B400-D4D08BF0D150}" destId="{754DD6DA-9BB9-423E-997A-D9DC807CF176}" srcOrd="0" destOrd="0" parTransId="{6C647C4A-6936-48FC-8FEB-8A99A4676937}" sibTransId="{C542BE19-ACCD-4D6A-AB43-9C65A33FA922}"/>
    <dgm:cxn modelId="{C8AD8DF5-7B09-4F1E-9EFE-84F167B683A2}" type="presOf" srcId="{8B00F307-848C-4C4D-B595-B454BA0201F5}" destId="{68D4E5FD-7883-48B1-B512-CE248D806FB1}" srcOrd="0" destOrd="0" presId="urn:microsoft.com/office/officeart/2005/8/layout/hierarchy1"/>
    <dgm:cxn modelId="{30FEA5FC-96FF-4AEA-9C66-3E8AAD2BFA25}" type="presOf" srcId="{DBDFC161-1051-4B9D-9E64-508336FDE0FB}" destId="{5A6FD1A3-B16A-4D28-8E1B-40C1512C61F2}" srcOrd="0" destOrd="0" presId="urn:microsoft.com/office/officeart/2005/8/layout/hierarchy1"/>
    <dgm:cxn modelId="{5B8B99EC-8B20-43AA-A859-E0DA16DD6804}" type="presParOf" srcId="{0AC1FC69-E7BC-446B-A557-A2F9F527895D}" destId="{61F3A222-3135-46B8-B517-FD1B3CC9F870}" srcOrd="0" destOrd="0" presId="urn:microsoft.com/office/officeart/2005/8/layout/hierarchy1"/>
    <dgm:cxn modelId="{DC7E6AF9-ADC4-4817-B542-B68D317952CF}" type="presParOf" srcId="{61F3A222-3135-46B8-B517-FD1B3CC9F870}" destId="{07258216-5DAB-4861-B508-2BFAE4A73960}" srcOrd="0" destOrd="0" presId="urn:microsoft.com/office/officeart/2005/8/layout/hierarchy1"/>
    <dgm:cxn modelId="{0DE864C7-90AE-474D-B3B0-F6EA599F6768}" type="presParOf" srcId="{07258216-5DAB-4861-B508-2BFAE4A73960}" destId="{C13CC796-77A5-4A9C-9D74-C258B5725C36}" srcOrd="0" destOrd="0" presId="urn:microsoft.com/office/officeart/2005/8/layout/hierarchy1"/>
    <dgm:cxn modelId="{2C0AB992-DCDA-4B3D-AB2F-F5BDEA8427C8}" type="presParOf" srcId="{07258216-5DAB-4861-B508-2BFAE4A73960}" destId="{73A38CD1-895D-4E77-83FD-75B198B6E5E6}" srcOrd="1" destOrd="0" presId="urn:microsoft.com/office/officeart/2005/8/layout/hierarchy1"/>
    <dgm:cxn modelId="{44C876F8-F72B-4CDF-978B-14B6757F1981}" type="presParOf" srcId="{61F3A222-3135-46B8-B517-FD1B3CC9F870}" destId="{7E9FAA9D-72CE-41B1-B247-364E2F34CE63}" srcOrd="1" destOrd="0" presId="urn:microsoft.com/office/officeart/2005/8/layout/hierarchy1"/>
    <dgm:cxn modelId="{E1A53CA1-9A3D-4EBB-B5A9-CC42DD15E591}" type="presParOf" srcId="{7E9FAA9D-72CE-41B1-B247-364E2F34CE63}" destId="{13CA3362-A5D3-497C-9AAF-CC484C6AB6FC}" srcOrd="0" destOrd="0" presId="urn:microsoft.com/office/officeart/2005/8/layout/hierarchy1"/>
    <dgm:cxn modelId="{4BF2C906-4BE3-47A3-A379-8C4A1D066840}" type="presParOf" srcId="{7E9FAA9D-72CE-41B1-B247-364E2F34CE63}" destId="{024209CF-E447-4E00-A4D9-F031D6865A99}" srcOrd="1" destOrd="0" presId="urn:microsoft.com/office/officeart/2005/8/layout/hierarchy1"/>
    <dgm:cxn modelId="{3A3A25F1-9735-4557-BF2E-13AB65AF4341}" type="presParOf" srcId="{024209CF-E447-4E00-A4D9-F031D6865A99}" destId="{A1187F4A-DC42-49E8-B62B-9EB5D355F536}" srcOrd="0" destOrd="0" presId="urn:microsoft.com/office/officeart/2005/8/layout/hierarchy1"/>
    <dgm:cxn modelId="{E9C1E296-C051-4CCC-8EBE-F55BC6DCF776}" type="presParOf" srcId="{A1187F4A-DC42-49E8-B62B-9EB5D355F536}" destId="{48E93550-BCD2-42CD-9A64-52C984C9D528}" srcOrd="0" destOrd="0" presId="urn:microsoft.com/office/officeart/2005/8/layout/hierarchy1"/>
    <dgm:cxn modelId="{C61357BF-7B76-4135-B5DF-6E8CD30B38A9}" type="presParOf" srcId="{A1187F4A-DC42-49E8-B62B-9EB5D355F536}" destId="{D7CA84D6-E9B2-4CA1-926B-7894290698A5}" srcOrd="1" destOrd="0" presId="urn:microsoft.com/office/officeart/2005/8/layout/hierarchy1"/>
    <dgm:cxn modelId="{26B6A4D3-C63C-471A-9966-DB30FCC4BCF9}" type="presParOf" srcId="{024209CF-E447-4E00-A4D9-F031D6865A99}" destId="{19B32F0B-A3E4-41BE-B2CD-0B8768AC1B0B}" srcOrd="1" destOrd="0" presId="urn:microsoft.com/office/officeart/2005/8/layout/hierarchy1"/>
    <dgm:cxn modelId="{99489F27-B11A-43FA-8C3C-30EE6A453C5C}" type="presParOf" srcId="{19B32F0B-A3E4-41BE-B2CD-0B8768AC1B0B}" destId="{8A75EC76-5D6A-4EC7-8750-80FBE3CB2F26}" srcOrd="0" destOrd="0" presId="urn:microsoft.com/office/officeart/2005/8/layout/hierarchy1"/>
    <dgm:cxn modelId="{EE943E78-B6F6-4E42-B29A-20A5811E1E67}" type="presParOf" srcId="{19B32F0B-A3E4-41BE-B2CD-0B8768AC1B0B}" destId="{E6CA1536-1D8E-430E-8C35-7132AE8B6FA0}" srcOrd="1" destOrd="0" presId="urn:microsoft.com/office/officeart/2005/8/layout/hierarchy1"/>
    <dgm:cxn modelId="{9A8CA8CC-87BB-4122-86C9-9CBE648A845B}" type="presParOf" srcId="{E6CA1536-1D8E-430E-8C35-7132AE8B6FA0}" destId="{70AD2841-CE59-4EEA-A9D6-15A1C39D0327}" srcOrd="0" destOrd="0" presId="urn:microsoft.com/office/officeart/2005/8/layout/hierarchy1"/>
    <dgm:cxn modelId="{CF19E055-4CB2-4713-B139-B032E40480FC}" type="presParOf" srcId="{70AD2841-CE59-4EEA-A9D6-15A1C39D0327}" destId="{681A0D0D-33BC-45C7-A5F1-E89C4F2E8EA9}" srcOrd="0" destOrd="0" presId="urn:microsoft.com/office/officeart/2005/8/layout/hierarchy1"/>
    <dgm:cxn modelId="{D2812E0A-BF1B-4D8F-9B85-F7FC30939756}" type="presParOf" srcId="{70AD2841-CE59-4EEA-A9D6-15A1C39D0327}" destId="{96CB8D22-E6A6-4CB7-A8B4-AE4A01FB7858}" srcOrd="1" destOrd="0" presId="urn:microsoft.com/office/officeart/2005/8/layout/hierarchy1"/>
    <dgm:cxn modelId="{438BA7CA-5784-4694-B251-9357DD8997FB}" type="presParOf" srcId="{E6CA1536-1D8E-430E-8C35-7132AE8B6FA0}" destId="{0930CF6C-D49E-4D49-9842-A894ABAB716A}" srcOrd="1" destOrd="0" presId="urn:microsoft.com/office/officeart/2005/8/layout/hierarchy1"/>
    <dgm:cxn modelId="{0D00ADAB-326E-4DE9-A7FA-353CFB22E3A0}" type="presParOf" srcId="{7E9FAA9D-72CE-41B1-B247-364E2F34CE63}" destId="{53546B8D-307B-483A-9E71-8DBAEF28DAF7}" srcOrd="2" destOrd="0" presId="urn:microsoft.com/office/officeart/2005/8/layout/hierarchy1"/>
    <dgm:cxn modelId="{4C531A26-7467-49BE-A1B4-AFF19E2F9C70}" type="presParOf" srcId="{7E9FAA9D-72CE-41B1-B247-364E2F34CE63}" destId="{CD9E0C04-8F7D-4985-B69B-C30424EF9109}" srcOrd="3" destOrd="0" presId="urn:microsoft.com/office/officeart/2005/8/layout/hierarchy1"/>
    <dgm:cxn modelId="{9042DC4E-AF2E-4354-B368-3388BC5D46FE}" type="presParOf" srcId="{CD9E0C04-8F7D-4985-B69B-C30424EF9109}" destId="{CCE7458B-4E0E-4AA1-8F4C-B299DE43FA76}" srcOrd="0" destOrd="0" presId="urn:microsoft.com/office/officeart/2005/8/layout/hierarchy1"/>
    <dgm:cxn modelId="{DE1D012E-7E85-47EF-BD35-AC6C14C27023}" type="presParOf" srcId="{CCE7458B-4E0E-4AA1-8F4C-B299DE43FA76}" destId="{9DE631E6-93A8-4526-A873-6B92099E7B8E}" srcOrd="0" destOrd="0" presId="urn:microsoft.com/office/officeart/2005/8/layout/hierarchy1"/>
    <dgm:cxn modelId="{13CDAAB4-B8FE-494F-A4D4-CC011E09B166}" type="presParOf" srcId="{CCE7458B-4E0E-4AA1-8F4C-B299DE43FA76}" destId="{FE1E6E5D-09BE-43F4-8145-98376EEBDE9F}" srcOrd="1" destOrd="0" presId="urn:microsoft.com/office/officeart/2005/8/layout/hierarchy1"/>
    <dgm:cxn modelId="{C145C4E8-9955-4FCA-A4CE-9B44A976D580}" type="presParOf" srcId="{CD9E0C04-8F7D-4985-B69B-C30424EF9109}" destId="{1ECD71ED-ED26-4808-B50F-9AE65CCA0DFB}" srcOrd="1" destOrd="0" presId="urn:microsoft.com/office/officeart/2005/8/layout/hierarchy1"/>
    <dgm:cxn modelId="{3197A2F4-9599-44B8-B03F-8DBA51F8B940}" type="presParOf" srcId="{7E9FAA9D-72CE-41B1-B247-364E2F34CE63}" destId="{05060B96-225E-40FB-B408-B479D190955A}" srcOrd="4" destOrd="0" presId="urn:microsoft.com/office/officeart/2005/8/layout/hierarchy1"/>
    <dgm:cxn modelId="{0BEEBBDD-F859-40EC-887D-35362FDCBE54}" type="presParOf" srcId="{7E9FAA9D-72CE-41B1-B247-364E2F34CE63}" destId="{B7DD1548-DBC7-4D23-BD63-945F43411878}" srcOrd="5" destOrd="0" presId="urn:microsoft.com/office/officeart/2005/8/layout/hierarchy1"/>
    <dgm:cxn modelId="{DF05CEFE-D05E-42D2-A7E6-62B91C5FD74C}" type="presParOf" srcId="{B7DD1548-DBC7-4D23-BD63-945F43411878}" destId="{B46BDB98-AE77-4164-8608-A42C02C77C18}" srcOrd="0" destOrd="0" presId="urn:microsoft.com/office/officeart/2005/8/layout/hierarchy1"/>
    <dgm:cxn modelId="{D64A04E1-F8C0-4025-9DE6-90BE75D7FFA7}" type="presParOf" srcId="{B46BDB98-AE77-4164-8608-A42C02C77C18}" destId="{30BE7B56-4BE1-4CBD-A3B7-62EE7EB5AE7D}" srcOrd="0" destOrd="0" presId="urn:microsoft.com/office/officeart/2005/8/layout/hierarchy1"/>
    <dgm:cxn modelId="{1E2E173B-99DD-4610-BDFC-9B04A23D59E8}" type="presParOf" srcId="{B46BDB98-AE77-4164-8608-A42C02C77C18}" destId="{8BCEE22C-E5E6-4221-993D-1878D0DC9A66}" srcOrd="1" destOrd="0" presId="urn:microsoft.com/office/officeart/2005/8/layout/hierarchy1"/>
    <dgm:cxn modelId="{F708A14A-0D22-4CFD-AB52-C68BBA7B4F00}" type="presParOf" srcId="{B7DD1548-DBC7-4D23-BD63-945F43411878}" destId="{8E0E9067-7097-4B2C-908B-60900ED99100}" srcOrd="1" destOrd="0" presId="urn:microsoft.com/office/officeart/2005/8/layout/hierarchy1"/>
    <dgm:cxn modelId="{ED42F60B-2398-4BA7-8CFB-02889450A1F3}" type="presParOf" srcId="{8E0E9067-7097-4B2C-908B-60900ED99100}" destId="{68D4E5FD-7883-48B1-B512-CE248D806FB1}" srcOrd="0" destOrd="0" presId="urn:microsoft.com/office/officeart/2005/8/layout/hierarchy1"/>
    <dgm:cxn modelId="{08F83D93-8303-4B9E-8E71-FD5C7B56B2EE}" type="presParOf" srcId="{8E0E9067-7097-4B2C-908B-60900ED99100}" destId="{98892AAA-056C-4E38-99F3-C0963AFB86F0}" srcOrd="1" destOrd="0" presId="urn:microsoft.com/office/officeart/2005/8/layout/hierarchy1"/>
    <dgm:cxn modelId="{45498FAE-596A-42A2-B939-62FF8ED36BFD}" type="presParOf" srcId="{98892AAA-056C-4E38-99F3-C0963AFB86F0}" destId="{A3709D96-A369-4A82-8E09-0AF1D5657C99}" srcOrd="0" destOrd="0" presId="urn:microsoft.com/office/officeart/2005/8/layout/hierarchy1"/>
    <dgm:cxn modelId="{4A890DDD-73D6-47D8-A4EA-8AB1BC0FE4CF}" type="presParOf" srcId="{A3709D96-A369-4A82-8E09-0AF1D5657C99}" destId="{FF604F18-FCE5-4FD5-92EF-5A3857F6AACA}" srcOrd="0" destOrd="0" presId="urn:microsoft.com/office/officeart/2005/8/layout/hierarchy1"/>
    <dgm:cxn modelId="{A07906D9-301E-4024-BE9E-FE0E6E23871B}" type="presParOf" srcId="{A3709D96-A369-4A82-8E09-0AF1D5657C99}" destId="{5A6FD1A3-B16A-4D28-8E1B-40C1512C61F2}" srcOrd="1" destOrd="0" presId="urn:microsoft.com/office/officeart/2005/8/layout/hierarchy1"/>
    <dgm:cxn modelId="{22213FD9-98E5-41DF-A41D-BCEDC71A3379}" type="presParOf" srcId="{98892AAA-056C-4E38-99F3-C0963AFB86F0}" destId="{81D2D18C-AA97-4008-8842-E939AC483019}" srcOrd="1" destOrd="0" presId="urn:microsoft.com/office/officeart/2005/8/layout/hierarchy1"/>
    <dgm:cxn modelId="{4246D569-A639-44D4-95FC-993ECBC60A11}" type="presParOf" srcId="{81D2D18C-AA97-4008-8842-E939AC483019}" destId="{3168A89F-1ADE-4549-9B49-D312306690EC}" srcOrd="0" destOrd="0" presId="urn:microsoft.com/office/officeart/2005/8/layout/hierarchy1"/>
    <dgm:cxn modelId="{1D3BBC50-D5E0-441A-9441-0D97E88DCA90}" type="presParOf" srcId="{81D2D18C-AA97-4008-8842-E939AC483019}" destId="{94C27173-6E74-42AF-A818-C997286ECA80}" srcOrd="1" destOrd="0" presId="urn:microsoft.com/office/officeart/2005/8/layout/hierarchy1"/>
    <dgm:cxn modelId="{F96D7209-BB1D-4ED0-911D-F1F57EC7726C}" type="presParOf" srcId="{94C27173-6E74-42AF-A818-C997286ECA80}" destId="{CE734AC6-5F25-46F8-A3A8-A65106207E5D}" srcOrd="0" destOrd="0" presId="urn:microsoft.com/office/officeart/2005/8/layout/hierarchy1"/>
    <dgm:cxn modelId="{03271FD5-D260-422F-8CCA-F5AB404452B7}" type="presParOf" srcId="{CE734AC6-5F25-46F8-A3A8-A65106207E5D}" destId="{771F2C6C-296A-46E7-AD3D-224FD2F15187}" srcOrd="0" destOrd="0" presId="urn:microsoft.com/office/officeart/2005/8/layout/hierarchy1"/>
    <dgm:cxn modelId="{7AFB5E27-6B5E-45E8-A1BE-DDCB8EC50D13}" type="presParOf" srcId="{CE734AC6-5F25-46F8-A3A8-A65106207E5D}" destId="{06A5313A-0F49-4724-8F9D-33FD3116E6C4}" srcOrd="1" destOrd="0" presId="urn:microsoft.com/office/officeart/2005/8/layout/hierarchy1"/>
    <dgm:cxn modelId="{E480E37A-096F-4180-83DD-995F4B7D306C}" type="presParOf" srcId="{94C27173-6E74-42AF-A818-C997286ECA80}" destId="{CD72A617-FE47-4F7E-9328-5FB23935450A}" srcOrd="1" destOrd="0" presId="urn:microsoft.com/office/officeart/2005/8/layout/hierarchy1"/>
    <dgm:cxn modelId="{358DACD9-8441-49D3-B51C-E56F00D10387}" type="presParOf" srcId="{8E0E9067-7097-4B2C-908B-60900ED99100}" destId="{5CB1727C-057C-4FEC-BA1A-93524D052BDA}" srcOrd="2" destOrd="0" presId="urn:microsoft.com/office/officeart/2005/8/layout/hierarchy1"/>
    <dgm:cxn modelId="{E3F61152-654F-44EA-83D4-F73963BD0BDB}" type="presParOf" srcId="{8E0E9067-7097-4B2C-908B-60900ED99100}" destId="{2ED13860-99F4-439A-BF67-4AE44DBB9D12}" srcOrd="3" destOrd="0" presId="urn:microsoft.com/office/officeart/2005/8/layout/hierarchy1"/>
    <dgm:cxn modelId="{C5DE1801-F4DD-42DB-BDB2-FEF3712D3D2E}" type="presParOf" srcId="{2ED13860-99F4-439A-BF67-4AE44DBB9D12}" destId="{5A3EF144-B361-4167-ACA6-EDE86F5FB8B7}" srcOrd="0" destOrd="0" presId="urn:microsoft.com/office/officeart/2005/8/layout/hierarchy1"/>
    <dgm:cxn modelId="{AC7F924C-DD6F-4D79-BB19-05CCC101A1BD}" type="presParOf" srcId="{5A3EF144-B361-4167-ACA6-EDE86F5FB8B7}" destId="{A1A3C7B5-021C-4F75-9DB5-E8F506504CEF}" srcOrd="0" destOrd="0" presId="urn:microsoft.com/office/officeart/2005/8/layout/hierarchy1"/>
    <dgm:cxn modelId="{A6466D44-4B51-4100-A11C-F250CF83C456}" type="presParOf" srcId="{5A3EF144-B361-4167-ACA6-EDE86F5FB8B7}" destId="{79467C36-937E-4C8A-BE42-9FE359FDB6DF}" srcOrd="1" destOrd="0" presId="urn:microsoft.com/office/officeart/2005/8/layout/hierarchy1"/>
    <dgm:cxn modelId="{477FFBC3-3820-41FF-91BC-9DAFCDBCB730}" type="presParOf" srcId="{2ED13860-99F4-439A-BF67-4AE44DBB9D12}" destId="{B3393159-29E5-400B-8AD9-1E4EBE9E916C}" srcOrd="1" destOrd="0" presId="urn:microsoft.com/office/officeart/2005/8/layout/hierarchy1"/>
    <dgm:cxn modelId="{06BBEAB7-A8AE-4414-A9C5-651B3A99E946}" type="presParOf" srcId="{B3393159-29E5-400B-8AD9-1E4EBE9E916C}" destId="{A32DECEF-F304-4069-A044-141774C64C0E}" srcOrd="0" destOrd="0" presId="urn:microsoft.com/office/officeart/2005/8/layout/hierarchy1"/>
    <dgm:cxn modelId="{0DFE026A-9303-40E2-BB37-6E68F58ECC9B}" type="presParOf" srcId="{B3393159-29E5-400B-8AD9-1E4EBE9E916C}" destId="{BB58F3EA-AE8F-4471-9434-EF0CDF87D39C}" srcOrd="1" destOrd="0" presId="urn:microsoft.com/office/officeart/2005/8/layout/hierarchy1"/>
    <dgm:cxn modelId="{BE94FC31-795F-4CB0-A5B0-6D3EE0B04AB5}" type="presParOf" srcId="{BB58F3EA-AE8F-4471-9434-EF0CDF87D39C}" destId="{F4728142-9180-46DB-8748-631E75B22689}" srcOrd="0" destOrd="0" presId="urn:microsoft.com/office/officeart/2005/8/layout/hierarchy1"/>
    <dgm:cxn modelId="{3CA1C07C-3980-49DA-A8C4-F90A4C2AE7C5}" type="presParOf" srcId="{F4728142-9180-46DB-8748-631E75B22689}" destId="{9D931413-81DE-4030-B83B-68257CFAB2C3}" srcOrd="0" destOrd="0" presId="urn:microsoft.com/office/officeart/2005/8/layout/hierarchy1"/>
    <dgm:cxn modelId="{6AF26670-35FE-4E59-82EB-6581F6C4BD4C}" type="presParOf" srcId="{F4728142-9180-46DB-8748-631E75B22689}" destId="{A9F65E71-A258-48FA-BD37-53B21C6F7A46}" srcOrd="1" destOrd="0" presId="urn:microsoft.com/office/officeart/2005/8/layout/hierarchy1"/>
    <dgm:cxn modelId="{F8A847D0-501B-480C-BF0E-861215EF55DC}" type="presParOf" srcId="{BB58F3EA-AE8F-4471-9434-EF0CDF87D39C}" destId="{9A1B32B3-4B4D-410F-BCEA-E402529C85E9}" srcOrd="1" destOrd="0" presId="urn:microsoft.com/office/officeart/2005/8/layout/hierarchy1"/>
    <dgm:cxn modelId="{BEB8369C-CC79-4290-A060-153AEC80729F}" type="presParOf" srcId="{B3393159-29E5-400B-8AD9-1E4EBE9E916C}" destId="{F2268BBD-258F-41B2-A7CA-B49EFF61CEFB}" srcOrd="2" destOrd="0" presId="urn:microsoft.com/office/officeart/2005/8/layout/hierarchy1"/>
    <dgm:cxn modelId="{B6DC4CCE-5DA2-4F94-AB46-635DA6B12E4D}" type="presParOf" srcId="{B3393159-29E5-400B-8AD9-1E4EBE9E916C}" destId="{3BC99F35-5426-4F55-99D6-AE340C5FF947}" srcOrd="3" destOrd="0" presId="urn:microsoft.com/office/officeart/2005/8/layout/hierarchy1"/>
    <dgm:cxn modelId="{6BF37ABF-BA4B-4A16-A2EC-C3D45B3BF81C}" type="presParOf" srcId="{3BC99F35-5426-4F55-99D6-AE340C5FF947}" destId="{B1B90C0C-6CB4-4837-BAEA-D008007A759E}" srcOrd="0" destOrd="0" presId="urn:microsoft.com/office/officeart/2005/8/layout/hierarchy1"/>
    <dgm:cxn modelId="{EA706646-58C7-46ED-9810-31CDC1B901CC}" type="presParOf" srcId="{B1B90C0C-6CB4-4837-BAEA-D008007A759E}" destId="{9A541555-B985-4C50-B6CD-D22E95E2A28D}" srcOrd="0" destOrd="0" presId="urn:microsoft.com/office/officeart/2005/8/layout/hierarchy1"/>
    <dgm:cxn modelId="{4E3DD578-603E-4A81-A60A-4865CDF03925}" type="presParOf" srcId="{B1B90C0C-6CB4-4837-BAEA-D008007A759E}" destId="{5107DEAB-07E2-47DE-946C-84C1E37B426A}" srcOrd="1" destOrd="0" presId="urn:microsoft.com/office/officeart/2005/8/layout/hierarchy1"/>
    <dgm:cxn modelId="{B355D6BF-73ED-4937-AD97-84820B6D3EDE}" type="presParOf" srcId="{3BC99F35-5426-4F55-99D6-AE340C5FF947}" destId="{FB060E32-6670-4C69-B524-4D654795ED2E}" srcOrd="1" destOrd="0" presId="urn:microsoft.com/office/officeart/2005/8/layout/hierarchy1"/>
    <dgm:cxn modelId="{8D857C7E-F6F7-48F5-AA90-DA8552884511}" type="presParOf" srcId="{B3393159-29E5-400B-8AD9-1E4EBE9E916C}" destId="{B2CD50FD-ACCC-4D74-81E8-228111E29584}" srcOrd="4" destOrd="0" presId="urn:microsoft.com/office/officeart/2005/8/layout/hierarchy1"/>
    <dgm:cxn modelId="{7296B9C4-1E4D-404C-9DBA-2C57D7B63708}" type="presParOf" srcId="{B3393159-29E5-400B-8AD9-1E4EBE9E916C}" destId="{F0C12160-5BD5-4B10-9EE6-679951AA71B3}" srcOrd="5" destOrd="0" presId="urn:microsoft.com/office/officeart/2005/8/layout/hierarchy1"/>
    <dgm:cxn modelId="{7BD2FA24-B69D-402A-83B5-B4F5B53216B2}" type="presParOf" srcId="{F0C12160-5BD5-4B10-9EE6-679951AA71B3}" destId="{814CB285-BC1C-4315-A467-A28BAE5C591A}" srcOrd="0" destOrd="0" presId="urn:microsoft.com/office/officeart/2005/8/layout/hierarchy1"/>
    <dgm:cxn modelId="{54B46353-2AE4-412F-BC41-00869771916C}" type="presParOf" srcId="{814CB285-BC1C-4315-A467-A28BAE5C591A}" destId="{4FE952CC-410C-49E5-8A9A-2B6CE0AF2BC5}" srcOrd="0" destOrd="0" presId="urn:microsoft.com/office/officeart/2005/8/layout/hierarchy1"/>
    <dgm:cxn modelId="{5A92F474-9787-4560-8935-362415A3B9EC}" type="presParOf" srcId="{814CB285-BC1C-4315-A467-A28BAE5C591A}" destId="{3A130687-F105-4451-A1D8-3D2C26331EE9}" srcOrd="1" destOrd="0" presId="urn:microsoft.com/office/officeart/2005/8/layout/hierarchy1"/>
    <dgm:cxn modelId="{54E78916-3745-486C-BC7F-65B9A6000AAA}" type="presParOf" srcId="{F0C12160-5BD5-4B10-9EE6-679951AA71B3}" destId="{863A821C-87E3-46BF-A82C-018681956A5D}" srcOrd="1" destOrd="0" presId="urn:microsoft.com/office/officeart/2005/8/layout/hierarchy1"/>
    <dgm:cxn modelId="{4CAB3D35-103B-4EDF-8DF9-58A65D6105FA}" type="presParOf" srcId="{8E0E9067-7097-4B2C-908B-60900ED99100}" destId="{B57BBBDF-EE34-485B-93B4-56D486AE8A9E}" srcOrd="4" destOrd="0" presId="urn:microsoft.com/office/officeart/2005/8/layout/hierarchy1"/>
    <dgm:cxn modelId="{C3FE7422-5E25-4B8D-AF3C-A083BBE7DE0B}" type="presParOf" srcId="{8E0E9067-7097-4B2C-908B-60900ED99100}" destId="{0BAB6FF8-F62F-44DF-B135-F1A5CD780EE0}" srcOrd="5" destOrd="0" presId="urn:microsoft.com/office/officeart/2005/8/layout/hierarchy1"/>
    <dgm:cxn modelId="{6E92780C-4ABB-4D63-96DA-4328831074B1}" type="presParOf" srcId="{0BAB6FF8-F62F-44DF-B135-F1A5CD780EE0}" destId="{CBBF16CB-CAE9-46DD-82D6-BE85B261EAAC}" srcOrd="0" destOrd="0" presId="urn:microsoft.com/office/officeart/2005/8/layout/hierarchy1"/>
    <dgm:cxn modelId="{2F4C4CD7-4D54-492E-A88E-3EB62A3F1397}" type="presParOf" srcId="{CBBF16CB-CAE9-46DD-82D6-BE85B261EAAC}" destId="{44628CC8-236B-4D01-8840-DD1F150D7D02}" srcOrd="0" destOrd="0" presId="urn:microsoft.com/office/officeart/2005/8/layout/hierarchy1"/>
    <dgm:cxn modelId="{79E5F3E5-B1A4-4F52-AC07-06EB8044B233}" type="presParOf" srcId="{CBBF16CB-CAE9-46DD-82D6-BE85B261EAAC}" destId="{01669BC1-8D33-4369-9EF4-E6142B9D267E}" srcOrd="1" destOrd="0" presId="urn:microsoft.com/office/officeart/2005/8/layout/hierarchy1"/>
    <dgm:cxn modelId="{14F42848-A1A5-43A7-9236-B6836A06E3A8}" type="presParOf" srcId="{0BAB6FF8-F62F-44DF-B135-F1A5CD780EE0}" destId="{0BCB2DEC-C5F3-4F13-9EDE-63859248D81D}" srcOrd="1" destOrd="0" presId="urn:microsoft.com/office/officeart/2005/8/layout/hierarchy1"/>
    <dgm:cxn modelId="{3686848C-7AAE-4594-8FCA-8CCE12813D40}" type="presParOf" srcId="{8E0E9067-7097-4B2C-908B-60900ED99100}" destId="{514DDAF8-DFB4-40B8-BB8A-78D64B17D13C}" srcOrd="6" destOrd="0" presId="urn:microsoft.com/office/officeart/2005/8/layout/hierarchy1"/>
    <dgm:cxn modelId="{32AC18C2-6E9D-4500-A2E4-208FFED7B9C4}" type="presParOf" srcId="{8E0E9067-7097-4B2C-908B-60900ED99100}" destId="{862CE87C-CEA4-45EE-B6DE-CF633342E40C}" srcOrd="7" destOrd="0" presId="urn:microsoft.com/office/officeart/2005/8/layout/hierarchy1"/>
    <dgm:cxn modelId="{ED1D983F-B958-4E9E-B1BA-4AC2C9725C6E}" type="presParOf" srcId="{862CE87C-CEA4-45EE-B6DE-CF633342E40C}" destId="{BCF2B845-A1DD-4AE6-B91F-5D28CF639A31}" srcOrd="0" destOrd="0" presId="urn:microsoft.com/office/officeart/2005/8/layout/hierarchy1"/>
    <dgm:cxn modelId="{6C482289-F8A4-4BAE-94A1-D03212F43E77}" type="presParOf" srcId="{BCF2B845-A1DD-4AE6-B91F-5D28CF639A31}" destId="{F14B169B-04C5-4E12-80E5-825398C84DC9}" srcOrd="0" destOrd="0" presId="urn:microsoft.com/office/officeart/2005/8/layout/hierarchy1"/>
    <dgm:cxn modelId="{E9373493-432C-4692-96CB-6C3367F0C1D7}" type="presParOf" srcId="{BCF2B845-A1DD-4AE6-B91F-5D28CF639A31}" destId="{AB738595-D668-4F5C-9CE7-0DC4E222E1A7}" srcOrd="1" destOrd="0" presId="urn:microsoft.com/office/officeart/2005/8/layout/hierarchy1"/>
    <dgm:cxn modelId="{36AB8F12-0E14-48AC-8643-8BA69D22CD04}" type="presParOf" srcId="{862CE87C-CEA4-45EE-B6DE-CF633342E40C}" destId="{6198A8B6-EBC5-4CAD-B24A-2EC6B109406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AE6BE5-2443-46C1-9F99-58B05696ACAB}" type="doc">
      <dgm:prSet loTypeId="urn:microsoft.com/office/officeart/2005/8/layout/arrow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6E0B21-D2C7-48DF-AF43-DAB09963B8E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Art of embedding messages</a:t>
          </a:r>
        </a:p>
      </dgm:t>
    </dgm:pt>
    <dgm:pt modelId="{4022AA9C-D4E9-4A3F-8545-D75E239F63C3}" type="parTrans" cxnId="{F91C56D7-A385-4D81-B08E-6CFC83777E5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5A56DA6-3878-46BB-934E-9729C4788C4F}" type="sibTrans" cxnId="{F91C56D7-A385-4D81-B08E-6CFC83777E5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EF5185D-4B8C-4760-BF2D-21AB776F370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Art of detecting the hidden Messages</a:t>
          </a:r>
        </a:p>
      </dgm:t>
    </dgm:pt>
    <dgm:pt modelId="{6211CC0D-EFBC-438A-A07D-E54548EF6D87}" type="parTrans" cxnId="{2181151B-7768-47C7-B47A-2CC975A14A9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AD2A13D-E00A-479D-BCC1-7F5E94E51D7B}" type="sibTrans" cxnId="{2181151B-7768-47C7-B47A-2CC975A14A9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A73CDA5-3F95-46E3-8FE9-173A87F784C6}" type="pres">
      <dgm:prSet presAssocID="{76AE6BE5-2443-46C1-9F99-58B05696ACAB}" presName="compositeShape" presStyleCnt="0">
        <dgm:presLayoutVars>
          <dgm:chMax val="2"/>
          <dgm:dir/>
          <dgm:resizeHandles val="exact"/>
        </dgm:presLayoutVars>
      </dgm:prSet>
      <dgm:spPr/>
    </dgm:pt>
    <dgm:pt modelId="{E6118CD1-4649-4B9C-A34A-E1B4FE4C2F77}" type="pres">
      <dgm:prSet presAssocID="{76AE6BE5-2443-46C1-9F99-58B05696ACAB}" presName="ribbon" presStyleLbl="node1" presStyleIdx="0" presStyleCnt="1" custLinFactNeighborX="7300" custLinFactNeighborY="521"/>
      <dgm:spPr/>
    </dgm:pt>
    <dgm:pt modelId="{CCD5290D-1191-4602-9168-9EDA265303E4}" type="pres">
      <dgm:prSet presAssocID="{76AE6BE5-2443-46C1-9F99-58B05696ACAB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93AD4F80-C94C-477C-A222-C398793DA241}" type="pres">
      <dgm:prSet presAssocID="{76AE6BE5-2443-46C1-9F99-58B05696ACAB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E0E1514-F458-4F53-9F10-154081452C26}" type="presOf" srcId="{136E0B21-D2C7-48DF-AF43-DAB09963B8E4}" destId="{CCD5290D-1191-4602-9168-9EDA265303E4}" srcOrd="0" destOrd="0" presId="urn:microsoft.com/office/officeart/2005/8/layout/arrow6"/>
    <dgm:cxn modelId="{2181151B-7768-47C7-B47A-2CC975A14A9F}" srcId="{76AE6BE5-2443-46C1-9F99-58B05696ACAB}" destId="{7EF5185D-4B8C-4760-BF2D-21AB776F370F}" srcOrd="1" destOrd="0" parTransId="{6211CC0D-EFBC-438A-A07D-E54548EF6D87}" sibTransId="{7AD2A13D-E00A-479D-BCC1-7F5E94E51D7B}"/>
    <dgm:cxn modelId="{D57170BC-C7F6-47D0-94C9-D26128D1D754}" type="presOf" srcId="{7EF5185D-4B8C-4760-BF2D-21AB776F370F}" destId="{93AD4F80-C94C-477C-A222-C398793DA241}" srcOrd="0" destOrd="0" presId="urn:microsoft.com/office/officeart/2005/8/layout/arrow6"/>
    <dgm:cxn modelId="{F91C56D7-A385-4D81-B08E-6CFC83777E57}" srcId="{76AE6BE5-2443-46C1-9F99-58B05696ACAB}" destId="{136E0B21-D2C7-48DF-AF43-DAB09963B8E4}" srcOrd="0" destOrd="0" parTransId="{4022AA9C-D4E9-4A3F-8545-D75E239F63C3}" sibTransId="{55A56DA6-3878-46BB-934E-9729C4788C4F}"/>
    <dgm:cxn modelId="{D98476E2-D1A5-4A71-A70A-88C69A37DB0F}" type="presOf" srcId="{76AE6BE5-2443-46C1-9F99-58B05696ACAB}" destId="{0A73CDA5-3F95-46E3-8FE9-173A87F784C6}" srcOrd="0" destOrd="0" presId="urn:microsoft.com/office/officeart/2005/8/layout/arrow6"/>
    <dgm:cxn modelId="{A24FE552-5D08-4FC3-AE2C-0B108603792D}" type="presParOf" srcId="{0A73CDA5-3F95-46E3-8FE9-173A87F784C6}" destId="{E6118CD1-4649-4B9C-A34A-E1B4FE4C2F77}" srcOrd="0" destOrd="0" presId="urn:microsoft.com/office/officeart/2005/8/layout/arrow6"/>
    <dgm:cxn modelId="{E4EE6D2D-D8FD-443E-9A48-D07F8DAA3D40}" type="presParOf" srcId="{0A73CDA5-3F95-46E3-8FE9-173A87F784C6}" destId="{CCD5290D-1191-4602-9168-9EDA265303E4}" srcOrd="1" destOrd="0" presId="urn:microsoft.com/office/officeart/2005/8/layout/arrow6"/>
    <dgm:cxn modelId="{28B5A45E-5673-4D34-9E2E-91D1A3BD585B}" type="presParOf" srcId="{0A73CDA5-3F95-46E3-8FE9-173A87F784C6}" destId="{93AD4F80-C94C-477C-A222-C398793DA241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4BF20E-C520-43B4-B735-EC8357089A51}" type="doc">
      <dgm:prSet loTypeId="urn:microsoft.com/office/officeart/2005/8/layout/equation1" loCatId="relationship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53A248-DEA8-4AE7-94F5-4B25EF8CFDF4}">
      <dgm:prSet phldrT="[Text]"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Image Evaluation</a:t>
          </a:r>
        </a:p>
      </dgm:t>
    </dgm:pt>
    <dgm:pt modelId="{2616EB47-FB4F-4AB0-BE87-ECD64F9522E7}" type="sibTrans" cxnId="{4B3846F0-EDE0-4328-B276-FC80E59B05C9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5F0A6605-89E1-4027-9F88-3D358474E20B}" type="parTrans" cxnId="{4B3846F0-EDE0-4328-B276-FC80E59B05C9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C2306E86-9C72-432D-BDE1-99F012234266}">
      <dgm:prSet phldrT="[Text]"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Image Acquisition</a:t>
          </a:r>
        </a:p>
      </dgm:t>
    </dgm:pt>
    <dgm:pt modelId="{53E52A9E-E53D-4E1E-8184-6D93C17BFCC8}" type="sibTrans" cxnId="{7DBCBF07-D248-4488-A0ED-2866C39D00E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B523D8B0-298F-4A28-AA7F-92D78A6FD7C0}" type="parTrans" cxnId="{7DBCBF07-D248-4488-A0ED-2866C39D00E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0F2E3DF-AC77-4309-AD1F-996AC82CB318}">
      <dgm:prSet phldrT="[Text]"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Image Classification </a:t>
          </a:r>
        </a:p>
      </dgm:t>
    </dgm:pt>
    <dgm:pt modelId="{062A0AFB-5685-430B-9EA2-95CA0D728543}" type="sibTrans" cxnId="{9A0E996F-34A6-4DCB-91D4-B9656ACD4901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F2C69173-D80A-43EB-AF31-E6C152E1DBB4}" type="parTrans" cxnId="{9A0E996F-34A6-4DCB-91D4-B9656ACD4901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64938400-0F41-4688-A1D7-A5432BCB7FB9}">
      <dgm:prSet phldrT="[Text]"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Image Preprocessing</a:t>
          </a:r>
        </a:p>
      </dgm:t>
    </dgm:pt>
    <dgm:pt modelId="{7A5B77D4-D19C-43EE-AA1E-BD6C2D2EE21F}" type="parTrans" cxnId="{BBCEC422-EB8D-445E-A421-5F484ECA3003}">
      <dgm:prSet/>
      <dgm:spPr/>
      <dgm:t>
        <a:bodyPr/>
        <a:lstStyle/>
        <a:p>
          <a:endParaRPr lang="en-US"/>
        </a:p>
      </dgm:t>
    </dgm:pt>
    <dgm:pt modelId="{B2C971CE-9775-43EF-A314-E3C46D74AC7E}" type="sibTrans" cxnId="{BBCEC422-EB8D-445E-A421-5F484ECA3003}">
      <dgm:prSet/>
      <dgm:spPr/>
      <dgm:t>
        <a:bodyPr/>
        <a:lstStyle/>
        <a:p>
          <a:endParaRPr lang="en-US"/>
        </a:p>
      </dgm:t>
    </dgm:pt>
    <dgm:pt modelId="{90B865F2-60B5-416B-AB2B-4A20D5CB43E1}" type="pres">
      <dgm:prSet presAssocID="{434BF20E-C520-43B4-B735-EC8357089A51}" presName="linearFlow" presStyleCnt="0">
        <dgm:presLayoutVars>
          <dgm:dir/>
          <dgm:resizeHandles val="exact"/>
        </dgm:presLayoutVars>
      </dgm:prSet>
      <dgm:spPr/>
    </dgm:pt>
    <dgm:pt modelId="{0895070E-DFDF-48CD-82C2-90C85012A2D9}" type="pres">
      <dgm:prSet presAssocID="{C2306E86-9C72-432D-BDE1-99F012234266}" presName="node" presStyleLbl="node1" presStyleIdx="0" presStyleCnt="4">
        <dgm:presLayoutVars>
          <dgm:bulletEnabled val="1"/>
        </dgm:presLayoutVars>
      </dgm:prSet>
      <dgm:spPr/>
    </dgm:pt>
    <dgm:pt modelId="{389FE741-F6C1-43F8-8849-5E7F5AE5A3B5}" type="pres">
      <dgm:prSet presAssocID="{53E52A9E-E53D-4E1E-8184-6D93C17BFCC8}" presName="spacerL" presStyleCnt="0"/>
      <dgm:spPr/>
    </dgm:pt>
    <dgm:pt modelId="{8B08402D-3A2B-4144-985F-158BFF69096B}" type="pres">
      <dgm:prSet presAssocID="{53E52A9E-E53D-4E1E-8184-6D93C17BFCC8}" presName="sibTrans" presStyleLbl="sibTrans2D1" presStyleIdx="0" presStyleCnt="3"/>
      <dgm:spPr/>
    </dgm:pt>
    <dgm:pt modelId="{A3C3FD40-7EBA-428B-824B-3576ACA4D46E}" type="pres">
      <dgm:prSet presAssocID="{53E52A9E-E53D-4E1E-8184-6D93C17BFCC8}" presName="spacerR" presStyleCnt="0"/>
      <dgm:spPr/>
    </dgm:pt>
    <dgm:pt modelId="{CA550944-9000-4165-8284-9275B58BCB60}" type="pres">
      <dgm:prSet presAssocID="{64938400-0F41-4688-A1D7-A5432BCB7FB9}" presName="node" presStyleLbl="node1" presStyleIdx="1" presStyleCnt="4">
        <dgm:presLayoutVars>
          <dgm:bulletEnabled val="1"/>
        </dgm:presLayoutVars>
      </dgm:prSet>
      <dgm:spPr/>
    </dgm:pt>
    <dgm:pt modelId="{E26D2623-EDBC-4412-8CB1-08CDCA725A28}" type="pres">
      <dgm:prSet presAssocID="{B2C971CE-9775-43EF-A314-E3C46D74AC7E}" presName="spacerL" presStyleCnt="0"/>
      <dgm:spPr/>
    </dgm:pt>
    <dgm:pt modelId="{E040AB62-BFBF-4F5D-869C-87C95A0B4098}" type="pres">
      <dgm:prSet presAssocID="{B2C971CE-9775-43EF-A314-E3C46D74AC7E}" presName="sibTrans" presStyleLbl="sibTrans2D1" presStyleIdx="1" presStyleCnt="3"/>
      <dgm:spPr/>
    </dgm:pt>
    <dgm:pt modelId="{16CFB4B1-90E1-4582-90EF-27EE49541A7E}" type="pres">
      <dgm:prSet presAssocID="{B2C971CE-9775-43EF-A314-E3C46D74AC7E}" presName="spacerR" presStyleCnt="0"/>
      <dgm:spPr/>
    </dgm:pt>
    <dgm:pt modelId="{FE4EE6B1-0B30-44A3-B8AB-A71E1E3CD994}" type="pres">
      <dgm:prSet presAssocID="{E053A248-DEA8-4AE7-94F5-4B25EF8CFDF4}" presName="node" presStyleLbl="node1" presStyleIdx="2" presStyleCnt="4">
        <dgm:presLayoutVars>
          <dgm:bulletEnabled val="1"/>
        </dgm:presLayoutVars>
      </dgm:prSet>
      <dgm:spPr/>
    </dgm:pt>
    <dgm:pt modelId="{BA6B7DCB-BC06-4B2A-A07D-EF2EE3D6E21A}" type="pres">
      <dgm:prSet presAssocID="{2616EB47-FB4F-4AB0-BE87-ECD64F9522E7}" presName="spacerL" presStyleCnt="0"/>
      <dgm:spPr/>
    </dgm:pt>
    <dgm:pt modelId="{5A80E45B-E5CE-4326-8046-4E7E1C905BBD}" type="pres">
      <dgm:prSet presAssocID="{2616EB47-FB4F-4AB0-BE87-ECD64F9522E7}" presName="sibTrans" presStyleLbl="sibTrans2D1" presStyleIdx="2" presStyleCnt="3"/>
      <dgm:spPr/>
    </dgm:pt>
    <dgm:pt modelId="{D8941D16-5765-4DA0-A5C2-1239DAC30F9C}" type="pres">
      <dgm:prSet presAssocID="{2616EB47-FB4F-4AB0-BE87-ECD64F9522E7}" presName="spacerR" presStyleCnt="0"/>
      <dgm:spPr/>
    </dgm:pt>
    <dgm:pt modelId="{1D999256-FF2F-4225-9204-5DAEBB8A6D66}" type="pres">
      <dgm:prSet presAssocID="{10F2E3DF-AC77-4309-AD1F-996AC82CB318}" presName="node" presStyleLbl="node1" presStyleIdx="3" presStyleCnt="4">
        <dgm:presLayoutVars>
          <dgm:bulletEnabled val="1"/>
        </dgm:presLayoutVars>
      </dgm:prSet>
      <dgm:spPr/>
    </dgm:pt>
  </dgm:ptLst>
  <dgm:cxnLst>
    <dgm:cxn modelId="{7DBCBF07-D248-4488-A0ED-2866C39D00E8}" srcId="{434BF20E-C520-43B4-B735-EC8357089A51}" destId="{C2306E86-9C72-432D-BDE1-99F012234266}" srcOrd="0" destOrd="0" parTransId="{B523D8B0-298F-4A28-AA7F-92D78A6FD7C0}" sibTransId="{53E52A9E-E53D-4E1E-8184-6D93C17BFCC8}"/>
    <dgm:cxn modelId="{15ED5C0B-A66E-45CD-B0B8-1493AFF1A378}" type="presOf" srcId="{53E52A9E-E53D-4E1E-8184-6D93C17BFCC8}" destId="{8B08402D-3A2B-4144-985F-158BFF69096B}" srcOrd="0" destOrd="0" presId="urn:microsoft.com/office/officeart/2005/8/layout/equation1"/>
    <dgm:cxn modelId="{BBCEC422-EB8D-445E-A421-5F484ECA3003}" srcId="{434BF20E-C520-43B4-B735-EC8357089A51}" destId="{64938400-0F41-4688-A1D7-A5432BCB7FB9}" srcOrd="1" destOrd="0" parTransId="{7A5B77D4-D19C-43EE-AA1E-BD6C2D2EE21F}" sibTransId="{B2C971CE-9775-43EF-A314-E3C46D74AC7E}"/>
    <dgm:cxn modelId="{2C219823-D174-421D-9EBE-48D0269C8E6B}" type="presOf" srcId="{B2C971CE-9775-43EF-A314-E3C46D74AC7E}" destId="{E040AB62-BFBF-4F5D-869C-87C95A0B4098}" srcOrd="0" destOrd="0" presId="urn:microsoft.com/office/officeart/2005/8/layout/equation1"/>
    <dgm:cxn modelId="{9A0E996F-34A6-4DCB-91D4-B9656ACD4901}" srcId="{434BF20E-C520-43B4-B735-EC8357089A51}" destId="{10F2E3DF-AC77-4309-AD1F-996AC82CB318}" srcOrd="3" destOrd="0" parTransId="{F2C69173-D80A-43EB-AF31-E6C152E1DBB4}" sibTransId="{062A0AFB-5685-430B-9EA2-95CA0D728543}"/>
    <dgm:cxn modelId="{2D383752-D6B1-4968-8061-31480188E44A}" type="presOf" srcId="{E053A248-DEA8-4AE7-94F5-4B25EF8CFDF4}" destId="{FE4EE6B1-0B30-44A3-B8AB-A71E1E3CD994}" srcOrd="0" destOrd="0" presId="urn:microsoft.com/office/officeart/2005/8/layout/equation1"/>
    <dgm:cxn modelId="{31296F84-EC6F-4396-89EC-8F472A66E31B}" type="presOf" srcId="{10F2E3DF-AC77-4309-AD1F-996AC82CB318}" destId="{1D999256-FF2F-4225-9204-5DAEBB8A6D66}" srcOrd="0" destOrd="0" presId="urn:microsoft.com/office/officeart/2005/8/layout/equation1"/>
    <dgm:cxn modelId="{D5CB1EA7-F94A-446F-8D4E-263A8C55FBA6}" type="presOf" srcId="{434BF20E-C520-43B4-B735-EC8357089A51}" destId="{90B865F2-60B5-416B-AB2B-4A20D5CB43E1}" srcOrd="0" destOrd="0" presId="urn:microsoft.com/office/officeart/2005/8/layout/equation1"/>
    <dgm:cxn modelId="{E7EE43BC-BA47-4378-9C58-E3E0E0293EBE}" type="presOf" srcId="{2616EB47-FB4F-4AB0-BE87-ECD64F9522E7}" destId="{5A80E45B-E5CE-4326-8046-4E7E1C905BBD}" srcOrd="0" destOrd="0" presId="urn:microsoft.com/office/officeart/2005/8/layout/equation1"/>
    <dgm:cxn modelId="{45B504D0-45D6-4F3C-862E-91103299C52F}" type="presOf" srcId="{64938400-0F41-4688-A1D7-A5432BCB7FB9}" destId="{CA550944-9000-4165-8284-9275B58BCB60}" srcOrd="0" destOrd="0" presId="urn:microsoft.com/office/officeart/2005/8/layout/equation1"/>
    <dgm:cxn modelId="{77E4E5E4-4C4B-4800-AE9D-27A49E090990}" type="presOf" srcId="{C2306E86-9C72-432D-BDE1-99F012234266}" destId="{0895070E-DFDF-48CD-82C2-90C85012A2D9}" srcOrd="0" destOrd="0" presId="urn:microsoft.com/office/officeart/2005/8/layout/equation1"/>
    <dgm:cxn modelId="{4B3846F0-EDE0-4328-B276-FC80E59B05C9}" srcId="{434BF20E-C520-43B4-B735-EC8357089A51}" destId="{E053A248-DEA8-4AE7-94F5-4B25EF8CFDF4}" srcOrd="2" destOrd="0" parTransId="{5F0A6605-89E1-4027-9F88-3D358474E20B}" sibTransId="{2616EB47-FB4F-4AB0-BE87-ECD64F9522E7}"/>
    <dgm:cxn modelId="{7C2F50D9-06A4-419B-92B4-03B46B8D6B6F}" type="presParOf" srcId="{90B865F2-60B5-416B-AB2B-4A20D5CB43E1}" destId="{0895070E-DFDF-48CD-82C2-90C85012A2D9}" srcOrd="0" destOrd="0" presId="urn:microsoft.com/office/officeart/2005/8/layout/equation1"/>
    <dgm:cxn modelId="{38F21909-2DF9-478A-B668-EEAF204CB2B9}" type="presParOf" srcId="{90B865F2-60B5-416B-AB2B-4A20D5CB43E1}" destId="{389FE741-F6C1-43F8-8849-5E7F5AE5A3B5}" srcOrd="1" destOrd="0" presId="urn:microsoft.com/office/officeart/2005/8/layout/equation1"/>
    <dgm:cxn modelId="{DB89C3CB-6F64-4480-8EB6-2BD2901B55B7}" type="presParOf" srcId="{90B865F2-60B5-416B-AB2B-4A20D5CB43E1}" destId="{8B08402D-3A2B-4144-985F-158BFF69096B}" srcOrd="2" destOrd="0" presId="urn:microsoft.com/office/officeart/2005/8/layout/equation1"/>
    <dgm:cxn modelId="{524ABDE2-049F-4CDB-A36A-1C1A4B0E640B}" type="presParOf" srcId="{90B865F2-60B5-416B-AB2B-4A20D5CB43E1}" destId="{A3C3FD40-7EBA-428B-824B-3576ACA4D46E}" srcOrd="3" destOrd="0" presId="urn:microsoft.com/office/officeart/2005/8/layout/equation1"/>
    <dgm:cxn modelId="{CC688C04-0F99-442D-BAC7-78133D862014}" type="presParOf" srcId="{90B865F2-60B5-416B-AB2B-4A20D5CB43E1}" destId="{CA550944-9000-4165-8284-9275B58BCB60}" srcOrd="4" destOrd="0" presId="urn:microsoft.com/office/officeart/2005/8/layout/equation1"/>
    <dgm:cxn modelId="{AB693B18-8207-46FE-A3FA-F1BC455F40C8}" type="presParOf" srcId="{90B865F2-60B5-416B-AB2B-4A20D5CB43E1}" destId="{E26D2623-EDBC-4412-8CB1-08CDCA725A28}" srcOrd="5" destOrd="0" presId="urn:microsoft.com/office/officeart/2005/8/layout/equation1"/>
    <dgm:cxn modelId="{ACF5641A-F6EE-41BA-AB12-D31066BE5F8F}" type="presParOf" srcId="{90B865F2-60B5-416B-AB2B-4A20D5CB43E1}" destId="{E040AB62-BFBF-4F5D-869C-87C95A0B4098}" srcOrd="6" destOrd="0" presId="urn:microsoft.com/office/officeart/2005/8/layout/equation1"/>
    <dgm:cxn modelId="{3F7833AB-2D87-4AC1-BEF4-4434CCB349D1}" type="presParOf" srcId="{90B865F2-60B5-416B-AB2B-4A20D5CB43E1}" destId="{16CFB4B1-90E1-4582-90EF-27EE49541A7E}" srcOrd="7" destOrd="0" presId="urn:microsoft.com/office/officeart/2005/8/layout/equation1"/>
    <dgm:cxn modelId="{183AFED1-92AB-4B13-935D-85EC8A13509C}" type="presParOf" srcId="{90B865F2-60B5-416B-AB2B-4A20D5CB43E1}" destId="{FE4EE6B1-0B30-44A3-B8AB-A71E1E3CD994}" srcOrd="8" destOrd="0" presId="urn:microsoft.com/office/officeart/2005/8/layout/equation1"/>
    <dgm:cxn modelId="{98B6F851-D924-4A24-95B9-C0454A724732}" type="presParOf" srcId="{90B865F2-60B5-416B-AB2B-4A20D5CB43E1}" destId="{BA6B7DCB-BC06-4B2A-A07D-EF2EE3D6E21A}" srcOrd="9" destOrd="0" presId="urn:microsoft.com/office/officeart/2005/8/layout/equation1"/>
    <dgm:cxn modelId="{49AB1E75-D410-481E-ADD6-10A650DE595C}" type="presParOf" srcId="{90B865F2-60B5-416B-AB2B-4A20D5CB43E1}" destId="{5A80E45B-E5CE-4326-8046-4E7E1C905BBD}" srcOrd="10" destOrd="0" presId="urn:microsoft.com/office/officeart/2005/8/layout/equation1"/>
    <dgm:cxn modelId="{7DF54D8D-0284-4609-BBD7-A20C6C6BE68F}" type="presParOf" srcId="{90B865F2-60B5-416B-AB2B-4A20D5CB43E1}" destId="{D8941D16-5765-4DA0-A5C2-1239DAC30F9C}" srcOrd="11" destOrd="0" presId="urn:microsoft.com/office/officeart/2005/8/layout/equation1"/>
    <dgm:cxn modelId="{2254F98D-51B5-4188-84E5-B954A7EEB5EE}" type="presParOf" srcId="{90B865F2-60B5-416B-AB2B-4A20D5CB43E1}" destId="{1D999256-FF2F-4225-9204-5DAEBB8A6D66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3527AC-BEF7-4F71-ADD7-EFCDEAF9AB78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B3D3658-E61D-4535-9507-CEE97D2D3E9E}">
      <dgm:prSet phldrT="[Text]" custT="1"/>
      <dgm:spPr/>
      <dgm:t>
        <a:bodyPr/>
        <a:lstStyle/>
        <a:p>
          <a:r>
            <a:rPr lang="en-US" sz="2000" b="1" dirty="0" err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WaterMarking</a:t>
          </a:r>
          <a:endParaRPr lang="en-US" sz="2000" b="1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88DE34EF-4821-453E-8BC7-732B5A8910A8}" type="parTrans" cxnId="{28C1EE63-0BAD-4056-9B2B-FD3A9E7C1822}">
      <dgm:prSet/>
      <dgm:spPr/>
      <dgm:t>
        <a:bodyPr/>
        <a:lstStyle/>
        <a:p>
          <a:endParaRPr lang="en-US" sz="3200" b="1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E31A9843-A4E4-42BC-8160-956E62164DBD}" type="sibTrans" cxnId="{28C1EE63-0BAD-4056-9B2B-FD3A9E7C1822}">
      <dgm:prSet/>
      <dgm:spPr/>
      <dgm:t>
        <a:bodyPr/>
        <a:lstStyle/>
        <a:p>
          <a:endParaRPr lang="en-US" sz="3200" b="1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B7897176-248E-4661-9251-CD4C32EF60A7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Cryptography</a:t>
          </a:r>
        </a:p>
      </dgm:t>
    </dgm:pt>
    <dgm:pt modelId="{B6AFAF48-C1BD-405E-9C98-A7A5B7F77405}" type="parTrans" cxnId="{67BF0E2D-5080-467D-A50B-9EEED8882753}">
      <dgm:prSet/>
      <dgm:spPr/>
      <dgm:t>
        <a:bodyPr/>
        <a:lstStyle/>
        <a:p>
          <a:endParaRPr lang="en-US" sz="3200" b="1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37604E46-8DD1-4444-8565-1508EF2FBFE2}" type="sibTrans" cxnId="{67BF0E2D-5080-467D-A50B-9EEED8882753}">
      <dgm:prSet/>
      <dgm:spPr/>
      <dgm:t>
        <a:bodyPr/>
        <a:lstStyle/>
        <a:p>
          <a:endParaRPr lang="en-US" sz="3200" b="1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CE39A0D7-582E-44ED-9640-C0337C364F8C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Steganography</a:t>
          </a:r>
        </a:p>
      </dgm:t>
    </dgm:pt>
    <dgm:pt modelId="{7749DAE8-29C4-4C7A-8EF7-650ED59D81DB}" type="parTrans" cxnId="{BA64AD26-34EE-4551-97CA-3CAB77F9E4F5}">
      <dgm:prSet/>
      <dgm:spPr/>
      <dgm:t>
        <a:bodyPr/>
        <a:lstStyle/>
        <a:p>
          <a:endParaRPr lang="en-US" sz="3200" b="1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E63EC28C-B775-4A16-9FBE-2E9B3C18CB5A}" type="sibTrans" cxnId="{BA64AD26-34EE-4551-97CA-3CAB77F9E4F5}">
      <dgm:prSet/>
      <dgm:spPr/>
      <dgm:t>
        <a:bodyPr/>
        <a:lstStyle/>
        <a:p>
          <a:endParaRPr lang="en-US" sz="3200" b="1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3F4B28C2-C9F8-43A8-861A-BA49A558C2B9}" type="pres">
      <dgm:prSet presAssocID="{CF3527AC-BEF7-4F71-ADD7-EFCDEAF9AB78}" presName="arrowDiagram" presStyleCnt="0">
        <dgm:presLayoutVars>
          <dgm:chMax val="5"/>
          <dgm:dir/>
          <dgm:resizeHandles val="exact"/>
        </dgm:presLayoutVars>
      </dgm:prSet>
      <dgm:spPr/>
    </dgm:pt>
    <dgm:pt modelId="{9966E05D-42E7-40A4-8F77-492603F3EBAF}" type="pres">
      <dgm:prSet presAssocID="{CF3527AC-BEF7-4F71-ADD7-EFCDEAF9AB78}" presName="arrow" presStyleLbl="bgShp" presStyleIdx="0" presStyleCnt="1" custAng="21325798" custScaleX="131306" custLinFactNeighborX="2342" custLinFactNeighborY="-1606"/>
      <dgm:spPr/>
    </dgm:pt>
    <dgm:pt modelId="{15F5B2F4-C780-4559-999F-599858B938DC}" type="pres">
      <dgm:prSet presAssocID="{CF3527AC-BEF7-4F71-ADD7-EFCDEAF9AB78}" presName="arrowDiagram3" presStyleCnt="0"/>
      <dgm:spPr/>
    </dgm:pt>
    <dgm:pt modelId="{C395B6EB-4CB4-4464-95ED-8C29D00CF462}" type="pres">
      <dgm:prSet presAssocID="{3B3D3658-E61D-4535-9507-CEE97D2D3E9E}" presName="bullet3a" presStyleLbl="node1" presStyleIdx="0" presStyleCnt="3" custLinFactNeighborX="-64353" custLinFactNeighborY="-90094"/>
      <dgm:spPr/>
    </dgm:pt>
    <dgm:pt modelId="{FEF0D4C4-EB36-481F-8A39-7FCC4BAF51A7}" type="pres">
      <dgm:prSet presAssocID="{3B3D3658-E61D-4535-9507-CEE97D2D3E9E}" presName="textBox3a" presStyleLbl="revTx" presStyleIdx="0" presStyleCnt="3" custScaleX="150459" custLinFactNeighborX="34469" custLinFactNeighborY="-16674">
        <dgm:presLayoutVars>
          <dgm:bulletEnabled val="1"/>
        </dgm:presLayoutVars>
      </dgm:prSet>
      <dgm:spPr/>
    </dgm:pt>
    <dgm:pt modelId="{BF25905F-4D1C-4568-B12D-0E88CA9C5CF8}" type="pres">
      <dgm:prSet presAssocID="{B7897176-248E-4661-9251-CD4C32EF60A7}" presName="bullet3b" presStyleLbl="node1" presStyleIdx="1" presStyleCnt="3" custLinFactNeighborY="-22230"/>
      <dgm:spPr/>
    </dgm:pt>
    <dgm:pt modelId="{AC0D441C-C232-4251-9AB8-0C003E7E38D3}" type="pres">
      <dgm:prSet presAssocID="{B7897176-248E-4661-9251-CD4C32EF60A7}" presName="textBox3b" presStyleLbl="revTx" presStyleIdx="1" presStyleCnt="3" custScaleX="181793" custLinFactNeighborX="62474" custLinFactNeighborY="-7032">
        <dgm:presLayoutVars>
          <dgm:bulletEnabled val="1"/>
        </dgm:presLayoutVars>
      </dgm:prSet>
      <dgm:spPr/>
    </dgm:pt>
    <dgm:pt modelId="{96BEFF31-F8D3-431B-8639-F8B0BCBADEA7}" type="pres">
      <dgm:prSet presAssocID="{CE39A0D7-582E-44ED-9640-C0337C364F8C}" presName="bullet3c" presStyleLbl="node1" presStyleIdx="2" presStyleCnt="3" custLinFactX="8113" custLinFactNeighborX="100000" custLinFactNeighborY="-70183"/>
      <dgm:spPr/>
    </dgm:pt>
    <dgm:pt modelId="{5D2E1662-A9A2-457B-BC73-24D9ED963F4F}" type="pres">
      <dgm:prSet presAssocID="{CE39A0D7-582E-44ED-9640-C0337C364F8C}" presName="textBox3c" presStyleLbl="revTx" presStyleIdx="2" presStyleCnt="3" custScaleX="181326" custLinFactNeighborX="74255" custLinFactNeighborY="-7650">
        <dgm:presLayoutVars>
          <dgm:bulletEnabled val="1"/>
        </dgm:presLayoutVars>
      </dgm:prSet>
      <dgm:spPr/>
    </dgm:pt>
  </dgm:ptLst>
  <dgm:cxnLst>
    <dgm:cxn modelId="{BA64AD26-34EE-4551-97CA-3CAB77F9E4F5}" srcId="{CF3527AC-BEF7-4F71-ADD7-EFCDEAF9AB78}" destId="{CE39A0D7-582E-44ED-9640-C0337C364F8C}" srcOrd="2" destOrd="0" parTransId="{7749DAE8-29C4-4C7A-8EF7-650ED59D81DB}" sibTransId="{E63EC28C-B775-4A16-9FBE-2E9B3C18CB5A}"/>
    <dgm:cxn modelId="{67BF0E2D-5080-467D-A50B-9EEED8882753}" srcId="{CF3527AC-BEF7-4F71-ADD7-EFCDEAF9AB78}" destId="{B7897176-248E-4661-9251-CD4C32EF60A7}" srcOrd="1" destOrd="0" parTransId="{B6AFAF48-C1BD-405E-9C98-A7A5B7F77405}" sibTransId="{37604E46-8DD1-4444-8565-1508EF2FBFE2}"/>
    <dgm:cxn modelId="{28C1EE63-0BAD-4056-9B2B-FD3A9E7C1822}" srcId="{CF3527AC-BEF7-4F71-ADD7-EFCDEAF9AB78}" destId="{3B3D3658-E61D-4535-9507-CEE97D2D3E9E}" srcOrd="0" destOrd="0" parTransId="{88DE34EF-4821-453E-8BC7-732B5A8910A8}" sibTransId="{E31A9843-A4E4-42BC-8160-956E62164DBD}"/>
    <dgm:cxn modelId="{8DF5E544-713D-488A-8DA6-AF6C14F22FA4}" type="presOf" srcId="{3B3D3658-E61D-4535-9507-CEE97D2D3E9E}" destId="{FEF0D4C4-EB36-481F-8A39-7FCC4BAF51A7}" srcOrd="0" destOrd="0" presId="urn:microsoft.com/office/officeart/2005/8/layout/arrow2"/>
    <dgm:cxn modelId="{40CA494A-8E45-4C0A-A690-39B93AAEFB7E}" type="presOf" srcId="{CE39A0D7-582E-44ED-9640-C0337C364F8C}" destId="{5D2E1662-A9A2-457B-BC73-24D9ED963F4F}" srcOrd="0" destOrd="0" presId="urn:microsoft.com/office/officeart/2005/8/layout/arrow2"/>
    <dgm:cxn modelId="{2ECA9DD0-85BE-4C9B-8EC8-FF8A513EB1B6}" type="presOf" srcId="{CF3527AC-BEF7-4F71-ADD7-EFCDEAF9AB78}" destId="{3F4B28C2-C9F8-43A8-861A-BA49A558C2B9}" srcOrd="0" destOrd="0" presId="urn:microsoft.com/office/officeart/2005/8/layout/arrow2"/>
    <dgm:cxn modelId="{B63364D9-6212-4915-81AF-61A4E0D850DB}" type="presOf" srcId="{B7897176-248E-4661-9251-CD4C32EF60A7}" destId="{AC0D441C-C232-4251-9AB8-0C003E7E38D3}" srcOrd="0" destOrd="0" presId="urn:microsoft.com/office/officeart/2005/8/layout/arrow2"/>
    <dgm:cxn modelId="{561E5A82-A718-4703-A7FF-17A3C4E47E82}" type="presParOf" srcId="{3F4B28C2-C9F8-43A8-861A-BA49A558C2B9}" destId="{9966E05D-42E7-40A4-8F77-492603F3EBAF}" srcOrd="0" destOrd="0" presId="urn:microsoft.com/office/officeart/2005/8/layout/arrow2"/>
    <dgm:cxn modelId="{E2151560-659E-4306-81CA-23C74E4E7397}" type="presParOf" srcId="{3F4B28C2-C9F8-43A8-861A-BA49A558C2B9}" destId="{15F5B2F4-C780-4559-999F-599858B938DC}" srcOrd="1" destOrd="0" presId="urn:microsoft.com/office/officeart/2005/8/layout/arrow2"/>
    <dgm:cxn modelId="{AE3D4F6E-5E19-4714-8ED7-F44C9AFDC7C7}" type="presParOf" srcId="{15F5B2F4-C780-4559-999F-599858B938DC}" destId="{C395B6EB-4CB4-4464-95ED-8C29D00CF462}" srcOrd="0" destOrd="0" presId="urn:microsoft.com/office/officeart/2005/8/layout/arrow2"/>
    <dgm:cxn modelId="{AE99F49F-26FF-4A74-BBC2-857795056766}" type="presParOf" srcId="{15F5B2F4-C780-4559-999F-599858B938DC}" destId="{FEF0D4C4-EB36-481F-8A39-7FCC4BAF51A7}" srcOrd="1" destOrd="0" presId="urn:microsoft.com/office/officeart/2005/8/layout/arrow2"/>
    <dgm:cxn modelId="{6C8D946D-8D4C-4ADC-94B7-8D20C9E1852F}" type="presParOf" srcId="{15F5B2F4-C780-4559-999F-599858B938DC}" destId="{BF25905F-4D1C-4568-B12D-0E88CA9C5CF8}" srcOrd="2" destOrd="0" presId="urn:microsoft.com/office/officeart/2005/8/layout/arrow2"/>
    <dgm:cxn modelId="{AD7E6EBD-1175-4E23-BC94-97570D75D805}" type="presParOf" srcId="{15F5B2F4-C780-4559-999F-599858B938DC}" destId="{AC0D441C-C232-4251-9AB8-0C003E7E38D3}" srcOrd="3" destOrd="0" presId="urn:microsoft.com/office/officeart/2005/8/layout/arrow2"/>
    <dgm:cxn modelId="{D4EC5D1A-2FEC-439D-BA80-84E6ACA075B0}" type="presParOf" srcId="{15F5B2F4-C780-4559-999F-599858B938DC}" destId="{96BEFF31-F8D3-431B-8639-F8B0BCBADEA7}" srcOrd="4" destOrd="0" presId="urn:microsoft.com/office/officeart/2005/8/layout/arrow2"/>
    <dgm:cxn modelId="{CB4D8605-F904-4691-B133-6714287CFF29}" type="presParOf" srcId="{15F5B2F4-C780-4559-999F-599858B938DC}" destId="{5D2E1662-A9A2-457B-BC73-24D9ED963F4F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210A3C-3888-406C-9ADF-0FC5E0AD0021}" type="doc">
      <dgm:prSet loTypeId="urn:microsoft.com/office/officeart/2005/8/layout/cycle8" loCatId="cycle" qsTypeId="urn:microsoft.com/office/officeart/2005/8/quickstyle/simple1" qsCatId="simple" csTypeId="urn:microsoft.com/office/officeart/2005/8/colors/colorful1" csCatId="colorful" phldr="1"/>
      <dgm:spPr/>
    </dgm:pt>
    <dgm:pt modelId="{B5F58B40-8453-4AFC-9860-D934AD27E61A}">
      <dgm:prSet phldrT="[Text]" custT="1"/>
      <dgm:spPr/>
      <dgm:t>
        <a:bodyPr/>
        <a:lstStyle/>
        <a:p>
          <a:r>
            <a:rPr lang="en-US" sz="2400" b="1" dirty="0">
              <a:solidFill>
                <a:schemeClr val="tx1"/>
              </a:solidFill>
            </a:rPr>
            <a:t>One </a:t>
          </a:r>
          <a:r>
            <a:rPr lang="en-US" sz="2400" b="1">
              <a:solidFill>
                <a:schemeClr val="tx1"/>
              </a:solidFill>
            </a:rPr>
            <a:t>C</a:t>
          </a:r>
          <a:r>
            <a:rPr lang="en-US" sz="2000" b="1">
              <a:solidFill>
                <a:schemeClr val="tx1"/>
              </a:solidFill>
            </a:rPr>
            <a:t>hannel</a:t>
          </a:r>
          <a:r>
            <a:rPr lang="en-US" sz="2400" b="1">
              <a:solidFill>
                <a:schemeClr val="tx1"/>
              </a:solidFill>
            </a:rPr>
            <a:t> Image</a:t>
          </a:r>
          <a:endParaRPr lang="en-US" sz="2400" b="1" dirty="0">
            <a:solidFill>
              <a:schemeClr val="tx1"/>
            </a:solidFill>
          </a:endParaRPr>
        </a:p>
      </dgm:t>
    </dgm:pt>
    <dgm:pt modelId="{8DC555B3-200B-4EC1-B99E-AD6A8597B176}" type="parTrans" cxnId="{2F94B26E-918A-40E9-B222-7D088039ADF4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20AA2999-9064-4870-BF7E-3CDA656AF322}" type="sibTrans" cxnId="{2F94B26E-918A-40E9-B222-7D088039ADF4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1ED04735-03F3-4A6F-8A98-AA6CE8B7FD64}">
      <dgm:prSet phldrT="[Text]" custT="1"/>
      <dgm:spPr/>
      <dgm:t>
        <a:bodyPr/>
        <a:lstStyle/>
        <a:p>
          <a:r>
            <a:rPr lang="en-US" sz="2400" b="1" dirty="0">
              <a:solidFill>
                <a:schemeClr val="tx1"/>
              </a:solidFill>
            </a:rPr>
            <a:t>Triple </a:t>
          </a:r>
          <a:r>
            <a:rPr lang="en-US" sz="2300" b="1" dirty="0">
              <a:solidFill>
                <a:schemeClr val="tx1"/>
              </a:solidFill>
            </a:rPr>
            <a:t>Channel</a:t>
          </a:r>
          <a:r>
            <a:rPr lang="en-US" sz="2400" b="1" dirty="0">
              <a:solidFill>
                <a:schemeClr val="tx1"/>
              </a:solidFill>
            </a:rPr>
            <a:t> Image</a:t>
          </a:r>
        </a:p>
      </dgm:t>
    </dgm:pt>
    <dgm:pt modelId="{4FB4944E-1AB4-459E-A2FE-791AD4B41D94}" type="parTrans" cxnId="{9315F6FF-2F6C-4EE0-A980-D9BE0FD950E7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46382730-7C46-4B08-BA5A-989D1A4D9AFA}" type="sibTrans" cxnId="{9315F6FF-2F6C-4EE0-A980-D9BE0FD950E7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2911B8F5-128D-4F91-8714-CE559187B310}">
      <dgm:prSet phldrT="[Text]" custT="1"/>
      <dgm:spPr/>
      <dgm:t>
        <a:bodyPr/>
        <a:lstStyle/>
        <a:p>
          <a:r>
            <a:rPr lang="en-US" sz="1800" b="1">
              <a:solidFill>
                <a:schemeClr val="tx1"/>
              </a:solidFill>
            </a:rPr>
            <a:t>RGB</a:t>
          </a:r>
          <a:endParaRPr lang="en-US" sz="1800" b="1" dirty="0">
            <a:solidFill>
              <a:schemeClr val="tx1"/>
            </a:solidFill>
          </a:endParaRPr>
        </a:p>
      </dgm:t>
    </dgm:pt>
    <dgm:pt modelId="{40E738AB-B19A-4520-B269-25DE5AD2C217}" type="parTrans" cxnId="{F43723C1-E754-4416-AD58-CC3987DB5226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DA201735-AAAF-4857-AEF0-8A5F30D7E33F}" type="sibTrans" cxnId="{F43723C1-E754-4416-AD58-CC3987DB5226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82EBAC7B-6A4C-45BA-AFAE-487C41DD2ED8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HSV</a:t>
          </a:r>
        </a:p>
      </dgm:t>
    </dgm:pt>
    <dgm:pt modelId="{2F45F125-3442-4D88-B341-71CC6B76D921}" type="parTrans" cxnId="{3F2B3FE7-64D0-43FA-838C-7795CA9D1F3E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28228F2B-1069-4E7B-85FD-01A66DEA9E54}" type="sibTrans" cxnId="{3F2B3FE7-64D0-43FA-838C-7795CA9D1F3E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7F0925E6-7EEC-4D3E-8C5F-F03984093D01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Binary</a:t>
          </a:r>
        </a:p>
      </dgm:t>
    </dgm:pt>
    <dgm:pt modelId="{C1F93ADA-05EF-49C7-B505-3A3BDB62C2F1}" type="parTrans" cxnId="{76948783-7CC2-447B-994D-A36FCD524D26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BFDD5D16-E5CB-42C8-BBEB-7B14F60AD6D4}" type="sibTrans" cxnId="{76948783-7CC2-447B-994D-A36FCD524D26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902F85D4-23FD-4BE3-8702-2E1250655B12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Gray</a:t>
          </a:r>
        </a:p>
      </dgm:t>
    </dgm:pt>
    <dgm:pt modelId="{2E9CD005-4C09-44F7-8217-E1287F51F89C}" type="parTrans" cxnId="{92F4302D-6BB7-4657-B15B-9E6CFD01E36A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629BAB60-6A28-4A96-8A08-2E7E284F4CC0}" type="sibTrans" cxnId="{92F4302D-6BB7-4657-B15B-9E6CFD01E36A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7B542FA9-BD81-4C63-BD05-48872CAE036C}">
      <dgm:prSet phldrT="[Text]" custT="1"/>
      <dgm:spPr/>
      <dgm:t>
        <a:bodyPr/>
        <a:lstStyle/>
        <a:p>
          <a:endParaRPr lang="en-US" sz="1800" b="1" dirty="0">
            <a:solidFill>
              <a:schemeClr val="tx1"/>
            </a:solidFill>
          </a:endParaRPr>
        </a:p>
      </dgm:t>
    </dgm:pt>
    <dgm:pt modelId="{8A4E2E20-1006-48C1-A14D-5E3419E319C4}" type="parTrans" cxnId="{898707E1-B00F-429C-835A-050BF96C0A83}">
      <dgm:prSet/>
      <dgm:spPr/>
      <dgm:t>
        <a:bodyPr/>
        <a:lstStyle/>
        <a:p>
          <a:endParaRPr lang="en-US"/>
        </a:p>
      </dgm:t>
    </dgm:pt>
    <dgm:pt modelId="{8E73505D-27AA-4CDD-95E8-8D43495C95BE}" type="sibTrans" cxnId="{898707E1-B00F-429C-835A-050BF96C0A83}">
      <dgm:prSet/>
      <dgm:spPr/>
      <dgm:t>
        <a:bodyPr/>
        <a:lstStyle/>
        <a:p>
          <a:endParaRPr lang="en-US"/>
        </a:p>
      </dgm:t>
    </dgm:pt>
    <dgm:pt modelId="{F9D27D00-786A-43C6-955B-4EC8DDA0BC36}" type="pres">
      <dgm:prSet presAssocID="{47210A3C-3888-406C-9ADF-0FC5E0AD0021}" presName="compositeShape" presStyleCnt="0">
        <dgm:presLayoutVars>
          <dgm:chMax val="7"/>
          <dgm:dir/>
          <dgm:resizeHandles val="exact"/>
        </dgm:presLayoutVars>
      </dgm:prSet>
      <dgm:spPr/>
    </dgm:pt>
    <dgm:pt modelId="{5DD1FA38-55BC-49AB-8B62-71BA097430D7}" type="pres">
      <dgm:prSet presAssocID="{47210A3C-3888-406C-9ADF-0FC5E0AD0021}" presName="wedge1" presStyleLbl="node1" presStyleIdx="0" presStyleCnt="2"/>
      <dgm:spPr/>
    </dgm:pt>
    <dgm:pt modelId="{BF9FE56D-23CB-4827-AEDC-1A388614DA2E}" type="pres">
      <dgm:prSet presAssocID="{47210A3C-3888-406C-9ADF-0FC5E0AD0021}" presName="dummy1a" presStyleCnt="0"/>
      <dgm:spPr/>
    </dgm:pt>
    <dgm:pt modelId="{46A146FF-066C-49CB-9DBB-2E69BF83AF75}" type="pres">
      <dgm:prSet presAssocID="{47210A3C-3888-406C-9ADF-0FC5E0AD0021}" presName="dummy1b" presStyleCnt="0"/>
      <dgm:spPr/>
    </dgm:pt>
    <dgm:pt modelId="{145EBCB1-E744-46B2-8C59-263015BFC279}" type="pres">
      <dgm:prSet presAssocID="{47210A3C-3888-406C-9ADF-0FC5E0AD0021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E7B80A27-7666-45F1-8D7D-E40B094C0864}" type="pres">
      <dgm:prSet presAssocID="{47210A3C-3888-406C-9ADF-0FC5E0AD0021}" presName="wedge2" presStyleLbl="node1" presStyleIdx="1" presStyleCnt="2" custScaleX="102364"/>
      <dgm:spPr/>
    </dgm:pt>
    <dgm:pt modelId="{E32032F6-A0BF-48D8-8A2E-EF41079E8A81}" type="pres">
      <dgm:prSet presAssocID="{47210A3C-3888-406C-9ADF-0FC5E0AD0021}" presName="dummy2a" presStyleCnt="0"/>
      <dgm:spPr/>
    </dgm:pt>
    <dgm:pt modelId="{6BC01C31-4452-4EBC-A88B-E6570393B9D2}" type="pres">
      <dgm:prSet presAssocID="{47210A3C-3888-406C-9ADF-0FC5E0AD0021}" presName="dummy2b" presStyleCnt="0"/>
      <dgm:spPr/>
    </dgm:pt>
    <dgm:pt modelId="{62499B32-9F3E-4080-845E-BF29D68B4B63}" type="pres">
      <dgm:prSet presAssocID="{47210A3C-3888-406C-9ADF-0FC5E0AD0021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7E49DB01-B61F-4EF9-A926-C868F79BC0F5}" type="pres">
      <dgm:prSet presAssocID="{20AA2999-9064-4870-BF7E-3CDA656AF322}" presName="arrowWedge1" presStyleLbl="fgSibTrans2D1" presStyleIdx="0" presStyleCnt="2"/>
      <dgm:spPr/>
    </dgm:pt>
    <dgm:pt modelId="{E090232B-8295-4684-A61A-101BF12814C5}" type="pres">
      <dgm:prSet presAssocID="{46382730-7C46-4B08-BA5A-989D1A4D9AFA}" presName="arrowWedge2" presStyleLbl="fgSibTrans2D1" presStyleIdx="1" presStyleCnt="2"/>
      <dgm:spPr/>
    </dgm:pt>
  </dgm:ptLst>
  <dgm:cxnLst>
    <dgm:cxn modelId="{88C3E003-414C-4F20-A80B-A6C423B0D602}" type="presOf" srcId="{902F85D4-23FD-4BE3-8702-2E1250655B12}" destId="{145EBCB1-E744-46B2-8C59-263015BFC279}" srcOrd="1" destOrd="2" presId="urn:microsoft.com/office/officeart/2005/8/layout/cycle8"/>
    <dgm:cxn modelId="{528F8F10-C353-496F-A4AB-D5D1599358D4}" type="presOf" srcId="{1ED04735-03F3-4A6F-8A98-AA6CE8B7FD64}" destId="{E7B80A27-7666-45F1-8D7D-E40B094C0864}" srcOrd="0" destOrd="0" presId="urn:microsoft.com/office/officeart/2005/8/layout/cycle8"/>
    <dgm:cxn modelId="{F26DFC1C-13C8-4E00-A22F-4B931200E071}" type="presOf" srcId="{7F0925E6-7EEC-4D3E-8C5F-F03984093D01}" destId="{145EBCB1-E744-46B2-8C59-263015BFC279}" srcOrd="1" destOrd="1" presId="urn:microsoft.com/office/officeart/2005/8/layout/cycle8"/>
    <dgm:cxn modelId="{E1916F25-C5C0-46B2-94C1-78D5EED20DB3}" type="presOf" srcId="{B5F58B40-8453-4AFC-9860-D934AD27E61A}" destId="{145EBCB1-E744-46B2-8C59-263015BFC279}" srcOrd="1" destOrd="0" presId="urn:microsoft.com/office/officeart/2005/8/layout/cycle8"/>
    <dgm:cxn modelId="{A6E8BE27-B474-4F2F-890D-D9DE24E83FC7}" type="presOf" srcId="{82EBAC7B-6A4C-45BA-AFAE-487C41DD2ED8}" destId="{62499B32-9F3E-4080-845E-BF29D68B4B63}" srcOrd="1" destOrd="2" presId="urn:microsoft.com/office/officeart/2005/8/layout/cycle8"/>
    <dgm:cxn modelId="{92F4302D-6BB7-4657-B15B-9E6CFD01E36A}" srcId="{B5F58B40-8453-4AFC-9860-D934AD27E61A}" destId="{902F85D4-23FD-4BE3-8702-2E1250655B12}" srcOrd="1" destOrd="0" parTransId="{2E9CD005-4C09-44F7-8217-E1287F51F89C}" sibTransId="{629BAB60-6A28-4A96-8A08-2E7E284F4CC0}"/>
    <dgm:cxn modelId="{903CDA2D-87D7-4A8B-9986-FD3A6E2D53A0}" type="presOf" srcId="{7F0925E6-7EEC-4D3E-8C5F-F03984093D01}" destId="{5DD1FA38-55BC-49AB-8B62-71BA097430D7}" srcOrd="0" destOrd="1" presId="urn:microsoft.com/office/officeart/2005/8/layout/cycle8"/>
    <dgm:cxn modelId="{A70B0433-5A7C-4F95-8E1D-B66CE2704CC9}" type="presOf" srcId="{1ED04735-03F3-4A6F-8A98-AA6CE8B7FD64}" destId="{62499B32-9F3E-4080-845E-BF29D68B4B63}" srcOrd="1" destOrd="0" presId="urn:microsoft.com/office/officeart/2005/8/layout/cycle8"/>
    <dgm:cxn modelId="{7812AF45-6957-4BF8-8D6A-5B40F6979182}" type="presOf" srcId="{47210A3C-3888-406C-9ADF-0FC5E0AD0021}" destId="{F9D27D00-786A-43C6-955B-4EC8DDA0BC36}" srcOrd="0" destOrd="0" presId="urn:microsoft.com/office/officeart/2005/8/layout/cycle8"/>
    <dgm:cxn modelId="{0456E44D-B9E2-4D54-BC70-BB033BE7D674}" type="presOf" srcId="{2911B8F5-128D-4F91-8714-CE559187B310}" destId="{E7B80A27-7666-45F1-8D7D-E40B094C0864}" srcOrd="0" destOrd="1" presId="urn:microsoft.com/office/officeart/2005/8/layout/cycle8"/>
    <dgm:cxn modelId="{2F94B26E-918A-40E9-B222-7D088039ADF4}" srcId="{47210A3C-3888-406C-9ADF-0FC5E0AD0021}" destId="{B5F58B40-8453-4AFC-9860-D934AD27E61A}" srcOrd="0" destOrd="0" parTransId="{8DC555B3-200B-4EC1-B99E-AD6A8597B176}" sibTransId="{20AA2999-9064-4870-BF7E-3CDA656AF322}"/>
    <dgm:cxn modelId="{7392A571-E0B8-40D2-A77A-EFA8133D2160}" type="presOf" srcId="{82EBAC7B-6A4C-45BA-AFAE-487C41DD2ED8}" destId="{E7B80A27-7666-45F1-8D7D-E40B094C0864}" srcOrd="0" destOrd="2" presId="urn:microsoft.com/office/officeart/2005/8/layout/cycle8"/>
    <dgm:cxn modelId="{76948783-7CC2-447B-994D-A36FCD524D26}" srcId="{B5F58B40-8453-4AFC-9860-D934AD27E61A}" destId="{7F0925E6-7EEC-4D3E-8C5F-F03984093D01}" srcOrd="0" destOrd="0" parTransId="{C1F93ADA-05EF-49C7-B505-3A3BDB62C2F1}" sibTransId="{BFDD5D16-E5CB-42C8-BBEB-7B14F60AD6D4}"/>
    <dgm:cxn modelId="{75A0B1AD-CB41-43A2-A230-F3BB2077111D}" type="presOf" srcId="{7B542FA9-BD81-4C63-BD05-48872CAE036C}" destId="{62499B32-9F3E-4080-845E-BF29D68B4B63}" srcOrd="1" destOrd="3" presId="urn:microsoft.com/office/officeart/2005/8/layout/cycle8"/>
    <dgm:cxn modelId="{C0B29DAF-787A-4C91-9AEF-35816AB92061}" type="presOf" srcId="{7B542FA9-BD81-4C63-BD05-48872CAE036C}" destId="{E7B80A27-7666-45F1-8D7D-E40B094C0864}" srcOrd="0" destOrd="3" presId="urn:microsoft.com/office/officeart/2005/8/layout/cycle8"/>
    <dgm:cxn modelId="{F43723C1-E754-4416-AD58-CC3987DB5226}" srcId="{1ED04735-03F3-4A6F-8A98-AA6CE8B7FD64}" destId="{2911B8F5-128D-4F91-8714-CE559187B310}" srcOrd="0" destOrd="0" parTransId="{40E738AB-B19A-4520-B269-25DE5AD2C217}" sibTransId="{DA201735-AAAF-4857-AEF0-8A5F30D7E33F}"/>
    <dgm:cxn modelId="{40CE0FD0-8C1B-4165-9742-B6AC464F2F80}" type="presOf" srcId="{902F85D4-23FD-4BE3-8702-2E1250655B12}" destId="{5DD1FA38-55BC-49AB-8B62-71BA097430D7}" srcOrd="0" destOrd="2" presId="urn:microsoft.com/office/officeart/2005/8/layout/cycle8"/>
    <dgm:cxn modelId="{3006CAD7-02D6-482A-BBBC-56CE8E49EDFF}" type="presOf" srcId="{B5F58B40-8453-4AFC-9860-D934AD27E61A}" destId="{5DD1FA38-55BC-49AB-8B62-71BA097430D7}" srcOrd="0" destOrd="0" presId="urn:microsoft.com/office/officeart/2005/8/layout/cycle8"/>
    <dgm:cxn modelId="{9E688EDE-9DA2-4DB7-A7C6-5165DFBA504E}" type="presOf" srcId="{2911B8F5-128D-4F91-8714-CE559187B310}" destId="{62499B32-9F3E-4080-845E-BF29D68B4B63}" srcOrd="1" destOrd="1" presId="urn:microsoft.com/office/officeart/2005/8/layout/cycle8"/>
    <dgm:cxn modelId="{898707E1-B00F-429C-835A-050BF96C0A83}" srcId="{82EBAC7B-6A4C-45BA-AFAE-487C41DD2ED8}" destId="{7B542FA9-BD81-4C63-BD05-48872CAE036C}" srcOrd="0" destOrd="0" parTransId="{8A4E2E20-1006-48C1-A14D-5E3419E319C4}" sibTransId="{8E73505D-27AA-4CDD-95E8-8D43495C95BE}"/>
    <dgm:cxn modelId="{3F2B3FE7-64D0-43FA-838C-7795CA9D1F3E}" srcId="{1ED04735-03F3-4A6F-8A98-AA6CE8B7FD64}" destId="{82EBAC7B-6A4C-45BA-AFAE-487C41DD2ED8}" srcOrd="1" destOrd="0" parTransId="{2F45F125-3442-4D88-B341-71CC6B76D921}" sibTransId="{28228F2B-1069-4E7B-85FD-01A66DEA9E54}"/>
    <dgm:cxn modelId="{9315F6FF-2F6C-4EE0-A980-D9BE0FD950E7}" srcId="{47210A3C-3888-406C-9ADF-0FC5E0AD0021}" destId="{1ED04735-03F3-4A6F-8A98-AA6CE8B7FD64}" srcOrd="1" destOrd="0" parTransId="{4FB4944E-1AB4-459E-A2FE-791AD4B41D94}" sibTransId="{46382730-7C46-4B08-BA5A-989D1A4D9AFA}"/>
    <dgm:cxn modelId="{224B2BCE-3072-464E-AFCE-166B48FE296C}" type="presParOf" srcId="{F9D27D00-786A-43C6-955B-4EC8DDA0BC36}" destId="{5DD1FA38-55BC-49AB-8B62-71BA097430D7}" srcOrd="0" destOrd="0" presId="urn:microsoft.com/office/officeart/2005/8/layout/cycle8"/>
    <dgm:cxn modelId="{2A02EED7-8294-4A40-A218-CD5E4C915514}" type="presParOf" srcId="{F9D27D00-786A-43C6-955B-4EC8DDA0BC36}" destId="{BF9FE56D-23CB-4827-AEDC-1A388614DA2E}" srcOrd="1" destOrd="0" presId="urn:microsoft.com/office/officeart/2005/8/layout/cycle8"/>
    <dgm:cxn modelId="{1787CE14-D44B-47D6-8427-28E74794BD20}" type="presParOf" srcId="{F9D27D00-786A-43C6-955B-4EC8DDA0BC36}" destId="{46A146FF-066C-49CB-9DBB-2E69BF83AF75}" srcOrd="2" destOrd="0" presId="urn:microsoft.com/office/officeart/2005/8/layout/cycle8"/>
    <dgm:cxn modelId="{3D50D4BF-563A-4B48-8986-05998858C553}" type="presParOf" srcId="{F9D27D00-786A-43C6-955B-4EC8DDA0BC36}" destId="{145EBCB1-E744-46B2-8C59-263015BFC279}" srcOrd="3" destOrd="0" presId="urn:microsoft.com/office/officeart/2005/8/layout/cycle8"/>
    <dgm:cxn modelId="{7F30356D-BE1C-4899-84EA-79D89F38B30B}" type="presParOf" srcId="{F9D27D00-786A-43C6-955B-4EC8DDA0BC36}" destId="{E7B80A27-7666-45F1-8D7D-E40B094C0864}" srcOrd="4" destOrd="0" presId="urn:microsoft.com/office/officeart/2005/8/layout/cycle8"/>
    <dgm:cxn modelId="{40E103C6-BEAB-4ED1-94F1-69E8E0AB26F5}" type="presParOf" srcId="{F9D27D00-786A-43C6-955B-4EC8DDA0BC36}" destId="{E32032F6-A0BF-48D8-8A2E-EF41079E8A81}" srcOrd="5" destOrd="0" presId="urn:microsoft.com/office/officeart/2005/8/layout/cycle8"/>
    <dgm:cxn modelId="{1965FA8E-299D-4B9D-9646-BF0EC1472FA5}" type="presParOf" srcId="{F9D27D00-786A-43C6-955B-4EC8DDA0BC36}" destId="{6BC01C31-4452-4EBC-A88B-E6570393B9D2}" srcOrd="6" destOrd="0" presId="urn:microsoft.com/office/officeart/2005/8/layout/cycle8"/>
    <dgm:cxn modelId="{80AEB19A-9FCF-4F79-89F2-1C99CDC2CE82}" type="presParOf" srcId="{F9D27D00-786A-43C6-955B-4EC8DDA0BC36}" destId="{62499B32-9F3E-4080-845E-BF29D68B4B63}" srcOrd="7" destOrd="0" presId="urn:microsoft.com/office/officeart/2005/8/layout/cycle8"/>
    <dgm:cxn modelId="{DDFA8D76-E1D4-4DB2-A170-F1F2A18B5787}" type="presParOf" srcId="{F9D27D00-786A-43C6-955B-4EC8DDA0BC36}" destId="{7E49DB01-B61F-4EF9-A926-C868F79BC0F5}" srcOrd="8" destOrd="0" presId="urn:microsoft.com/office/officeart/2005/8/layout/cycle8"/>
    <dgm:cxn modelId="{08B48697-4BDD-4BC2-8C7B-BDCD166D763E}" type="presParOf" srcId="{F9D27D00-786A-43C6-955B-4EC8DDA0BC36}" destId="{E090232B-8295-4684-A61A-101BF12814C5}" srcOrd="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4366D-E693-4280-A281-7DC2C795BDBE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147ED-117E-4274-8EC0-BB40F333159D}">
      <dsp:nvSpPr>
        <dsp:cNvPr id="0" name=""/>
        <dsp:cNvSpPr/>
      </dsp:nvSpPr>
      <dsp:spPr>
        <a:xfrm>
          <a:off x="411090" y="271871"/>
          <a:ext cx="10044785" cy="5440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Review Where you are</a:t>
          </a:r>
        </a:p>
      </dsp:txBody>
      <dsp:txXfrm>
        <a:off x="411090" y="271871"/>
        <a:ext cx="10044785" cy="544091"/>
      </dsp:txXfrm>
    </dsp:sp>
    <dsp:sp modelId="{BAFC2235-5079-4E4D-9D32-C9E5C6B92B44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8ABEBA-2125-4F9C-B4B4-8531A7EC4CED}">
      <dsp:nvSpPr>
        <dsp:cNvPr id="0" name=""/>
        <dsp:cNvSpPr/>
      </dsp:nvSpPr>
      <dsp:spPr>
        <a:xfrm>
          <a:off x="800969" y="1087747"/>
          <a:ext cx="9654905" cy="5440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Image Processing : Image classification</a:t>
          </a:r>
          <a:endParaRPr lang="en-US" sz="3200" b="1" kern="1200" dirty="0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800969" y="1087747"/>
        <a:ext cx="9654905" cy="544091"/>
      </dsp:txXfrm>
    </dsp:sp>
    <dsp:sp modelId="{6B526EEB-1770-4DF7-872C-1513DE1FD9F4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C3668-68B6-4C86-9F42-0BC785E563D1}">
      <dsp:nvSpPr>
        <dsp:cNvPr id="0" name=""/>
        <dsp:cNvSpPr/>
      </dsp:nvSpPr>
      <dsp:spPr>
        <a:xfrm>
          <a:off x="920631" y="1903623"/>
          <a:ext cx="9535243" cy="5440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Steganography VS Steganalysis</a:t>
          </a:r>
        </a:p>
      </dsp:txBody>
      <dsp:txXfrm>
        <a:off x="920631" y="1903623"/>
        <a:ext cx="9535243" cy="544091"/>
      </dsp:txXfrm>
    </dsp:sp>
    <dsp:sp modelId="{099812EA-59EE-4814-B17C-A130DDBC5DDE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55D316-0051-4321-AE3E-EEB690104A4D}">
      <dsp:nvSpPr>
        <dsp:cNvPr id="0" name=""/>
        <dsp:cNvSpPr/>
      </dsp:nvSpPr>
      <dsp:spPr>
        <a:xfrm>
          <a:off x="800969" y="2719499"/>
          <a:ext cx="9654905" cy="5440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Evolutionary schema</a:t>
          </a:r>
        </a:p>
      </dsp:txBody>
      <dsp:txXfrm>
        <a:off x="800969" y="2719499"/>
        <a:ext cx="9654905" cy="544091"/>
      </dsp:txXfrm>
    </dsp:sp>
    <dsp:sp modelId="{42D12251-4A40-474E-8098-B775E3E5F1B8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B9208D-7016-4959-8A83-52F45DFFF12C}">
      <dsp:nvSpPr>
        <dsp:cNvPr id="0" name=""/>
        <dsp:cNvSpPr/>
      </dsp:nvSpPr>
      <dsp:spPr>
        <a:xfrm>
          <a:off x="411090" y="3535375"/>
          <a:ext cx="10044785" cy="5440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rPr>
            <a:t>Summary</a:t>
          </a:r>
          <a:endParaRPr lang="en-US" sz="3200" b="1" kern="1200" dirty="0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411090" y="3535375"/>
        <a:ext cx="10044785" cy="544091"/>
      </dsp:txXfrm>
    </dsp:sp>
    <dsp:sp modelId="{8A2B75B5-016C-470C-9575-EFCE91D99778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4DDAF8-DFB4-40B8-BB8A-78D64B17D13C}">
      <dsp:nvSpPr>
        <dsp:cNvPr id="0" name=""/>
        <dsp:cNvSpPr/>
      </dsp:nvSpPr>
      <dsp:spPr>
        <a:xfrm>
          <a:off x="6484362" y="2504938"/>
          <a:ext cx="3881228" cy="421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142"/>
              </a:lnTo>
              <a:lnTo>
                <a:pt x="3881228" y="287142"/>
              </a:lnTo>
              <a:lnTo>
                <a:pt x="3881228" y="421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7BBBDF-EE34-485B-93B4-56D486AE8A9E}">
      <dsp:nvSpPr>
        <dsp:cNvPr id="0" name=""/>
        <dsp:cNvSpPr/>
      </dsp:nvSpPr>
      <dsp:spPr>
        <a:xfrm>
          <a:off x="6484362" y="2504938"/>
          <a:ext cx="2110479" cy="421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142"/>
              </a:lnTo>
              <a:lnTo>
                <a:pt x="2110479" y="287142"/>
              </a:lnTo>
              <a:lnTo>
                <a:pt x="2110479" y="421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D50FD-ACCC-4D74-81E8-228111E29584}">
      <dsp:nvSpPr>
        <dsp:cNvPr id="0" name=""/>
        <dsp:cNvSpPr/>
      </dsp:nvSpPr>
      <dsp:spPr>
        <a:xfrm>
          <a:off x="6824093" y="3846279"/>
          <a:ext cx="2193434" cy="421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142"/>
              </a:lnTo>
              <a:lnTo>
                <a:pt x="2193434" y="287142"/>
              </a:lnTo>
              <a:lnTo>
                <a:pt x="2193434" y="421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68BBD-258F-41B2-A7CA-B49EFF61CEFB}">
      <dsp:nvSpPr>
        <dsp:cNvPr id="0" name=""/>
        <dsp:cNvSpPr/>
      </dsp:nvSpPr>
      <dsp:spPr>
        <a:xfrm>
          <a:off x="6757706" y="3846279"/>
          <a:ext cx="91440" cy="421357"/>
        </a:xfrm>
        <a:custGeom>
          <a:avLst/>
          <a:gdLst/>
          <a:ahLst/>
          <a:cxnLst/>
          <a:rect l="0" t="0" r="0" b="0"/>
          <a:pathLst>
            <a:path>
              <a:moveTo>
                <a:pt x="66387" y="0"/>
              </a:moveTo>
              <a:lnTo>
                <a:pt x="66387" y="287142"/>
              </a:lnTo>
              <a:lnTo>
                <a:pt x="45720" y="287142"/>
              </a:lnTo>
              <a:lnTo>
                <a:pt x="45720" y="421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2DECEF-F304-4069-A044-141774C64C0E}">
      <dsp:nvSpPr>
        <dsp:cNvPr id="0" name=""/>
        <dsp:cNvSpPr/>
      </dsp:nvSpPr>
      <dsp:spPr>
        <a:xfrm>
          <a:off x="4609992" y="3846279"/>
          <a:ext cx="2214101" cy="421357"/>
        </a:xfrm>
        <a:custGeom>
          <a:avLst/>
          <a:gdLst/>
          <a:ahLst/>
          <a:cxnLst/>
          <a:rect l="0" t="0" r="0" b="0"/>
          <a:pathLst>
            <a:path>
              <a:moveTo>
                <a:pt x="2214101" y="0"/>
              </a:moveTo>
              <a:lnTo>
                <a:pt x="2214101" y="287142"/>
              </a:lnTo>
              <a:lnTo>
                <a:pt x="0" y="287142"/>
              </a:lnTo>
              <a:lnTo>
                <a:pt x="0" y="421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1727C-057C-4FEC-BA1A-93524D052BDA}">
      <dsp:nvSpPr>
        <dsp:cNvPr id="0" name=""/>
        <dsp:cNvSpPr/>
      </dsp:nvSpPr>
      <dsp:spPr>
        <a:xfrm>
          <a:off x="6484362" y="2504938"/>
          <a:ext cx="339731" cy="421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142"/>
              </a:lnTo>
              <a:lnTo>
                <a:pt x="339731" y="287142"/>
              </a:lnTo>
              <a:lnTo>
                <a:pt x="339731" y="421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68A89F-1ADE-4549-9B49-D312306690EC}">
      <dsp:nvSpPr>
        <dsp:cNvPr id="0" name=""/>
        <dsp:cNvSpPr/>
      </dsp:nvSpPr>
      <dsp:spPr>
        <a:xfrm>
          <a:off x="2557414" y="3846279"/>
          <a:ext cx="91440" cy="4213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1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4E5FD-7883-48B1-B512-CE248D806FB1}">
      <dsp:nvSpPr>
        <dsp:cNvPr id="0" name=""/>
        <dsp:cNvSpPr/>
      </dsp:nvSpPr>
      <dsp:spPr>
        <a:xfrm>
          <a:off x="2603134" y="2504938"/>
          <a:ext cx="3881228" cy="421357"/>
        </a:xfrm>
        <a:custGeom>
          <a:avLst/>
          <a:gdLst/>
          <a:ahLst/>
          <a:cxnLst/>
          <a:rect l="0" t="0" r="0" b="0"/>
          <a:pathLst>
            <a:path>
              <a:moveTo>
                <a:pt x="3881228" y="0"/>
              </a:moveTo>
              <a:lnTo>
                <a:pt x="3881228" y="287142"/>
              </a:lnTo>
              <a:lnTo>
                <a:pt x="0" y="287142"/>
              </a:lnTo>
              <a:lnTo>
                <a:pt x="0" y="421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060B96-225E-40FB-B408-B479D190955A}">
      <dsp:nvSpPr>
        <dsp:cNvPr id="0" name=""/>
        <dsp:cNvSpPr/>
      </dsp:nvSpPr>
      <dsp:spPr>
        <a:xfrm>
          <a:off x="3604855" y="1163596"/>
          <a:ext cx="2879506" cy="421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142"/>
              </a:lnTo>
              <a:lnTo>
                <a:pt x="2879506" y="287142"/>
              </a:lnTo>
              <a:lnTo>
                <a:pt x="2879506" y="42135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46B8D-307B-483A-9E71-8DBAEF28DAF7}">
      <dsp:nvSpPr>
        <dsp:cNvPr id="0" name=""/>
        <dsp:cNvSpPr/>
      </dsp:nvSpPr>
      <dsp:spPr>
        <a:xfrm>
          <a:off x="2710171" y="1163596"/>
          <a:ext cx="894684" cy="421357"/>
        </a:xfrm>
        <a:custGeom>
          <a:avLst/>
          <a:gdLst/>
          <a:ahLst/>
          <a:cxnLst/>
          <a:rect l="0" t="0" r="0" b="0"/>
          <a:pathLst>
            <a:path>
              <a:moveTo>
                <a:pt x="894684" y="0"/>
              </a:moveTo>
              <a:lnTo>
                <a:pt x="894684" y="287142"/>
              </a:lnTo>
              <a:lnTo>
                <a:pt x="0" y="287142"/>
              </a:lnTo>
              <a:lnTo>
                <a:pt x="0" y="42135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75EC76-5D6A-4EC7-8750-80FBE3CB2F26}">
      <dsp:nvSpPr>
        <dsp:cNvPr id="0" name=""/>
        <dsp:cNvSpPr/>
      </dsp:nvSpPr>
      <dsp:spPr>
        <a:xfrm>
          <a:off x="786665" y="2504938"/>
          <a:ext cx="91440" cy="4213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1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CA3362-A5D3-497C-9AAF-CC484C6AB6FC}">
      <dsp:nvSpPr>
        <dsp:cNvPr id="0" name=""/>
        <dsp:cNvSpPr/>
      </dsp:nvSpPr>
      <dsp:spPr>
        <a:xfrm>
          <a:off x="832385" y="1163596"/>
          <a:ext cx="2772469" cy="421357"/>
        </a:xfrm>
        <a:custGeom>
          <a:avLst/>
          <a:gdLst/>
          <a:ahLst/>
          <a:cxnLst/>
          <a:rect l="0" t="0" r="0" b="0"/>
          <a:pathLst>
            <a:path>
              <a:moveTo>
                <a:pt x="2772469" y="0"/>
              </a:moveTo>
              <a:lnTo>
                <a:pt x="2772469" y="287142"/>
              </a:lnTo>
              <a:lnTo>
                <a:pt x="0" y="287142"/>
              </a:lnTo>
              <a:lnTo>
                <a:pt x="0" y="42135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3CC796-77A5-4A9C-9D74-C258B5725C36}">
      <dsp:nvSpPr>
        <dsp:cNvPr id="0" name=""/>
        <dsp:cNvSpPr/>
      </dsp:nvSpPr>
      <dsp:spPr>
        <a:xfrm>
          <a:off x="2461387" y="243611"/>
          <a:ext cx="2286936" cy="919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38CD1-895D-4E77-83FD-75B198B6E5E6}">
      <dsp:nvSpPr>
        <dsp:cNvPr id="0" name=""/>
        <dsp:cNvSpPr/>
      </dsp:nvSpPr>
      <dsp:spPr>
        <a:xfrm>
          <a:off x="2622364" y="396540"/>
          <a:ext cx="2286936" cy="919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The world of Computer Technology</a:t>
          </a:r>
        </a:p>
      </dsp:txBody>
      <dsp:txXfrm>
        <a:off x="2649309" y="423485"/>
        <a:ext cx="2233046" cy="866094"/>
      </dsp:txXfrm>
    </dsp:sp>
    <dsp:sp modelId="{48E93550-BCD2-42CD-9A64-52C984C9D528}">
      <dsp:nvSpPr>
        <dsp:cNvPr id="0" name=""/>
        <dsp:cNvSpPr/>
      </dsp:nvSpPr>
      <dsp:spPr>
        <a:xfrm>
          <a:off x="951" y="1584953"/>
          <a:ext cx="1662868" cy="919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A84D6-E9B2-4CA1-926B-7894290698A5}">
      <dsp:nvSpPr>
        <dsp:cNvPr id="0" name=""/>
        <dsp:cNvSpPr/>
      </dsp:nvSpPr>
      <dsp:spPr>
        <a:xfrm>
          <a:off x="161928" y="1737882"/>
          <a:ext cx="1662868" cy="919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Software</a:t>
          </a:r>
        </a:p>
      </dsp:txBody>
      <dsp:txXfrm>
        <a:off x="188873" y="1764827"/>
        <a:ext cx="1608978" cy="866094"/>
      </dsp:txXfrm>
    </dsp:sp>
    <dsp:sp modelId="{681A0D0D-33BC-45C7-A5F1-E89C4F2E8EA9}">
      <dsp:nvSpPr>
        <dsp:cNvPr id="0" name=""/>
        <dsp:cNvSpPr/>
      </dsp:nvSpPr>
      <dsp:spPr>
        <a:xfrm>
          <a:off x="107988" y="2926295"/>
          <a:ext cx="1448794" cy="919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CB8D22-E6A6-4CB7-A8B4-AE4A01FB7858}">
      <dsp:nvSpPr>
        <dsp:cNvPr id="0" name=""/>
        <dsp:cNvSpPr/>
      </dsp:nvSpPr>
      <dsp:spPr>
        <a:xfrm>
          <a:off x="268965" y="3079223"/>
          <a:ext cx="1448794" cy="919984"/>
        </a:xfrm>
        <a:prstGeom prst="roundRect">
          <a:avLst>
            <a:gd name="adj" fmla="val 10000"/>
          </a:avLst>
        </a:prstGeom>
        <a:solidFill>
          <a:srgbClr val="FFFF00">
            <a:alpha val="90000"/>
          </a:srgb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Advances in SE</a:t>
          </a:r>
        </a:p>
      </dsp:txBody>
      <dsp:txXfrm>
        <a:off x="295910" y="3106168"/>
        <a:ext cx="1394904" cy="866094"/>
      </dsp:txXfrm>
    </dsp:sp>
    <dsp:sp modelId="{9DE631E6-93A8-4526-A873-6B92099E7B8E}">
      <dsp:nvSpPr>
        <dsp:cNvPr id="0" name=""/>
        <dsp:cNvSpPr/>
      </dsp:nvSpPr>
      <dsp:spPr>
        <a:xfrm>
          <a:off x="1985774" y="1584953"/>
          <a:ext cx="1448794" cy="919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E6E5D-09BE-43F4-8145-98376EEBDE9F}">
      <dsp:nvSpPr>
        <dsp:cNvPr id="0" name=""/>
        <dsp:cNvSpPr/>
      </dsp:nvSpPr>
      <dsp:spPr>
        <a:xfrm>
          <a:off x="2146751" y="1737882"/>
          <a:ext cx="1448794" cy="919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Hardware</a:t>
          </a:r>
        </a:p>
      </dsp:txBody>
      <dsp:txXfrm>
        <a:off x="2173696" y="1764827"/>
        <a:ext cx="1394904" cy="866094"/>
      </dsp:txXfrm>
    </dsp:sp>
    <dsp:sp modelId="{30BE7B56-4BE1-4CBD-A3B7-62EE7EB5AE7D}">
      <dsp:nvSpPr>
        <dsp:cNvPr id="0" name=""/>
        <dsp:cNvSpPr/>
      </dsp:nvSpPr>
      <dsp:spPr>
        <a:xfrm>
          <a:off x="5759965" y="1584953"/>
          <a:ext cx="1448794" cy="919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CEE22C-E5E6-4221-993D-1878D0DC9A66}">
      <dsp:nvSpPr>
        <dsp:cNvPr id="0" name=""/>
        <dsp:cNvSpPr/>
      </dsp:nvSpPr>
      <dsp:spPr>
        <a:xfrm>
          <a:off x="5920942" y="1737882"/>
          <a:ext cx="1448794" cy="919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</a:rPr>
            <a:t>Artificial Intelligence</a:t>
          </a:r>
          <a:endParaRPr lang="en-US" sz="1800" b="1" kern="1200" dirty="0">
            <a:solidFill>
              <a:schemeClr val="tx1"/>
            </a:solidFill>
          </a:endParaRPr>
        </a:p>
      </dsp:txBody>
      <dsp:txXfrm>
        <a:off x="5947887" y="1764827"/>
        <a:ext cx="1394904" cy="866094"/>
      </dsp:txXfrm>
    </dsp:sp>
    <dsp:sp modelId="{FF604F18-FCE5-4FD5-92EF-5A3857F6AACA}">
      <dsp:nvSpPr>
        <dsp:cNvPr id="0" name=""/>
        <dsp:cNvSpPr/>
      </dsp:nvSpPr>
      <dsp:spPr>
        <a:xfrm>
          <a:off x="1878737" y="2926295"/>
          <a:ext cx="1448794" cy="919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FD1A3-B16A-4D28-8E1B-40C1512C61F2}">
      <dsp:nvSpPr>
        <dsp:cNvPr id="0" name=""/>
        <dsp:cNvSpPr/>
      </dsp:nvSpPr>
      <dsp:spPr>
        <a:xfrm>
          <a:off x="2039714" y="3079223"/>
          <a:ext cx="1448794" cy="919984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rnd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Data Mining</a:t>
          </a:r>
        </a:p>
      </dsp:txBody>
      <dsp:txXfrm>
        <a:off x="2066659" y="3106168"/>
        <a:ext cx="1394904" cy="866094"/>
      </dsp:txXfrm>
    </dsp:sp>
    <dsp:sp modelId="{771F2C6C-296A-46E7-AD3D-224FD2F15187}">
      <dsp:nvSpPr>
        <dsp:cNvPr id="0" name=""/>
        <dsp:cNvSpPr/>
      </dsp:nvSpPr>
      <dsp:spPr>
        <a:xfrm>
          <a:off x="1878737" y="4267637"/>
          <a:ext cx="1448794" cy="919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A5313A-0F49-4724-8F9D-33FD3116E6C4}">
      <dsp:nvSpPr>
        <dsp:cNvPr id="0" name=""/>
        <dsp:cNvSpPr/>
      </dsp:nvSpPr>
      <dsp:spPr>
        <a:xfrm>
          <a:off x="2039714" y="4420565"/>
          <a:ext cx="1448794" cy="919984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rnd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Advances in DM</a:t>
          </a:r>
        </a:p>
      </dsp:txBody>
      <dsp:txXfrm>
        <a:off x="2066659" y="4447510"/>
        <a:ext cx="1394904" cy="866094"/>
      </dsp:txXfrm>
    </dsp:sp>
    <dsp:sp modelId="{A1A3C7B5-021C-4F75-9DB5-E8F506504CEF}">
      <dsp:nvSpPr>
        <dsp:cNvPr id="0" name=""/>
        <dsp:cNvSpPr/>
      </dsp:nvSpPr>
      <dsp:spPr>
        <a:xfrm>
          <a:off x="6099696" y="2926295"/>
          <a:ext cx="1448794" cy="919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467C36-937E-4C8A-BE42-9FE359FDB6DF}">
      <dsp:nvSpPr>
        <dsp:cNvPr id="0" name=""/>
        <dsp:cNvSpPr/>
      </dsp:nvSpPr>
      <dsp:spPr>
        <a:xfrm>
          <a:off x="6260674" y="3079223"/>
          <a:ext cx="1448794" cy="91998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65000"/>
                <a:lumMod val="110000"/>
              </a:schemeClr>
            </a:gs>
            <a:gs pos="88000">
              <a:schemeClr val="accent5"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Image processing</a:t>
          </a:r>
        </a:p>
      </dsp:txBody>
      <dsp:txXfrm>
        <a:off x="6287619" y="3106168"/>
        <a:ext cx="1394904" cy="866094"/>
      </dsp:txXfrm>
    </dsp:sp>
    <dsp:sp modelId="{9D931413-81DE-4030-B83B-68257CFAB2C3}">
      <dsp:nvSpPr>
        <dsp:cNvPr id="0" name=""/>
        <dsp:cNvSpPr/>
      </dsp:nvSpPr>
      <dsp:spPr>
        <a:xfrm>
          <a:off x="3649485" y="4267637"/>
          <a:ext cx="1921014" cy="919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F65E71-A258-48FA-BD37-53B21C6F7A46}">
      <dsp:nvSpPr>
        <dsp:cNvPr id="0" name=""/>
        <dsp:cNvSpPr/>
      </dsp:nvSpPr>
      <dsp:spPr>
        <a:xfrm>
          <a:off x="3810462" y="4420565"/>
          <a:ext cx="1921014" cy="919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Medical Imaging</a:t>
          </a:r>
        </a:p>
      </dsp:txBody>
      <dsp:txXfrm>
        <a:off x="3837407" y="4447510"/>
        <a:ext cx="1867124" cy="866094"/>
      </dsp:txXfrm>
    </dsp:sp>
    <dsp:sp modelId="{9A541555-B985-4C50-B6CD-D22E95E2A28D}">
      <dsp:nvSpPr>
        <dsp:cNvPr id="0" name=""/>
        <dsp:cNvSpPr/>
      </dsp:nvSpPr>
      <dsp:spPr>
        <a:xfrm>
          <a:off x="5892454" y="4267637"/>
          <a:ext cx="1821945" cy="919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07DEAB-07E2-47DE-946C-84C1E37B426A}">
      <dsp:nvSpPr>
        <dsp:cNvPr id="0" name=""/>
        <dsp:cNvSpPr/>
      </dsp:nvSpPr>
      <dsp:spPr>
        <a:xfrm>
          <a:off x="6053431" y="4420565"/>
          <a:ext cx="1821945" cy="919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Image Forensic</a:t>
          </a:r>
        </a:p>
      </dsp:txBody>
      <dsp:txXfrm>
        <a:off x="6080376" y="4447510"/>
        <a:ext cx="1768055" cy="866094"/>
      </dsp:txXfrm>
    </dsp:sp>
    <dsp:sp modelId="{4FE952CC-410C-49E5-8A9A-2B6CE0AF2BC5}">
      <dsp:nvSpPr>
        <dsp:cNvPr id="0" name=""/>
        <dsp:cNvSpPr/>
      </dsp:nvSpPr>
      <dsp:spPr>
        <a:xfrm>
          <a:off x="8036354" y="4267637"/>
          <a:ext cx="1962348" cy="919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30687-F105-4451-A1D8-3D2C26331EE9}">
      <dsp:nvSpPr>
        <dsp:cNvPr id="0" name=""/>
        <dsp:cNvSpPr/>
      </dsp:nvSpPr>
      <dsp:spPr>
        <a:xfrm>
          <a:off x="8197331" y="4420565"/>
          <a:ext cx="1962348" cy="91998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65000"/>
                <a:lumMod val="110000"/>
              </a:schemeClr>
            </a:gs>
            <a:gs pos="88000">
              <a:schemeClr val="accent5"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Steganography &amp; </a:t>
          </a:r>
          <a:r>
            <a:rPr lang="en-US" sz="1800" b="1" kern="1200" dirty="0" err="1">
              <a:solidFill>
                <a:schemeClr val="tx1"/>
              </a:solidFill>
            </a:rPr>
            <a:t>Steganalysis</a:t>
          </a:r>
          <a:r>
            <a:rPr lang="en-US" sz="1800" b="1" kern="1200" dirty="0">
              <a:solidFill>
                <a:schemeClr val="tx1"/>
              </a:solidFill>
            </a:rPr>
            <a:t> </a:t>
          </a:r>
        </a:p>
      </dsp:txBody>
      <dsp:txXfrm>
        <a:off x="8224276" y="4447510"/>
        <a:ext cx="1908458" cy="866094"/>
      </dsp:txXfrm>
    </dsp:sp>
    <dsp:sp modelId="{44628CC8-236B-4D01-8840-DD1F150D7D02}">
      <dsp:nvSpPr>
        <dsp:cNvPr id="0" name=""/>
        <dsp:cNvSpPr/>
      </dsp:nvSpPr>
      <dsp:spPr>
        <a:xfrm>
          <a:off x="7870445" y="2926295"/>
          <a:ext cx="1448794" cy="919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69BC1-8D33-4369-9EF4-E6142B9D267E}">
      <dsp:nvSpPr>
        <dsp:cNvPr id="0" name=""/>
        <dsp:cNvSpPr/>
      </dsp:nvSpPr>
      <dsp:spPr>
        <a:xfrm>
          <a:off x="8031422" y="3079223"/>
          <a:ext cx="1448794" cy="919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Robotics</a:t>
          </a:r>
        </a:p>
      </dsp:txBody>
      <dsp:txXfrm>
        <a:off x="8058367" y="3106168"/>
        <a:ext cx="1394904" cy="866094"/>
      </dsp:txXfrm>
    </dsp:sp>
    <dsp:sp modelId="{F14B169B-04C5-4E12-80E5-825398C84DC9}">
      <dsp:nvSpPr>
        <dsp:cNvPr id="0" name=""/>
        <dsp:cNvSpPr/>
      </dsp:nvSpPr>
      <dsp:spPr>
        <a:xfrm>
          <a:off x="9641193" y="2926295"/>
          <a:ext cx="1448794" cy="919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38595-D668-4F5C-9CE7-0DC4E222E1A7}">
      <dsp:nvSpPr>
        <dsp:cNvPr id="0" name=""/>
        <dsp:cNvSpPr/>
      </dsp:nvSpPr>
      <dsp:spPr>
        <a:xfrm>
          <a:off x="9802170" y="3079223"/>
          <a:ext cx="1448794" cy="919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Machine Learning</a:t>
          </a:r>
        </a:p>
      </dsp:txBody>
      <dsp:txXfrm>
        <a:off x="9829115" y="3106168"/>
        <a:ext cx="1394904" cy="8660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18CD1-4649-4B9C-A34A-E1B4FE4C2F77}">
      <dsp:nvSpPr>
        <dsp:cNvPr id="0" name=""/>
        <dsp:cNvSpPr/>
      </dsp:nvSpPr>
      <dsp:spPr>
        <a:xfrm>
          <a:off x="0" y="414913"/>
          <a:ext cx="7732245" cy="3092898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5290D-1191-4602-9168-9EDA265303E4}">
      <dsp:nvSpPr>
        <dsp:cNvPr id="0" name=""/>
        <dsp:cNvSpPr/>
      </dsp:nvSpPr>
      <dsp:spPr>
        <a:xfrm>
          <a:off x="927869" y="940056"/>
          <a:ext cx="2551640" cy="151552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3792" rIns="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Art of embedding messages</a:t>
          </a:r>
        </a:p>
      </dsp:txBody>
      <dsp:txXfrm>
        <a:off x="927869" y="940056"/>
        <a:ext cx="2551640" cy="1515520"/>
      </dsp:txXfrm>
    </dsp:sp>
    <dsp:sp modelId="{93AD4F80-C94C-477C-A222-C398793DA241}">
      <dsp:nvSpPr>
        <dsp:cNvPr id="0" name=""/>
        <dsp:cNvSpPr/>
      </dsp:nvSpPr>
      <dsp:spPr>
        <a:xfrm>
          <a:off x="3866122" y="1434920"/>
          <a:ext cx="3015575" cy="151552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3792" rIns="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Art of detecting the hidden Messages</a:t>
          </a:r>
        </a:p>
      </dsp:txBody>
      <dsp:txXfrm>
        <a:off x="3866122" y="1434920"/>
        <a:ext cx="3015575" cy="15155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5070E-DFDF-48CD-82C2-90C85012A2D9}">
      <dsp:nvSpPr>
        <dsp:cNvPr id="0" name=""/>
        <dsp:cNvSpPr/>
      </dsp:nvSpPr>
      <dsp:spPr>
        <a:xfrm>
          <a:off x="6623" y="2685623"/>
          <a:ext cx="1840043" cy="18400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Image Acquisition</a:t>
          </a:r>
        </a:p>
      </dsp:txBody>
      <dsp:txXfrm>
        <a:off x="276091" y="2955091"/>
        <a:ext cx="1301107" cy="1301107"/>
      </dsp:txXfrm>
    </dsp:sp>
    <dsp:sp modelId="{8B08402D-3A2B-4144-985F-158BFF69096B}">
      <dsp:nvSpPr>
        <dsp:cNvPr id="0" name=""/>
        <dsp:cNvSpPr/>
      </dsp:nvSpPr>
      <dsp:spPr>
        <a:xfrm>
          <a:off x="1996077" y="3072032"/>
          <a:ext cx="1067225" cy="1067225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>
            <a:solidFill>
              <a:schemeClr val="tx1"/>
            </a:solidFill>
          </a:endParaRPr>
        </a:p>
      </dsp:txBody>
      <dsp:txXfrm>
        <a:off x="2137538" y="3480139"/>
        <a:ext cx="784303" cy="251011"/>
      </dsp:txXfrm>
    </dsp:sp>
    <dsp:sp modelId="{CA550944-9000-4165-8284-9275B58BCB60}">
      <dsp:nvSpPr>
        <dsp:cNvPr id="0" name=""/>
        <dsp:cNvSpPr/>
      </dsp:nvSpPr>
      <dsp:spPr>
        <a:xfrm>
          <a:off x="3212714" y="2685623"/>
          <a:ext cx="1840043" cy="1840043"/>
        </a:xfrm>
        <a:prstGeom prst="ellipse">
          <a:avLst/>
        </a:prstGeom>
        <a:solidFill>
          <a:schemeClr val="accent2">
            <a:hueOff val="-904150"/>
            <a:satOff val="-552"/>
            <a:lumOff val="2157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Image Preprocessing</a:t>
          </a:r>
        </a:p>
      </dsp:txBody>
      <dsp:txXfrm>
        <a:off x="3482182" y="2955091"/>
        <a:ext cx="1301107" cy="1301107"/>
      </dsp:txXfrm>
    </dsp:sp>
    <dsp:sp modelId="{E040AB62-BFBF-4F5D-869C-87C95A0B4098}">
      <dsp:nvSpPr>
        <dsp:cNvPr id="0" name=""/>
        <dsp:cNvSpPr/>
      </dsp:nvSpPr>
      <dsp:spPr>
        <a:xfrm>
          <a:off x="5202169" y="3072032"/>
          <a:ext cx="1067225" cy="1067225"/>
        </a:xfrm>
        <a:prstGeom prst="mathPlus">
          <a:avLst/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343630" y="3480139"/>
        <a:ext cx="784303" cy="251011"/>
      </dsp:txXfrm>
    </dsp:sp>
    <dsp:sp modelId="{FE4EE6B1-0B30-44A3-B8AB-A71E1E3CD994}">
      <dsp:nvSpPr>
        <dsp:cNvPr id="0" name=""/>
        <dsp:cNvSpPr/>
      </dsp:nvSpPr>
      <dsp:spPr>
        <a:xfrm>
          <a:off x="6418806" y="2685623"/>
          <a:ext cx="1840043" cy="1840043"/>
        </a:xfrm>
        <a:prstGeom prst="ellipse">
          <a:avLst/>
        </a:prstGeom>
        <a:solidFill>
          <a:schemeClr val="accent2">
            <a:hueOff val="-1808300"/>
            <a:satOff val="-1104"/>
            <a:lumOff val="431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Image Evaluation</a:t>
          </a:r>
        </a:p>
      </dsp:txBody>
      <dsp:txXfrm>
        <a:off x="6688274" y="2955091"/>
        <a:ext cx="1301107" cy="1301107"/>
      </dsp:txXfrm>
    </dsp:sp>
    <dsp:sp modelId="{5A80E45B-E5CE-4326-8046-4E7E1C905BBD}">
      <dsp:nvSpPr>
        <dsp:cNvPr id="0" name=""/>
        <dsp:cNvSpPr/>
      </dsp:nvSpPr>
      <dsp:spPr>
        <a:xfrm>
          <a:off x="8408260" y="3072032"/>
          <a:ext cx="1067225" cy="1067225"/>
        </a:xfrm>
        <a:prstGeom prst="mathEqual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700" b="1" kern="1200">
            <a:solidFill>
              <a:schemeClr val="tx1"/>
            </a:solidFill>
          </a:endParaRPr>
        </a:p>
      </dsp:txBody>
      <dsp:txXfrm>
        <a:off x="8549721" y="3291880"/>
        <a:ext cx="784303" cy="627529"/>
      </dsp:txXfrm>
    </dsp:sp>
    <dsp:sp modelId="{1D999256-FF2F-4225-9204-5DAEBB8A6D66}">
      <dsp:nvSpPr>
        <dsp:cNvPr id="0" name=""/>
        <dsp:cNvSpPr/>
      </dsp:nvSpPr>
      <dsp:spPr>
        <a:xfrm>
          <a:off x="9624897" y="2685623"/>
          <a:ext cx="1840043" cy="1840043"/>
        </a:xfrm>
        <a:prstGeom prst="ellipse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Image Classification </a:t>
          </a:r>
        </a:p>
      </dsp:txBody>
      <dsp:txXfrm>
        <a:off x="9894365" y="2955091"/>
        <a:ext cx="1301107" cy="13011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6E05D-42E7-40A4-8F77-492603F3EBAF}">
      <dsp:nvSpPr>
        <dsp:cNvPr id="0" name=""/>
        <dsp:cNvSpPr/>
      </dsp:nvSpPr>
      <dsp:spPr>
        <a:xfrm rot="21325798">
          <a:off x="789638" y="-62335"/>
          <a:ext cx="8154495" cy="3881437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5B6EB-4CB4-4464-95ED-8C29D00CF462}">
      <dsp:nvSpPr>
        <dsp:cNvPr id="0" name=""/>
        <dsp:cNvSpPr/>
      </dsp:nvSpPr>
      <dsp:spPr>
        <a:xfrm>
          <a:off x="2301090" y="2533495"/>
          <a:ext cx="161467" cy="1614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0D4C4-EB36-481F-8A39-7FCC4BAF51A7}">
      <dsp:nvSpPr>
        <dsp:cNvPr id="0" name=""/>
        <dsp:cNvSpPr/>
      </dsp:nvSpPr>
      <dsp:spPr>
        <a:xfrm>
          <a:off x="2619428" y="2572663"/>
          <a:ext cx="2177141" cy="1121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558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WaterMarking</a:t>
          </a:r>
          <a:endParaRPr lang="en-US" sz="2000" b="1" kern="120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2619428" y="2572663"/>
        <a:ext cx="2177141" cy="1121735"/>
      </dsp:txXfrm>
    </dsp:sp>
    <dsp:sp modelId="{BF25905F-4D1C-4568-B12D-0E88CA9C5CF8}">
      <dsp:nvSpPr>
        <dsp:cNvPr id="0" name=""/>
        <dsp:cNvSpPr/>
      </dsp:nvSpPr>
      <dsp:spPr>
        <a:xfrm>
          <a:off x="3830263" y="1559107"/>
          <a:ext cx="291884" cy="2918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D441C-C232-4251-9AB8-0C003E7E38D3}">
      <dsp:nvSpPr>
        <dsp:cNvPr id="0" name=""/>
        <dsp:cNvSpPr/>
      </dsp:nvSpPr>
      <dsp:spPr>
        <a:xfrm>
          <a:off x="4297811" y="1621454"/>
          <a:ext cx="2709573" cy="2111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63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Cryptography</a:t>
          </a:r>
        </a:p>
      </dsp:txBody>
      <dsp:txXfrm>
        <a:off x="4297811" y="1621454"/>
        <a:ext cx="2709573" cy="2111501"/>
      </dsp:txXfrm>
    </dsp:sp>
    <dsp:sp modelId="{96BEFF31-F8D3-431B-8639-F8B0BCBADEA7}">
      <dsp:nvSpPr>
        <dsp:cNvPr id="0" name=""/>
        <dsp:cNvSpPr/>
      </dsp:nvSpPr>
      <dsp:spPr>
        <a:xfrm>
          <a:off x="5980724" y="698696"/>
          <a:ext cx="403669" cy="4036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E1662-A9A2-457B-BC73-24D9ED963F4F}">
      <dsp:nvSpPr>
        <dsp:cNvPr id="0" name=""/>
        <dsp:cNvSpPr/>
      </dsp:nvSpPr>
      <dsp:spPr>
        <a:xfrm>
          <a:off x="6246819" y="977471"/>
          <a:ext cx="2702612" cy="2697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896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Steganography</a:t>
          </a:r>
        </a:p>
      </dsp:txBody>
      <dsp:txXfrm>
        <a:off x="6246819" y="977471"/>
        <a:ext cx="2702612" cy="26975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D1FA38-55BC-49AB-8B62-71BA097430D7}">
      <dsp:nvSpPr>
        <dsp:cNvPr id="0" name=""/>
        <dsp:cNvSpPr/>
      </dsp:nvSpPr>
      <dsp:spPr>
        <a:xfrm>
          <a:off x="2764850" y="292514"/>
          <a:ext cx="3260407" cy="3260407"/>
        </a:xfrm>
        <a:prstGeom prst="pie">
          <a:avLst>
            <a:gd name="adj1" fmla="val 16200000"/>
            <a:gd name="adj2" fmla="val 54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One </a:t>
          </a:r>
          <a:r>
            <a:rPr lang="en-US" sz="2400" b="1" kern="1200">
              <a:solidFill>
                <a:schemeClr val="tx1"/>
              </a:solidFill>
            </a:rPr>
            <a:t>C</a:t>
          </a:r>
          <a:r>
            <a:rPr lang="en-US" sz="2000" b="1" kern="1200">
              <a:solidFill>
                <a:schemeClr val="tx1"/>
              </a:solidFill>
            </a:rPr>
            <a:t>hannel</a:t>
          </a:r>
          <a:r>
            <a:rPr lang="en-US" sz="2400" b="1" kern="1200">
              <a:solidFill>
                <a:schemeClr val="tx1"/>
              </a:solidFill>
            </a:rPr>
            <a:t> Image</a:t>
          </a:r>
          <a:endParaRPr lang="en-US" sz="2400" b="1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chemeClr val="tx1"/>
              </a:solidFill>
            </a:rPr>
            <a:t>Binary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chemeClr val="tx1"/>
              </a:solidFill>
            </a:rPr>
            <a:t>Gray</a:t>
          </a:r>
        </a:p>
      </dsp:txBody>
      <dsp:txXfrm>
        <a:off x="4546429" y="1146431"/>
        <a:ext cx="1164431" cy="1552574"/>
      </dsp:txXfrm>
    </dsp:sp>
    <dsp:sp modelId="{E7B80A27-7666-45F1-8D7D-E40B094C0864}">
      <dsp:nvSpPr>
        <dsp:cNvPr id="0" name=""/>
        <dsp:cNvSpPr/>
      </dsp:nvSpPr>
      <dsp:spPr>
        <a:xfrm>
          <a:off x="2571054" y="292514"/>
          <a:ext cx="3337483" cy="3260407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Triple </a:t>
          </a:r>
          <a:r>
            <a:rPr lang="en-US" sz="2300" b="1" kern="1200" dirty="0">
              <a:solidFill>
                <a:schemeClr val="tx1"/>
              </a:solidFill>
            </a:rPr>
            <a:t>Channel</a:t>
          </a:r>
          <a:r>
            <a:rPr lang="en-US" sz="2400" b="1" kern="1200" dirty="0">
              <a:solidFill>
                <a:schemeClr val="tx1"/>
              </a:solidFill>
            </a:rPr>
            <a:t> Image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>
              <a:solidFill>
                <a:schemeClr val="tx1"/>
              </a:solidFill>
            </a:rPr>
            <a:t>RGB</a:t>
          </a:r>
          <a:endParaRPr lang="en-US" sz="1800" b="1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chemeClr val="tx1"/>
              </a:solidFill>
            </a:rPr>
            <a:t>HSV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b="1" kern="1200" dirty="0">
            <a:solidFill>
              <a:schemeClr val="tx1"/>
            </a:solidFill>
          </a:endParaRPr>
        </a:p>
      </dsp:txBody>
      <dsp:txXfrm>
        <a:off x="2892883" y="1146431"/>
        <a:ext cx="1191958" cy="1552574"/>
      </dsp:txXfrm>
    </dsp:sp>
    <dsp:sp modelId="{7E49DB01-B61F-4EF9-A926-C868F79BC0F5}">
      <dsp:nvSpPr>
        <dsp:cNvPr id="0" name=""/>
        <dsp:cNvSpPr/>
      </dsp:nvSpPr>
      <dsp:spPr>
        <a:xfrm>
          <a:off x="2563015" y="90680"/>
          <a:ext cx="3664076" cy="3664076"/>
        </a:xfrm>
        <a:prstGeom prst="circularArrow">
          <a:avLst>
            <a:gd name="adj1" fmla="val 5085"/>
            <a:gd name="adj2" fmla="val 327528"/>
            <a:gd name="adj3" fmla="val 5072472"/>
            <a:gd name="adj4" fmla="val 16200000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0232B-8295-4684-A61A-101BF12814C5}">
      <dsp:nvSpPr>
        <dsp:cNvPr id="0" name=""/>
        <dsp:cNvSpPr/>
      </dsp:nvSpPr>
      <dsp:spPr>
        <a:xfrm>
          <a:off x="2407322" y="90680"/>
          <a:ext cx="3664076" cy="3664076"/>
        </a:xfrm>
        <a:prstGeom prst="circularArrow">
          <a:avLst>
            <a:gd name="adj1" fmla="val 5085"/>
            <a:gd name="adj2" fmla="val 327528"/>
            <a:gd name="adj3" fmla="val 15872472"/>
            <a:gd name="adj4" fmla="val 5400000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18:28:48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30469 14484 1407 0,'0'0'31'0,"0"0"6"0,0 0 2 0,0 0 1 0,0 0-32 0,0 0-8 0,0 0 0 0,0 0 0 0,-7 0 0 0,-3 0-13 16,-1 0 3-16,1 0 1 0,3 0 9 0,-8 3 0 15,1-3-9-15,4 3 9 0,-4-3-12 0,0 6 3 16,-1-2 0-16,1-1 0 0,0 3 37 0,-3 0 7 16,-1-6 1-16,0 7 1 0,1-1 9 0,-5-3 2 15,1 3 0-15,-3 0 0 0,2 1-23 0,-2-1-4 16,-1 3-1-16,0 1 0 0,-6-1-12 0,-5 1-8 16,1-1 8-16,-4 4-8 0,0-1 0 0,-3 4 0 15,-4 3 0-15,-3-4 0 0,3 7 0 0,-3-3 0 16,-1 3 0-16,4-3-8 0,1 6 8 0,2-6 0 15,4-7 0-15,-3 1 0 0,7 6 0 0,-1-10 0 0,5 7 8 16,3-4-8-16,3 1 0 0,7-7-15 0,1 0 3 0,2-3 0 16,1 1 3-16,4-4 1 0,3-4 0 15,-4 1 0-15,4-3 8 0,4 0 11 0,-1-4-3 0,4-2 0 16,0 6-8-16,0-7 0 0,4 4 0 0,-1-10 0 16,1 6 27-16,-1-2 3 0,4 2 1 15,-3-3 0-15,3 1-22 0,3-4-9 0,-3 3 8 0,4-3-8 16,0 1 0-16,3-1 0 0,0-3 0 0,0 3 0 15,4 0 0-15,-4 0 0 0,3 1 0 0,-3 5 0 16,-3-6-9-16,3 4 9 0,0-4 0 0,-3 6 0 16,-1 1 0-16,1 2 8 0,-4-5 0 0,0 5 1 15,-3 7 18-15,-1-3 3 0,-3 3 1 16,0 3 0-16,4-7 13 0,-4 7 2 0,0 0 1 0,0 0 0 16,-7-3-31-16,0 0-7 0,-4 3-1 0,4 3 0 15,-4 0-8-15,1 0 8 0,-1 4-8 0,-7 2 8 16,4 1-8-16,-7-1 0 0,0 7 0 0,0-1 0 15,3 4 0-15,-3 0 0 0,0 0 9 0,0 0-9 16,-4 6 0-16,0 0 0 0,4 0 0 0,-4 0 0 0,4 0 0 0,0 3 0 16,-4 10 0-16,1-7-8 0,3-3 8 0,-1 7-13 15,5-4 5-15,-1 1 8 0,4-4-16 0,0 0 5 16,7 3 1-16,0-6 0 0,3 1 10 0,8-5 0 16,3 1-9-16,7-3 9 0,7 0 0 0,7 0 13 15,4-3-1-15,3-4-1 0,8-2-11 0,3-4 8 16,7-3-8-16,6 0 8 0,1-6-20 0,4 0-5 15,-1-3-1-15,1-1 0 16,-1-2-19-16,1-1-4 0,-8 1-1 0,1 0 0 16,-8-1-93-16,-3 4-18 0,0 0-4 0,-7-4-1 0</inkml:trace>
  <inkml:trace contextRef="#ctx0" brushRef="#br0" timeOffset="1132.28">23929 17334 1184 0,'0'0'26'0,"0"0"6"0,0 0 0 0,0 0 1 0,0 0-33 0,0 0 0 0,3 0 0 0,5 3 0 0,2 3 44 0,1 1 3 16,3-1 0-16,3 3 0 0,1 4-19 0,7 3-4 16,-4-1-1-16,7 4 0 0,0 6-23 0,4 3 0 15,0-3 0-15,0 4-8 0,-1 2 8 0,5 0 0 16,-5 4 0-16,5-7 0 0,-5-6 0 0,1 3-10 0,3 0 10 0,-3-6-10 15,3 0 10-15,1-3 0 16,-1-4 10-16,0-2-10 0,4-4 20 0,-4-3-1 0,4-3-1 16,0-9 0-16,7-1 6 0,-4 1 2 0,8-10 0 0,-5 0 0 15,1 0-10-15,0-3-1 0,0 0-1 16,0 4 0-16,3-4-14 0,-3 6 0 0,-4 0 8 0,1 4-8 16,-1 2 12-16,4 4-1 0,-4 3 0 0,1 0 0 15,-5 6 11-15,1 0 2 0,0 0 1 0,0 3 0 16,-4 1-14-16,0 2-3 0,1 1-8 15,3-1 12-15,-8-3-4 0,8 0-8 0,-4 1 11 0,4-4-11 16,0 3 8-16,3-6-8 0,1-6 0 0,-1 6 0 16,0-3 0-16,4-4 0 0,0-2-10 0,0 0 10 15,3-1 0-15,1 1 0 0,-4-4 0 0,3 4 0 16,4-1-17-16,-4-2 4 0,4 3 1 0,0 2 0 16,-4-2 12-16,4 9 16 0,-3-3-3 0,-1 3-1 15,4 3-12-15,-4-3 0 0,1 6 0 16,-8 4 0-16,4-1 12 0,-7 3-1 0,0-2 0 0,-4 6 0 15,0 2 30-15,0-2 7 0,-3 3 0 0,0-10 1 16,3 7-14-16,1-4-3 0,-1-2-1 0,0 2 0 16,4-2-31-16,0-7 0 0,3-3 0 0,4-3 0 15,3-3-10-15,4-10 2 0,4-3 0 0,3-9 0 16,3 0-4-16,1-7-1 0,3-9 0 0,3 7 0 0,4-7 13 16,0 0-9-16,-3 3 9 0,-1 0-8 0,-6 4 8 0,3 2 0 15,-3 7 0-15,-1 3 0 0,-7 3 0 0,1 0 0 16,-4 3 0-16,-4 7 0 0,-3 2 0 0,-7 7 12 15,0 3-2-15,-1 3-1 0,-2 0-9 0,-1 4 0 16,0 2 0-16,-3 4 0 16,0 2-107-16,0 1-23 0,3 0-5 0,-10-4-642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18:43:25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7952 6200 925 0,'-14'-3'20'0,"6"-3"4"0,-2-4 0 0,3 10 4 0,0-9-28 0,-7 9 0 0,3-7 0 0,0 7 0 16,-3 0 24-16,4-3-1 0,-8 0 0 0,4 0 0 15,-4 0-23-15,1 0 0 0,-8-7 0 0,0 4-12 16,-3 0 12-16,0 0 12 0,-4-4-2 0,0 1-1 15,-6-1-9-15,-1 1 0 0,0-1 0 0,-7 1 0 16,7 6 0-16,-7-3 0 0,4-4 0 0,0 7 0 16,-8 0 0-16,1 0 0 0,3 0 0 0,-3 3 0 15,-1 0 0-15,-3 3 0 0,4-3 0 0,0 6 0 16,-4-3 0-16,0 7 0 0,-4-4 0 0,1 3 0 0,-4 4 0 16,-3 3 0-16,-1-1-9 0,1 1 9 15,-1 0 0-15,0 2 0 0,-3-2 0 16,4 9 0-16,-8 0 0 0,8 0 8 0,-8 4-8 15,8-1 9-15,-4 3 8 0,0-3 2 0,0 4 0 16,0-4 0-16,3 0-4 0,1 4-1 0,-1-1 0 16,4-3 0-16,0-3 0 0,4 3 0 0,-1 7 0 0,8-4 0 15,-7 1-3-15,6 2-1 0,-3 1 0 0,0 2 0 0,0-2 2 0,-3 5 0 16,7-2 0-16,-11 0 0 0,7 2 9 0,-7 1 3 16,3-3 0-16,4-1 0 0,-3 14-24 0,0-4 0 15,6 0 0-15,1-3-12 0,-4 0 12 0,0 6 0 16,4-3 0-16,3 0 0 0,7-3 10 0,0 0-2 15,0 3-8-15,0 0 12 0,11 0-12 0,-7 0-12 16,3-3 3-16,4-1 0 0,3 4 9 0,-6-3 0 16,6-6 0-16,0 0 0 0,0 9 0 0,4-7 0 0,0 4 0 15,3 0 0-15,1-6 0 0,-1 6 0 0,4-3 0 0,0 2 0 16,10-2 0-16,-6 0 0 0,-1-3 0 0,4 2 0 16,4 1 10-16,-4 0-2 0,0-7-8 0,7 10 12 15,0-6-12-15,0 3 0 0,3-4 0 0,-3 1 0 16,11-4-8-16,-8 4 8 0,4-4 0 0,0 1 0 15,0-1 0-15,0-2 0 0,4 5 0 0,-4-2 0 16,7-1 0-16,-3 1 0 0,3-1 0 0,0-5 0 16,0-1 0-16,7 0 0 0,-7 3 0 0,0 1 0 15,8-4 0-15,-1-3 0 0,-4 0 0 0,8 0 0 16,0-6 0-16,-8 0 0 0,8 0 0 0,-4-4 0 16,4 4 0-16,3-6 0 0,-7 2 0 0,4 1 0 15,3 3 0-15,1-3 0 0,-1-1 0 0,-4 1 0 0,5 12 8 0,-1-9-8 16,0-7 0-16,-3 4 0 0,0 3 8 0,3 0-8 15,0 0 0-15,7-1 0 0,-10 1 9 0,7 0-9 16,-1-3 8-16,5-4-8 0,-1 4 0 0,4-7 0 16,3 7 0-16,-7-3 0 0,4-4 8 0,4-3-8 15,-8-3 8-15,4 4-8 0,-1-4 9 0,-2 0-9 16,3-3 10-16,-4 0-10 0,7 0 0 0,-10 0 0 16,3 0 0-16,0 0 0 15,1 0 9-15,-1 3 3 0,4-3 0 0,-4 3 0 0,-3 0-4 16,7 0-8-16,-4 1 12 0,0 2-4 0,4-3 9 15,-4 0 2-15,4 0 0 0,-7 0 0 0,7 1-19 16,3-4-11-16,-10 3 2 0,7 0 0 0,-4-3 9 0,4 0 12 0,-4 0-2 16,4-6-1-16,3 6-1 0,-7-4 0 15,8 1 0-15,-1 0 0 0,-7 0-8 0,4 0 0 0,0 3 0 0,-4-3 0 16,4-4 8-16,0 7-8 0,0-3 8 0,-4 3-8 16,4 0 11-16,3 3-3 0,-3-3-8 15,0 4 12-15,3-1-12 0,-7 0 0 0,4 0 0 16,-4 0-10-16,1 3 10 0,-1-6 0 0,0 4 0 0,0-4 0 15,-6 0 11-15,2 3-3 0,1 0 0 0,3-3 0 16,-10 3-8-16,7-3 0 0,0 0 9 0,-1 0-9 16,-2 3 10-16,-1 0-2 0,4 0-8 0,-1 0 12 15,-2 1 0-15,-1-4-1 0,3-4 0 0,-2 4 0 16,2 0 5-16,-2-3 0 0,2 0 1 0,1 0 0 16,0-3-17-16,3 0 0 0,-3-1 0 0,3 1 0 15,-3-3 0-15,0 2 0 0,-1-2 10 0,1-4-10 16,4 4 0-16,-5 0 0 0,1-4 8 0,3 4-8 15,1-1 0-15,2-2 8 0,-2-1-8 0,-1 4 8 0,7-4-8 16,-6 1 0-16,2-4 0 0,-2 7 0 16,2-1 0-16,1 1 8 0,-3-4-8 0,2 1 0 0,-2 2 10 0,2-2-10 15,1-1 12-15,0-3-12 0,0 4 0 0,0-7 0 16,-1 10 0-16,1-4 0 0,0-3 0 0,3 4 0 16,-3-4 0-16,0-3 0 0,7-6 0 0,-4 10 0 15,-3 5 10-15,3 1-10 0,1-10 0 0,-1 10 0 16,4-7 0-16,-7 3 0 0,3-5 0 0,-3 5 0 15,0 1 0-15,-1-4 0 0,1 3 0 0,0-2 0 0,0-1 0 16,0 0 0-16,-1 4 0 0,-2-4 0 0,-1 4 0 0,4-1 8 16,-7-3-8-16,3 1 0 0,-3-4 0 0,-1 3 0 15,1 0 0-15,0-2 0 0,3-1 0 0,-7 0 8 16,1 0-8-16,-1 0 8 0,0 1-8 0,0-1 8 16,0-3 0-16,1-3 0 15,-5-7 0-15,5 7 0 0,-5-3 4 0,1 0 1 16,0 0 0-16,-4 3 0 0,0-7-1 0,4 1 0 0,-4 0 0 15,0-1 0-15,0-2-4 0,-3 2-8 0,3 1 11 16,0-7-11-16,0 7 15 0,-3-7-4 0,0 1-1 16,-1-1 0-16,1 4-10 0,0-4 10 0,-1 3-10 0,-3-2 10 15,4 2-10-15,-4-2 0 0,0-1 0 0,-3 0 8 16,3 4-8-16,-4-7 0 0,4 4 0 0,1-7 0 16,-5 0 0-16,1 3 0 0,-4-3 0 0,0 0 0 15,0-3 8-15,-4 3-8 0,-3 0 8 0,0 1-8 0,0-1 8 16,-3 0-8-16,-4 0 0 0,0 0 8 0,-4 3-8 15,-3-3 0-15,4 0 9 0,-5 1-9 0,1 2 0 0,-3-3 9 16,-1 3-9-16,0-3 0 0,1 0 0 0,3-3 0 16,0 10 0-16,-4-4 0 0,0-6 0 0,1 12 0 15,-1-5 0-15,0-1 0 0,4 9 0 0,-3-2 0 16,-5-1 0-16,5 1 0 0,-1 3 0 0,-3-1 0 16,0-2 0-16,-4 2 0 0,0 1 0 0,-3 0 0 15,0-1 0-15,0 1 0 0,-4 3 0 0,0-4 0 16,8 1 0-16,-5 0 0 0,-2 3 0 0,-1-1 0 15,0 1 0-15,4 6-9 0,-4 0 9 0,4 3 0 16,0-3 0-16,3-3 0 0,-3 7 0 0,0-4-8 16,-1-4 8-16,1 8 0 0,0 2 0 0,0 3 0 15,-8-2 0-15,1 5-8 0,0 1 8 0,-7 3-10 16,-1-1 10-16,-3 1-10 0,-3 0 0 0,-4 6 0 0,0 0 0 16,-3 6 0-16,-1-3 0 0,1 4 0 0,3-4 0 0,3 0 0 15,5-3 10-15,-1 3 0 0,3-3 0 0,5 6 0 16,-5-3 0-16,1 1 0 0,3-1-9 0,-3 0 9 15,-1 0 0-15,1 3 0 0,-4 0 0 0,0 1 8 16,1 2-20-16,-5 1-5 0,4-7-1 0,-7 12 0 16,0-2 18-16,1-1 0 0,-5 1 0 0,-3 3 0 15,0 6-10-15,-3 0 10 0,-4 0-8 0,3 6 8 16,-6-3 0-16,6 3 0 0,-3 0 0 0,4-3 0 16,3 0 0-16,0 0 0 0,0-9 0 0,3 3-8 15,8-3 8-15,3-1 0 0,-7 1 0 0,7-3-8 16,7 2 8-16,-3-2 0 0,0-4 0 0,6 1 0 15,-6-4 0-15,3 3 0 0,4-6 0 0,0 7 0 0,-1-4 0 0,1 0 0 16,-4 4 0-16,1-1 0 0,-5 7 0 0,8-4 0 16,-7 1 0-16,3-1-8 0,4 4 8 15,-8 3 0-15,1-6-9 0,3 2 9 0,0 10-12 16,0-6 3-16,8 0 0 0,6 0 0 0,-7 0 9 16,4-1-10-16,0-2 10 0,7 0-10 0,3-4 0 15,-7 4 0-15,8-4 0 0,3-2 0 16,-4 6-19-16,7-4-4 15,1-3-1-15,-1 4 0 0,4-4-21 0,-7 10-4 0,0-9-1 0</inkml:trace>
  <inkml:trace contextRef="#ctx0" brushRef="#br0" timeOffset="8033.98">13070 9724 212 0,'0'0'0'0,"0"0"9"0,0 0-9 0,0 0 12 0,0 0-12 0,0 0 0 0,-7-3 0 0,7 3 0 16,0 0 56-16,-3-6 10 0,-1 0 2 0,4 6 0 16,0 0 1-16,0 0 1 0,0 0 0 0,0-10 0 15,0 1-11-15,4 6-3 0,-1-4 0 0,1-2 0 16,-4-1-4-16,3 7-2 0,-3-3 0 0,4 0 0 16,3 3-27-16,0 0-6 0,-3-1-1 0,3 1 0 15,3 0-16-15,-3 0 0 0,4 0 8 0,-4 0-8 16,4-4 8-16,-1 1-8 0,1 3 12 0,-4 0-12 15,3 0 8-15,1 0-8 0,-4 0 0 0,4 3 0 16,-1-4 18-16,4 4-3 0,-3 0-1 0,-1 0 0 0,1-3-14 16,0-3 9-16,-4 0-9 0,3 3 8 15,1-4 9-15,-1 7 2 0,1 0 0 0,3 7 0 0,-3-4 4 16,6-3 1-16,-3 6 0 0,1-3 0 0,2 3-6 16,-3-2-1-16,4-1 0 0,0 0 0 0,3 3-7 0,-7-6-2 15,3 3 0-15,-2-3 0 16,6 3 0-16,-4 0 0 0,5 1 0 0,-1-4 0 0,0-4 3 0,0 4 0 15,4-3 0-15,-4 0 0 0,4 0-11 0,-1-3 0 16,-3-4 0-16,4-5 0 0,0 5 8 0,0 1-8 16,-1-1 8-16,4-2-8 0,-3-1 8 0,0 1-8 15,0-1 8-15,-1 1-8 0,1 2 0 0,0-2 0 16,-1-1 0-16,-3 4 0 0,1 6 0 0,-1-4 0 16,-4-2 0-16,5 9 0 0,-8 0 8 0,3 0-8 0,1 0 8 0,0 6-8 15,-4-3 0-15,3 4 0 0,1 2 8 0,0 1-8 16,-1-1 0-16,1 4 10 0,3-1-10 0,0 1 10 15,0 2-2-15,1-5 0 0,2-4 0 0,-3 3 0 16,4 1-8-16,0-7 0 0,3 6 0 0,-3-9 8 16,3 0-8-16,0 0 0 0,0-3 0 0,1-3 0 15,-1 6 14-15,0-10-2 0,0 7-1 0,1-3 0 16,-1-3 9-16,0-1 1 0,0-2 1 0,-3 2 0 16,3-2-22-16,-3-1 8 0,7 4-8 0,-4-4 0 15,0 1 0-15,0-4 0 0,0 7 0 0,1-4 0 16,2 4 0-16,1-1 0 0,-4 4 0 0,1-3 0 15,2-7 0-15,5 3 0 0,-5 4 0 0,1-4 0 16,3 4 0-16,-3 6 0 0,3-6 0 0,1 2 0 16,-4 4 0-16,3-3 0 0,-3 3 0 0,3-4 0 15,-3 1 0-15,-1 0 0 0,1 3 0 0,0-4 0 16,-4 1 8-16,4 0 0 0,0 3 0 0,-1-3 0 16,-2 2-8-16,-1-2-12 0,3 0 4 0,-2 0 0 15,-1-7 8-15,-3 10 0 0,-1-3-9 0,1 2 9 0,-7-5-12 0,3 3 3 16,-4 3 0-16,5-4 0 0,-5-2-8 0,1 6-2 15,0-3 0-15,-4-1 0 16,3 4-25-16,-6 0-6 0,-1-3-1 16,1 3-645-16</inkml:trace>
  <inkml:trace contextRef="#ctx0" brushRef="#br0" timeOffset="13138.93">25404 6529 630 0,'0'0'17'0,"7"-6"6"0,0 0-23 0,3 2 0 16,-3-2 0-16,-3 3 0 0,3-3 61 0,-4 3 8 15,1 0 2-15,-4 3 0 0,0 0-17 0,0 0-3 16,3-7-1-16,-3 7 0 0,0 0-17 0,0 0-3 16,0 0-1-16,0 0 0 0,0 0-9 0,0 0-1 15,-3-6-1-15,3 6 0 0,-7 0 3 0,7 0 1 0,0 0 0 16,-7 0 0-16,-4 0 3 0,-3 0 1 0,0 9 0 0,0-5 0 16,-4 5-3-16,-3 0-1 0,0 4 0 0,0-1 0 15,-7 4 5-15,-4 0 1 0,4 9 0 0,-8-3 0 16,-3-3-28-16,4-1 0 15,0 4 0-15,0 3 0 0,-8-3 0 0,5 3 8 0,2-3-8 0,-3 0 0 16,1 0 0-16,2 0 8 0,5-3-8 0,-5-6 0 16,5 5 8-16,2-2-8 0,1-3 8 0,3-1-8 15,8 1 0-15,-4-4 0 0,3-3 0 0,0 1 0 16,8-4-12-16,-1-3-7 0,1 0-1 0,-1 0-1 16,4 0 5-16,0-10 0 0,3 4 1 0,1-3 0 31,6-4-11-31,-3 1-2 0,4-1-1 0,3-3 0 0,0-2 9 0,4-4 3 0,-4 3 0 0,3-6 0 15,4 3 9-15,0-3 8 0,1 3-12 0,-1 3 12 16,3 0 0-16,-3 0 0 0,1 1 8 0,-1 2-8 16,0 3 32-16,0 1 1 0,-4 2 0 0,1 1 0 15,-4 0 7-15,0 5 0 0,-3-2 1 0,-4 6 0 0,0 0-33 0,0 0-8 16,0 0 0-16,0 0 0 0,0 0 8 0,0 0 0 16,-4 10 0-16,1-1 0 0,-4 0 8 0,-4 7 2 15,0-3 0-15,-3 2 0 0,-3 7-6 0,-5 0-2 16,5 3 0-16,-4 3 0 0,-8 7 2 0,5 3 1 15,-4-4 0-15,-4 4 0 0,4 2-1 0,-4 1 0 16,4 6 0-16,-1-6 0 0,1-3-2 0,3 2-1 16,4 1 0-16,4-6 0 0,3-1-9 0,3-2 10 15,4-7-10-15,3 0 10 0,1-6-2 0,6 6-8 16,4-10 12-16,0 1-4 0,8 0 5 0,2-7 1 0,1 0 0 16,7-2 0-16,-1-1-1 0,8-6 0 0,3-3 0 0,1 0 0 15,2-4-13-15,1-2 11 0,0 0-11 16,0 2 10-16,0-2-24 0,-1 3-5 0,-2-7-1 0,-5 4 0 31,1-1-8-31,0 1-1 0,-4 0-1 0,-3-1-516 0,3 7-103 0</inkml:trace>
  <inkml:trace contextRef="#ctx0" brushRef="#br0" timeOffset="19264.65">11285 11160 464 0,'7'3'10'0,"4"1"2"0,3 2 1 0,7-3 0 0,7 0-13 0,1 0 0 15,6 0 0-15,0 0 0 0,4 1 0 0,7-1 0 0,0 0-9 0,0 0-194 16</inkml:trace>
  <inkml:trace contextRef="#ctx0" brushRef="#br0" timeOffset="19391.31">12696 11072 241 0,'36'0'0'0,"-19"-3"9"0,5 0-9 0,2 0 14 0,4 0-14 0,8-6 0 0,-1-1 0 0,4 1 0 16,3-1 0-16,4 1 0 0,3-4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18:43:59.2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5729 6191 568 0,'0'0'12'0,"0"0"4"0,0 0 0 0,0 0 0 0,0 0-16 0,0 0 0 16,0 0 0-16,0 0 0 0,0 0 0 0,0 0 0 15,0 0 0-15,7 0 0 0,-3 0 16 0,3 0 1 16,3 0 0-16,-3 0 0 0,4 0 1 0,0 0 0 16,-4 0 0-16,7 0 0 0,0 0-1 0,0 0 0 0,0-10 0 0,4 10 0 15,3 6 4-15,4-6 1 0,-8 4 0 0,8-4 0 16,3 0-4-16,-3 0-1 0,3 0 0 16,-3 0 0-16,3 0-2 0,0 0-1 15,4 0 0-15,-7 0 0 0,6 0-4 0,-2 0-1 0,-1 0 0 16,-4 0 0-16,1 0-9 0,0-4 8 0,0 4-8 15,-4 0 8-15,0 0 2 0,-10 0 0 0,3 0 0 16,0 0 0-16,-4 0 2 0,1 4 1 0,-4-4 0 16,0 0 0-16,0 0-4 0,-3 0-1 0,-1 0 0 0,-3 0 0 15,0 0 2-15,0 0 0 0,0 0 0 0,0 0 0 16,0 0 3-16,-3-10 1 0,3 7 0 0,-7-3 0 16,7 6-14-16,-8 0 9 0,1-7-9 0,0 1 8 15,0 0-8-15,-3 0 0 0,3-4 0 0,-4 1-11 16,1 3 11-16,2-4 0 0,-6 1 0 0,4-4 0 15,-1 7 0-15,1 3 0 0,-1-4 8 0,0 4-8 16,1-3 8-16,-1 6-8 0,1-3 8 0,3 3-8 0,-4 0 14 0,7 0-2 16,-3 0 0-16,7 0 0 0,0 0-12 0,-7 0 0 15,7 0 0-15,0 0 0 0,0 0 0 0,0 0 0 16,-7 0 0-16,7 0 0 0,0 0 0 0,0 0 0 16,0 0 0-16,0 0 0 0,11 3 0 0,-8 3 0 15,4-6 0-15,1 3 0 0,2 4 9 16,1-4-1-16,-1 9 0 0,1-5 0 0,-1 2 4 0,1 1 0 15,3-4 0-15,-3 0 0 0,-1 3-12 0,4-2-14 16,-3-1 3-16,0 3 1 0,-4-2 10 0,3 8 0 16,1-5 0-16,-1-1 0 0,-3 1 0 0,1 2 0 0,-5-2 0 15,4-1 0-15,-3 0 0 0,-4-2 9 0,3 2-9 16,-3 0 0-16,0 1 10 0,-3-1-10 0,-1 4 8 0,-3-4-8 16,0 4 12-16,-4-4-4 15,-3 7 0-15,0-4 0 0,0 4 4 0,0 0 1 0,-11 3 0 0,4-4 0 16,-4 7-13-16,1-3 0 0,-1 3 0 0,0 0 0 15,1 0 0-15,-1 0 0 0,0-3 0 0,1 9-627 16</inkml:trace>
  <inkml:trace contextRef="#ctx0" brushRef="#br0" timeOffset="5879.77">7126 6366 694 0,'0'0'15'0,"0"0"3"0,4 6 1 0,-4 4 1 0,3-4-20 0,1 3 0 15,-1 1 0-15,1-1 0 0,3 1 12 0,-4-4-3 0,1 3 0 0,3 1 0 16,-4-1-9-16,8 1 0 0,-4-4 0 0,7-3 8 16,0-3-8-16,0 0-9 0,1 0 9 0,-1 0-13 15,10-3 13-15,-10-3 10 0,8-4-2 0,-1 7 0 16,0-6 10-16,4 2 2 0,-1-2 0 0,-2 3 0 15,-1-1 8-15,0 1 1 0,4 3 1 0,-4-3 0 16,0-1-18-16,0 1-3 0,0 0-1 0,0 3 0 16,4 0-8-16,0-1 0 0,-4-2 9 0,0 6-9 15,4-3 0-15,-4 3 0 0,0 0 0 0,4-3-12 16,0 3 12-16,3 0 0 0,-4 3 0 0,-2 0 0 16,2 0 0-16,1 0 0 0,0 1 0 0,-4 2 0 15,4 0 0-15,-1 4 0 0,-3-4 0 0,1 3 0 16,2 4 0-16,1-4 0 0,0 4 0 0,-1 2 0 15,-2 4-8-15,2 0-7 0,-3 0-1 0,1 0 0 16,6-1-16-16,0-2-3 0,4-6-1 0,3-1 0 16,0 0 4-16,1-2 0 0</inkml:trace>
  <inkml:trace contextRef="#ctx0" brushRef="#br0" timeOffset="6953.9">9186 6460 1000 0,'7'0'22'0,"11"-9"5"0,7 6 1 0,3-4 0 16,0 7-28-16,4-3 0 0,3-3 0 0,-3 3 0 0,-4 3 35 0,4 0 1 15,-4 0 1-15,0 3 0 0,-3 3-13 0,0-3-4 16,-1 7 0-16,1-1 0 0,0-3-3 0,-4 4-1 16,0-7 0-16,0 3 0 0,4 1-16 0,0-4 10 0,-1 0-10 15,-2 0 8-15,2-3-8 0,-3 3 8 0,8-3-8 16,-8-3 8-16,4 3-8 0,3-3 0 0,0-3 0 16,0-1 0-16,0-2 0 0,1-1 0 0,6 1 10 0,-3-7-10 15,-8 7 0-15,8 3 0 0,-4-7 0 0,4 4 0 16,-4-1 0-16,-3 1 10 0,0-7-10 0,3 7 12 15,-3-7-12-15,-4 7 0 16,0-4-12-16,0-2 12 0,0 2 0 0,0-3 0 0,1 1 0 0,-1-1 0 16,-4 3 0-16,1-2 12 0,0-4-4 0,-4 0 0 15,3 10 0-15,-2-1 0 0,-5-2 0 0,-3-4 0 16,0 0 37-16,-3 4 7 0,-1-4 2 0,-6 0 0 16,-1 7-15-16,1-3-3 0,-8 2-1 0,1-2 0 15,-1 5-13-15,-7-2-2 0,1 0-1 0,-1-1 0 16,-3-2-19-16,-4 2 0 0,4 4 0 15,-4-4 0-15,-3 1 0 0,3 6 0 0,-3-6-8 0,0 2 8 16,-4-2-8-16,4 6 8 0,-4-4 0 0,4 1-9 16,0 3 9-16,3-3-8 0,0-1 8 0,-3 4-8 15,3-3 8-15,1 3 0 0,-4-3 0 0,3 3 0 0,-3 3 0 16,-4-4 0-16,4 1 10 0,-1 0-10 0,-6 0 24 0,3 0-2 16,1 3 0-16,-1 3 0 0,-3 0-10 0,3-3-3 15,0 3 0-15,0 0 0 0,8 1-9 0,-5-4 8 16,5 0-8-16,3 0 8 0,-1 0-8 0,1-4 0 15,4-2-10-15,-4 0 10 0,3-4-8 0,0 1 8 16,4 0 0-16,0 6-9 0,3-7 9 0,-3 1 0 16,4 2 0-16,-4-2 0 0,-4 3 0 0,4-1 0 15,-4 4 0-15,-3 0 8 0,0-3-8 0,0 6 0 16,-4 0 0-16,-3 3 0 0,-4 3 0 0,0-3 0 0,-3 4 0 16,0-4-8-16,-1 0 8 0,1-3-8 15,0 6 8-15,3-3-8 0,4-3 8 0,0 7 0 0,-1-7 0 0,5 0 0 16,-1 0 0-16,0 0 0 0,4 0 0 0,-3-7 0 15,-1 7 0-15,4 0 0 0,0 0 0 0,-1-3 0 16,-6-3 0-16,3 6 8 0,-3-3-8 16,0-3 0-16,0-1 0 0,-7 4 0 0,-1 0 0 0,4 0 8 15,-3 3-8-15,-4-3 0 0,4 3 0 0,0-3 0 16,0 3 0-16,3-3 0 0,0-1 0 0,4 1 0 16,0 0 0-16,3 0-8 0,0-3 8 0,1-1-8 15,2-2-2-15,-2 3 0 0,3 0 0 0,-1-1 0 16,1 4 10-16,0-3 0 0,-4 6 0 0,4-3-8 15,-4-4 8-15,4 4 11 0,-7-3-3 0,-4 6 0 16,4 0-8-16,-4 6 0 0,1-3-12 0,-8-3 12 0,-4 10-11 16,1-4 11-16,0 4-8 0,-4 2 8 0,7 4 0 15,4-4 0-15,0-2 0 0,6-1 0 0,-2-3 0 0,2 4 0 16,5-7 0-16,3 0 0 16,3 3 0-16,-3-6-16 0,3 3 4 0,0-3 0 0,4 0 3 0,-3 0 0 15,-1-3 0-15,4 3 0 0,-4 0 9 0,4-6 0 16,0 6 0-16,-4-3 0 0,4 0 8 0,-7 0-8 15,4-4 8-15,2 4-8 0,-2 3 0 0,-1 0 8 16,0 0-8-16,-3 3 0 0,0 0 0 0,0 4 0 16,3-4 0-16,-3 6 0 0,0-6 0 0,3 7 0 15,1-1 0-15,3 1-8 0,0-1 8 0,6 7-8 16,-2-4 8-16,-4-2-8 0,7 5 8 0,-4 1 0 0,4 0 0 16,4-4 0-16,-1 7 0 0,0 6-8 0,4-6 8 0,0 0 0 15,4 6 0-15,3-6-8 0,0 6 8 16,4 0 0-16,-1-6 0 0,8 3 0 0,-7 0 0 0,6-4 0 15,4 1 0-15,0-6 0 0,4 9 0 0,3-7 0 16,-10 1 0-16,3 0 0 16,4-1 0-16,3-2 0 0,0 3 0 0,-3-7-8 0,3 0 8 0,0 1 0 15,1-1 0-15,-5-3-10 0,5-6 10 0,-5 4 0 16,1-4-13-16,-4-4 4 0,4 1 1 0,-4-3 0 16,0 3 8-16,-3-3-13 0,-1-1 5 0,-2-2 8 15,-1 0-25-15,0 2 2 0,-7-2 1 0,3 0-670 16</inkml:trace>
  <inkml:trace contextRef="#ctx0" brushRef="#br0" timeOffset="7746.81">6777 6034 1105 0,'0'0'24'0,"0"0"4"0,-11-3 2 0,8-4 2 0,-4 4-32 0,7 3 0 0,-4-6 0 0,-3 3 0 15,0 0 0-15,0 0 0 0,-4-4 0 0,1 4 0 16,-4 0-18-16,0 0 2 0,0-3 1 0,-1-1 0 15,-6 1 15-15,4 0 0 0,-5-1 0 0,-2-2 0 16,-1 6 14-16,-3-3 6 0,0-4 0 0,-8 1 1 16,1 6 15-16,0-4 4 0,-8 1 0 0,1 0 0 0,3 3-1 15,-7 0 0-15,4 3 0 0,-4-4 0 0,-3 8-23 16,6-1-4-16,-2 3 0 0,-1-3-1 0,3 7-11 0,-2-4 0 16,6 0 0-16,7 4 0 0,-7-7 0 0,11 3-12 15,3-3 2-15,8 3 1 0,3-3-6 0,-1-3-1 16,1 0 0-16,4 0 0 15,10 0 0-15,0 0-1 0,0 0 0 0,0 0 0 0,3 0-1 0,1-9 0 16,6 6 0-16,1-6 0 0,3-1 10 0,-7 1 8 16,7-1-12-16,0-2 12 0,4 2-13 0,-4 1 4 15,0 0 1-15,0-1 0 0,4 1 8 0,-7 2-8 16,-4-2 8-16,3 0-8 0,-3 9 8 0,0-10 0 16,-3 7 0-16,-4 3 0 0,0 0 0 0,0 0 8 0,0 0-8 15,0 0 0-15,0 0 16 0,0 0-2 0,0 0 0 0,-7-6 0 16,-4 6-2-16,1 0 0 0,-1 6 0 0,-7-3 0 15,4 4-1-15,-3-4-1 0,-1 6 0 0,-3 0 0 16,0 1 9-16,0-1 1 0,-4 1 1 0,0-1 0 16,-3 4 5-16,-4-1 1 0,4 4 0 0,0 3 0 15,-4-1-6-15,0 4-1 0,8-3 0 0,-12 6 0 16,8-3-4-16,0-3-2 0,7 6 0 16,-8-6 0-16,8 3-14 0,4-6 0 0,-1-1 0 15,4 1 0-15,3-3 0 0,4-4 0 0,4 0 0 16,3 1-10-16,3-1 10 0,1-3-12 0,6-2 12 0,1-1-12 15,7 0 12-15,-1-6-13 0,8 0 5 16,3-1 8-16,-7 1-61 16,7 0-5-16,-6-6-1 0,2-1 0 0</inkml:trace>
  <inkml:trace contextRef="#ctx0" brushRef="#br0" timeOffset="8636.48">1538 6209 550 0,'-10'0'12'0,"-1"0"2"0,-7 10 1 0,8-10 1 0,-4 6-16 0,-1-3 0 0,5 0 0 0,-4 0 0 0,7-3 32 0,0 4 4 15,-4-1 0-15,4-3 0 16,-4 3 0-16,11-3 0 0,0 0 0 0,0 0 0 0,-3-6-10 0,3 6-2 16,-4-4 0-16,8-5 0 0,-1-7-11 0,8 7-2 0,0 0-1 15,3-4 0-15,7-6 13 0,0 0 2 16,4 1 1-16,3-1 0 0,0 0-2 0,0 0 0 0,4 7 0 15,0-1 0-15,-4 7-6 0,-7-1-2 16,1 1 0-16,-1 3 0 0,0 6 0 0,-7 3 0 0,-3 1 0 16,-1 2 0-16,-3 4-3 0,-3 5-1 0,-4-2 0 15,0 6 0-15,-4-3-3 0,-3 3-1 16,0 3 0-16,-7 6 0 0,0-2-8 16,-4-1 0-16,1 0 0 0,2 0 8 0,1 0-8 0,0 1 0 0,0-7 0 15,4-4 8-15,-1 1-8 0,0-6 0 0,1 2 0 0,3-2 0 16,3-4 0-16,4-2 0 0,4-1 0 0,-1-3 0 15,4 0 0-15,4-3 0 0,-1 3 0 0,1-3-11 16,3 0 11-16,-7 0 0 0,11 0 0 0,-4 0-8 16,0 3 8-16,0 1 0 0,4-1 8 0,-8 3-8 15,5-3 0-15,-5 0 9 0,-3 7-9 0,0-1 0 16,0 0 10-16,-3 7-10 0,3-6 8 0,-7 5-8 0,0 1 10 0,-4 0-10 16,-3 9 12-16,0-3-12 0,0 0 12 15,-7 6-12-15,-4 3 12 0,-3-3-12 0,0 1 10 0,-4 5-10 16,1-3 8-16,-1 1-8 15,0-4 9-15,1 0-9 0,2 0 10 0,1 1-10 0,4-4 0 0,-1-3-12 16,4-3 1-16,0-7 0 16,10-6-43-16,-3-3-9 0,7-3-1 0,0 0-1 0</inkml:trace>
  <inkml:trace contextRef="#ctx0" brushRef="#br0" timeOffset="9215.23">2424 5617 910 0,'0'0'20'0,"0"0"4"0,0 0 0 0,0 0 3 0,0 0-27 0,-7 3 0 0,-1 3 0 0,1 0 0 15,0 7 19-15,-3-4-2 0,-1 4 0 0,1-1 0 16,-4 7-4-16,3 6-1 0,0 0 0 0,-3 4 0 16,4-1 8-16,-1 6 0 0,-3-2 1 0,3 2 0 0,-6 7-2 0,6 3-1 15,-3-7 0-15,0 7 0 0,0 7-8 0,3-1-2 16,1-3 0-16,6 6 0 15,1-9-8-15,-4 6 0 0,3-6 0 0,0-6 8 16,4-7-8-16,0 3 0 0,4-8 0 0,0-1 0 0,-1-3 0 16,1-7 0-16,3 1 0 0,-7-7 0 0,7 1-9 15,-4-4 9-15,4-3-12 0,0-3 12 0,4-6-8 0,-4-4 8 16,4 1 0-16,3-7 0 0,3-2-8 0,1-4 8 16,-4 0 0-16,-3-3 0 0,10 0-26 0,-4-7 2 15,1 4 0-15,-4 0 0 0,4-1 13 0,-8-2 11 16,5 9-13-16,-5-3 5 0,-6 0 28 0,3 6 5 0,0 0 2 0,-7 4 0 15,0 2 23-15,-4 4 5 0,4-1 1 16,-7 4 0-16,0 6-27 0,0 0-5 0,-4 0 0 0,-3 0-1 16,-3 10-23-16,-1-1 0 0,0 0 0 0,-3 7 0 15,4-3 0-15,-1 2 8 0,-3 4-8 16,0-3 8-16,3 3-8 0,4-1 0 16,-4-2 0-16,8 3 0 0,3 0 0 0,0-1 0 15,0-2 0-15,3 3 0 0,0-3-12 0,4-4 2 16,4 4 1-16,0-4 0 15,3 1-68-15,0-7-14 0</inkml:trace>
  <inkml:trace contextRef="#ctx0" brushRef="#br0" timeOffset="9608.89">2582 6181 952 0,'0'0'27'0,"0"0"5"16,0 0-32-16,0 0 0 0,0 0 0 0,0 0 0 0,4 16 58 0,-4-7 5 15,3 1 1-15,1 2 0 0,-4 1-10 0,0 2-2 16,0 1 0-16,3 0 0 0,-3-1-43 0,0 4-9 16,4-6 0-16,-4 6 0 0,4-4 0 0,-1-2 0 15,1-7 0-15,-1 3 0 0,4-2 0 0,-3-1 0 16,6-6 8-16,1 3-8 0,-1-3 8 0,1-3-8 16,-4-6 12-16,7-1-12 15,4-2 12-15,-1-1-4 0,1-9 0 0,-4 10-8 0,4-7 0 0,-1-3 0 16,-6 0 0-16,0 0 0 0,3 3 0 0,-4-3 0 0,-3-3-15 15,0 9 5-15,-3-2 10 0,-4-1 0 0,4 3 0 16,-8 0 0-16,4 4 0 0,-4 2 0 0,-3 1 0 16,0 0 0-16,-3 6 8 0,-1-4-8 0,1 1 10 0,3 3-10 15,-4 3 14-15,-3 3-3 0,3 0-1 0,-6 0 0 16,6 4-10-16,0-4 10 0,4 6-10 0,-3 7 10 16,3-7-10-16,-4 4 8 0,4-1-8 0,0-2 8 15,4-1-8-15,-1 4 8 0,0-1-8 0,-3 1 8 16,4 6-8-16,3-10-11 0,3 0 3 0,1 7 0 31,-1-7-42-31,5-2-8 0,-5-1-2 0,4-3-518 0</inkml:trace>
  <inkml:trace contextRef="#ctx0" brushRef="#br0" timeOffset="10036.29">3069 6031 1037 0,'0'0'29'0,"0"0"7"0,0 0-28 0,0 0-8 0,0 0 0 0,0 0 0 0,0 0 18 0,0 0 2 16,0 0 1-16,0 0 0 0,0 0-7 0,0 6-2 15,0-6 0-15,4 9 0 0,-4 1 4 0,0-1 0 16,0 0 0-16,0 7 0 0,0 0-7 0,3-7-1 16,-3 4 0-16,4-4 0 0,-1 1-8 0,1-1 0 15,3-6 0-15,0 3 8 0,0-6-8 0,0 4 0 16,4-4 0-16,3-4 0 0,-4 1 0 0,1 0 12 15,3 0-12-15,-7-6 12 0,7-1-12 0,-3-2 0 16,3-7 0-16,-4 3 0 0,1 0 0 0,0 4 0 0,3-4 0 16,-7-3 0-16,-4 4 0 0,4-4 0 0,-3 3 0 15,-4-3 0-15,0 7 0 0,3-4 0 0,-6 7 0 0,3-1 0 16,-7-5 8-16,3 5 0 0,1 1 0 0,-4 3 0 16,-4 3 10-16,4-4 2 15,0 4 0-15,-4 0 0 0,4 3-7 0,0 3-1 0,-3-3 0 0,3 6 0 16,-4 1-3-16,1-1-1 0,2 0 0 0,-2 4 0 15,-1 2-8-15,1-2 0 0,-4 2 0 0,7 1 0 16,0 2 0-16,-1-2 0 0,1 3 0 0,0-4 0 16,0 4-12-16,4-4 12 0,3-2-12 0,-4 2 12 31,4-2-48-31,0-1-3 0,4 0 0 0,-1 1-509 0</inkml:trace>
  <inkml:trace contextRef="#ctx0" brushRef="#br0" timeOffset="10481.08">3644 5786 957 0,'0'0'20'15,"7"-3"5"-15,0-7 1 0,0 4 2 0,0 3-28 0,0-3 0 0,4 0 0 0,-7 2 0 0,3 1 36 0,-7 3 0 16,0 0 1-16,0 0 0 0,10 0-10 0,-10 0-3 15,0 0 0-15,4 7 0 0,-4-1-12 0,3 6-4 16,1-2 0-16,-1-4 0 0,-3 10 5 0,4-4 1 0,-8-2 0 0,4-1 0 16,4 10-14-16,-4-7 0 0,3 1 0 0,-3-4 0 15,4-2 0-15,-1-1 0 0,1 0 8 0,0 0-8 16,-4-6 0-16,7 4 0 0,-7-4 0 0,10 3 0 16,-3 0 0-16,4-3 9 0,-4-3-1 0,0 0 0 15,0-1-8-15,4-2 0 0,-1-3 0 0,1 2 0 16,3-5 0-16,0-1 0 0,-3 1 0 15,6-7 8-15,-3 10-22 0,-7-10-5 0,4 0-1 0,-4 3 0 16,4 1 10-16,-4-1 2 0,0 0 0 0,0 1 0 16,0-4 8-16,-7 6 0 0,0 4 0 0,-4-4 0 15,4-2 0-15,-3 2 11 0,-4 4-3 16,0-1 0-16,0 4 20 0,-4 0 3 0,0 3 1 0,1 3 0 16,-8 3-16-16,-3 3-4 0,3 0 0 0,1 1 0 15,-4 2-2-15,3 4-1 0,4-1 0 0,-4 1 0 16,-3-4-9-16,7 10 0 0,3-3 9 0,1 2-9 0,3-2 0 15,0 3-16-15,0 0 2 0</inkml:trace>
  <inkml:trace contextRef="#ctx0" brushRef="#br0" timeOffset="11547.26">1432 7363 568 0,'0'0'12'0,"-7"10"4"0,0-1 0 0,0 0 0 0,0-2-16 0,0 2 0 0,7-9 0 0,0 0 0 0,0 0 9 0,0 0-1 16,7 0 0-16,4 0 0 0,-1 0 12 0,-3-6 1 15,11-4 1-15,3 1 0 0,0-7 22 0,11 4 5 16,-4-4 1-16,8-3 0 0,-1 0 9 0,11-2 1 0,0-8 1 16,10 7 0-16,-3-6-9 0,10 0-1 15,1-7-1-15,13 1 0 0,1-7-20 0,10 0-4 16,11-9-1-16,10 0 0 0,4 0-12 0,0-7-2 0,11-2-1 16,3-4 0-16,0-3-10 0,7-3 8 0,-7-3-8 15,0 0 8-15,-4 3-8 0,-6 0-16 16,-1-6 4-16,-3 12 1 0,-7 0 11 0,-7 7 0 0,3-7 0 0,-14 7-8 15,-3 3 8-15,-8 2 11 0,-6 8-3 0,-4 2 0 16,-4 0-8-16,-3 3 0 0,-3 4 9 0,-4 6-9 16,-7-1 8-16,-8 4-8 0,5 7 10 0,-12 2-10 15,-2 0 0-15,-5 4 0 0,1 2 0 0,-11 1 0 16,0 3-33 0,-7 2-10-16,0-2-1 0,-3 6-536 0</inkml:trace>
  <inkml:trace contextRef="#ctx0" brushRef="#br0" timeOffset="16885">7687 6404 590 0,'0'0'12'0,"0"0"4"0,0 0 0 0,0 0 1 0,0 0-17 0,0 0 0 0,0 0 0 0,0 0 0 16,0 0 9-16,0 0-1 0,0 0-8 0,0 0 12 16,0 0-12-16,0 0-18 0,0 0 4 0</inkml:trace>
  <inkml:trace contextRef="#ctx0" brushRef="#br0" timeOffset="20726.91">10940 5375 795 0,'0'0'17'0,"0"0"4"0,0 0 1 0,3 10 1 0,-3-1-23 16,4-3 0-16,-1 4 0 0,1 5 0 0,-1-2 0 0,-3 6 0 0,4 3 0 0,-4 0 0 15,3 0 0-15,-3 0-12 0,0 6 2 0,0 0 0 16,4-6 19-16,-4 3 4 0,3 3 1 0,1-6 0 16,-4 10 13-16,3-10 2 0,1-1 1 0,0-2 0 15,-1 3-14-15,-3-3-2 0,4 0-1 0,-4 0 0 16,3-7-13-16,-3 1 0 0,4-1 8 0,-4 1-294 15,0-4-58-15</inkml:trace>
  <inkml:trace contextRef="#ctx0" brushRef="#br0" timeOffset="21148.81">11063 5667 1162 0,'0'0'25'0,"0"0"6"0,0 0 1 0,0 0 1 0,0 0-33 0,0 0 0 0,7 3 0 0,-7-3 0 0,0 0 0 0,0 9-9 15,4 1-1-15,-1 6 0 0,1-7-12 0,-1 3-2 16,1 1-1-16,-1 3 0 0,1-4 25 0,3 4 0 16,0-4 0-16,0-2 0 0,0-1 13 0,0 1 8 15,4-1 2-15,-1 0 0 0,1-2-6 0,-1-1-1 16,1-3 0-16,0 0 0 0,3-3-6 0,3-3-2 15,-2 0 0-15,-1 0 0 0,0-3-8 0,0-7 0 0,0 4 0 16,-3-1 0-16,3 1-9 0,-4-4-4 0,1 1-1 16,-4-4 0-16,3 0 14 0,-3 1 0 0,-3 2 12 15,3-2-12-15,-7 5 10 0,4-6-10 0,-4 7 8 0,-4 0-8 16,1-4 21-16,-1 1-1 0,0 2 0 0,-3 1 0 16,0 2 0-16,-3 1 0 0,3 0 0 0,-4 3 0 15,1 0-20-15,-1 6 0 0,-3 0 0 16,0 0 0-16,0 3 0 0,0 1 0 0,-1 2 0 0,1 0 0 15,0 1 0-15,0-1 0 0,7 1-10 0,0-4 10 16,7-6 0-16,-11 3 0 0,4 3 0 0,7-6 0 16,-7 10-21-16,0-7 2 0,7-3 1 0,0 0 0 15,0 0-50 1,0 0-11-16</inkml:trace>
  <inkml:trace contextRef="#ctx0" brushRef="#br0" timeOffset="21576.65">11497 5570 1540 0,'0'0'34'0,"0"0"7"0,0 0 2 16,0 0 0-16,0 0-35 0,0 9-8 0,0-3 0 0,0 1 0 15,0-7-37-15,0 12-10 0,-3-2-1 0,3 2-1 16,-4 1-3-16,4-4 0 0,0 0 0 0,0-5 0 0,0 5 36 0,4 0 6 15,-1 1 2-15,1-1 0 0,3 1 22 0,-4-4 5 16,1 3 1-16,-1-2 0 0,4-1-2 0,0 0 0 16,0 0 0-16,4-2 0 0,0-1-18 0,-4-3 0 0,3 0 8 0,1-3-8 15,-4-1 0-15,3 1-9 0,1 0 1 0,-4 0 0 16,7-6-12-16,-3 2-1 0,-1-2-1 16,4 3 0-16,-7-4 8 0,4 1 2 0,0-1 0 0,-4 1 0 15,3 0 12-15,-6-4 0 0,-1-3 0 0,1 7 0 16,-1-7 0-16,1 7 0 0,-4-4 0 0,-4 1 0 15,4-1 0-15,-3 4 0 0,-1-1 0 16,-3 1 10-16,4 3 3 0,-1 0 1 0,-3 2 0 0,0-2 0 16,-3 3-3-16,-1 0-1 0,0 6 0 0,1 0 0 15,-1 3-10-15,1 1 12 0,-5-1-12 0,5 0 12 16,-4 4-12-16,0-1-11 0,0 0 3 0,-1 1 0 16,5 5 8-16,-1-5 0 0,1-1 0 0,-1 4-8 15,1-7-35 1,3 4-6-16,3 2-2 0,-3-6-444 0</inkml:trace>
  <inkml:trace contextRef="#ctx0" brushRef="#br0" timeOffset="22140.15">11980 5491 1119 0,'0'0'24'0,"0"0"6"0,0 0 1 0,0 0 1 0,0 10-32 0,0-1 0 0,0 1 0 0,4-1 0 31,-4-3-58-31,0 4-18 0,0-1-3 0,0 0-1 16,0 1 32-16,3-4 7 0,-3 3 1 0,4-5 0 0,3 2 70 0,-3 0 14 0,-1 0 4 0,4 1 0 16,0-4 12-16,0 0 4 0,0 0 0 0,4 0 0 15,-4 0-20-15,3-3-3 0,1 0-1 0,0 0 0 16,-1 0-25-16,1-3-6 0,-4 3-1 0,3-3 0 16,5 3-8-16,-5-3 0 0,1-3 0 0,3 3 0 15,0-4 0-15,0 1-11 0,0 0 3 0,0-1 0 16,0 1-24-16,1-3-5 0,-5-4-1 15,1 4 0-15,-1-7 10 0,1 10 3 0,-1-10 0 0,1 4 0 0,-4-4 13 16,-3 0 4-16,3 4 0 0,-4-7 0 0,1 10 8 0,-4-4 0 16,0 4 8-16,0-4-8 0,0 1 36 0,-4 2 2 15,4 1 1-15,-7-1 0 0,4 1-4 0,-4 3-1 16,-4 3 0-16,4-1 0 0,-4 1-19 0,-3 3-4 16,0 3-1-16,-4 1 0 0,1 5-10 0,-4-3 0 15,-4 4 0-15,4 2 0 0,-4-2 0 0,4 5 12 16,-7-2-12-16,3 2 12 0,0-2-4 0,4-4-8 15,-4 10 12-15,4-3-4 0,0-7 0 0,3 4-8 16,1-1 12-16,3-2-4 0,3-4-8 0,1 3-11 16,2-5 3-16,1 5-591 0</inkml:trace>
  <inkml:trace contextRef="#ctx0" brushRef="#br0" timeOffset="30216.36">1633 7376 705 0,'0'0'20'0,"0"0"4"0,-10 12-24 0,3-5 0 0,3 2 0 0,4-3 0 16,0 4 20-16,0-1 0 0,4-3-1 0,3 4 0 16,3-4-10-16,-3-3-1 0,4 0-8 0,0 0 12 0,3-3-12 15,-4 4 9-15,8-4-9 0,0 0 8 0,-1 0 9 0,8 0 2 16,-7 0 0-16,3 0 0 0,0 0 13 0,0 0 4 16,4-4 0-16,3 4 0 0,0 0-3 0,-3-3 0 15,7 3 0-15,6-3 0 0,1 3-7 0,7 0-2 16,3-3 0-16,-3 3 0 0,4 0-9 0,3 0-3 15,-4 3 0-15,7 0 0 0,-3 0-4 0,7-3-8 16,-3 4 11-16,3-4-11 0,-4-4 24 16,1 1-1-16,-1-6-1 0,4-1 0 0,0-5-22 0,4-1 9 15,-1-3-9-15,4-3 0 0,0-6 13 0,0 0-4 16,0-3-1-16,7-7 0 0,-7 10-8 0,7-10 0 0,-3-6 0 16,-1 0 8-16,5-6 0 0,-1 0-8 15,3-3 12-15,-6-1-4 0,3-2-8 0,-4 3 0 0,1-7 0 0,-4 10 0 16,0 0 0-16,-7-4 0 15,0 1 0-15,-7 0 0 0,0 6 12 0,-7 0 0 0,0-3 0 0,-8-1 0 16,1 4 16-16,0-3 3 0,-4 0 1 0,1-3 0 16,-1 6-16-16,-3-7-4 0,-4-2 0 0,0-1 0 15,0 1-12-15,-7 3 0 0,4-4 0 0,-11-2 0 16,-3 2 0-16,-1-5 11 0,-3-7 0 0,-7 9 0 16,0-6-11-16,-7 10 0 0,-3-7 0 0,-1 0 0 15,-10 4 0-15,-7-1 0 0,0 1 10 16,-4 5-10-16,-3 4 16 0,-8 3-3 0,-3 9-1 0,0 4 0 15,-3-1-12-15,-4 4 0 0,-14 3 0 0,11 0 0 16,-11 3 0-16,7 3 0 0,-11 3 0 0,4 0 0 16,-3 6 0-16,3-2 0 0,0 5 0 0,3 1 0 15,1 0 0-15,3 2 0 0,0-2 0 0,3 3 0 0,-3-1 0 16,4 4 0-16,-4 3 0 0,3 0 0 16,-6 0-8-16,6 6 8 0,-10 1-12 0,7-1 12 0,-10 0-8 15,3 7 8-15,-7 3 0 0,0-1 0 0,-4 4-15 0,-7 9 4 16,-3-3 1-16,0 7 0 0,-7-1 10 0,3 7-10 15,-3 6 10-15,7-1-10 0,-1 4 10 0,5 4-8 16,3-4 8-16,-4 3-8 0,7 0 8 0,8 0 0 16,-1 0-9-16,4 1 9 0,4 2 0 0,3 0 0 15,3 0 0-15,1-2 0 0,10-1 0 0,-7 0 0 16,7 0 0-16,0-6 0 0,4 0 0 0,7 0 10 16,-8 3-2-16,5 6-8 0,2 0 0 0,1 4 0 15,-7-4 0-15,6 0-9 0,1 7 9 0,-4-7 0 0,4 7 0 16,3 0 0-16,0 2 0 0,1 1 8 0,2-4-8 0,12-15 0 15,3-3 0 1,-4 9 0-16,8-6 0 0,2 3 8 0,5 0-8 0,10-6 0 0,0 0 8 16,4 0-8-16,6 2 10 0,1-2-2 0,3 0-8 0,14 12 12 15,1-3-2-15,-5 1-1 0,8 2 0 0,0-3 0 16,0 0-9-16,-4 4 8 0,11-4-8 0,-4 0 8 16,1-3-8-16,6 0 0 0,-10 0 0 0,7-9 0 15,3-4 0-15,-3-9 0 0,3-3 0 0,4-3 0 16,-3-10 0-16,6-2 0 0,-3-4 0 0,7-6 0 15,-7-4 0-15,10-2 0 0,-3 0 8 0,4-1-8 16,-8-12 25-16,11 0 0 0,-3-3 0 0,3 0 0 16,-7-6-25-16,7 9-9 0,-11-6 0 0,8 2 0 15,-11 1 9-15,3 0 0 0,1 3 8 0,-12 0-8 0,5 4 0 16,-15-1 0-16,4 3 0 0,-4-3 0 16,0 10 0-16,-13-4 0 0,2-2 0 0,-2 5 0 0,-1 4 9 0,0-3-9 15,0-1 12-15,-10 4-12 16,6-3 0-16,-6 2 0 0,3 7 0 0,-4 0 0 0,1-6 0 0,-4 0 0 15,7 3 0-15,-7-4 0 0,4-2 0 0,-1 6 0 16,-6-4 0-16,3 4 0 0,0-3 0 0,4-3 0 16,-4 6 0-16,0-4 0 0,-4 7 0 0,1-3 0 15,-4 3 8-15,0 0-8 0,0 0 0 0,0 0 0 16,0 0 0-16,0 0 0 0,0 0 0 0,0 0 0 16,0 0 8-16,0 0-8 0,0 0 0 0,0 0 0 15,0 0 0-15,0 0 0 0,0 10-12 0,0-10-7 0,3 3-1 16,1 3 0-1,3-3-112-15,0-3-24 0</inkml:trace>
  <inkml:trace contextRef="#ctx0" brushRef="#br0" timeOffset="34171.43">5232 6890 640 0,'0'0'14'0,"0"0"3"0,-4-3 1 0,4 3 0 0,0 0-18 0,-3-7 0 0,3-2 0 0,0 0 0 0,0 2 8 0,3-2-8 16,-3-1 12-16,4 1-12 0,-4 0 8 0,3-1-8 15,-3-2 0-15,0 2 0 0,0-2 11 0,-3-1-11 16,-1 1 10-16,-3-1-10 0,4 4 28 0,-4-1 0 16,-4-5 0-16,4 11 0 0,-4-2 13 0,-3 0 3 15,4 3 0-15,-4 3 0 0,-4 0-3 0,-3 6 0 16,0-3 0-16,-4 7 0 0,7 8-41 0,-14-2-14 15,4 3 0-15,0 6 0 0,0 0 14 0,3-3 0 16,-10 13 0-16,7-7 0 0,-4 0 0 0,4 0 0 16,-1-3 0-16,5 10 0 0,-1-7 19 0,4-6 0 0,7-3 0 15,0 3 0-15,-4 3-7 0,4 0-2 0,7 3 0 16,-4 0 0-16,4 0-10 0,4 4 0 0,-1-1 0 0,1 1 8 16,3-1-8-16,0 0 0 0,-4 4 0 0,4 2 0 15,0 4 0-15,0 0 8 0,-3-7-8 0,3 7 8 16,-4 0 7-16,4 3 1 0,0 3 0 15,-4 0 0-15,4-3 7 0,0 3 1 0,-3 9 1 0,3-6 0 16,0 1-1-16,0-1 0 0,3 3 0 0,1 0 0 16,3-2-7-16,-3-1-1 0,3-3-1 0,0 0 0 15,-4 0-7-15,4 3-8 0,0 0 11 0,0 7-11 16,0-7 11-16,1 3-11 0,2 0 10 0,-6-2-10 16,-4 2 9-16,0-3-9 0,0 10 8 0,-4-7-8 15,4 3 11-15,-3 1-3 0,-8-4-8 0,4-3 12 16,0 4 0-16,-4-1 0 0,1 3 0 0,-4-6 0 15,3-6-12-15,-3-3 0 0,0 3 0 0,3-3 0 16,1-1 0-16,-8-5 0 0,0-4 9 0,4 4-9 0,0-1 8 16,-4 1-8-16,-3-7 8 0,7 3-8 0,-7 1 8 15,0-4-8-15,0-6 0 0,0 3 8 0,-4-6-8 0,7 3 0 16,-10-3 0-16,3-1 8 0,4-8-8 16,-7 5 0-16,7-8 0 0,-7 2 8 0,3-6-8 0,-3 0 0 15,3 1 0-15,4-4 0 0,-4-4 0 0,7 1 0 16,4 3 0-16,4-3 8 0,-1 0-8 0,-3 3 8 15,3 0-8-15,4 0 8 0,7 0 0 16,0 0-8-16,0 0 12 0,-7 0-4 0,7 0-8 0,0 0 10 16,0 0-10-16,0 0 10 0,-3 6-10 0,-1 1 0 15,1-1 0-15,3 3 0 0,3 1 0 0,-3 5 0 16,0-2 0-16,0 6 0 0,0-1 0 0,0 4 0 16,-3 4 0-16,3 5 0 0,-4-3 0 0,-3 7 0 15,0 2 0-15,4 1 0 0,-4-1 0 16,3 7 0-16,0 0 0 0,-3 3 0 0,4 3 0 0,-4 4 12 0,0 2-12 0,0 4 12 15,3 6 5-15,1 6 2 0,-4 3 0 0,0 3 0 16,3 16-19-16,0 0 0 0,4 4 0 0,-3-1 0 16,3 3 0-16,0 7 0 0,0-1 0 0,3 1 0 15,1-3 12-15,7-1-12 0,-1-3 12 0,1 1-12 16,3-7 14-16,0 0-4 0,0-3-1 0,7 3 0 16,-7-3-9-16,8 6 10 0,-1-3-10 0,0 3 10 15,0 0-10-15,4 4 12 0,-8 2-12 0,-3 4 12 16,-3-1-12-16,3 1 0 0,-7 15 0 0,0-3 0 15,4-3 0-15,-4 10 0 0,-4-1 0 0,5-2 0 0,6-4 8 16,-7 0-8-16,7-3 0 0,-4 0 8 0,8-3 21 16,3-10 4-16,4-9 1 0,3-3 0 0,0-3-22 0,1-3-4 15,6-4 0-15,0-2-8 16,-7-4 0-16,8-3 0 0,-1-3 0 0,0 3 0 0,-7-3 0 0,4 0 0 16,-4-3 0-16,1 3 0 0,-5 0 0 0,-3-3 0 15,4 0 0-15,0-4 0 0,-4-5 0 0,7 5 0 16,-7-2 8-16,4-7-8 0,-4-6 0 0,0 0 0 15,8-3 0-15,-8-6 0 0,0-4 0 0,4 1 0 16,-4-10 0-16,0 0 0 0,4-3 0 0,-8 3 0 16,1-3 0-16,0 0 0 0,-1-6 0 15,1 2 0-15,0 1 0 0,-8 0 0 0,1 0 0 16,-1-7 0-16,-3 7 0 0,4-3 0 0,-4 6 0 0,4-3 0 16,-4 3 0-16,-4-4 0 0,4 8 0 15,-3-5 0-15,-1 1 8 0,1 0-8 0,-1 3 0 0,-3-6 0 16,4 3 0-16,-4-3 0 0,0 0 0 15,3 0 0-15,-3-7 0 0,0 1 0 0,0-1 0 0,-3-2 0 0,3-1 0 0,0 0 0 16,0-9 0-16,0 7 0 0,0-1 0 0,0 3 0 16,0-9 0-16,0 7 0 0,0 2 0 0,0 1 0 15,0-4-12-15,3 6 3 0,-3 1 1 0,7-4 0 32,-3 7-90-32,-1-7-18 0,8 1-3 0,-7-7-1 0</inkml:trace>
  <inkml:trace contextRef="#ctx0" brushRef="#br0" timeOffset="36945.8">9588 16785 640 0,'0'0'14'0,"8"-3"3"0,-1-3 1 0,3 3 0 0,1-7-18 0,3 1 0 0,0 0 0 0,0-1 0 16,0 1 41-16,0-1 5 0,4 4 1 0,0-3 0 15,3-1-22-15,-4 4-4 0,1 0-1 0,0 3 0 16,-1-4 6-16,1 4 1 0,0-3 0 0,-4 6 0 15,0-3 1-15,0 3 1 0,4 0 0 0,-4-6 0 16,0 6-5-16,3 0-2 0,1-4 0 0,-4-2 0 16,4 3-2-16,3-3 0 0,0-4 0 0,0 1 0 15,0-10-1-15,1 0-1 0,-1-3 0 0,4-6 0 16,-1 0-18-16,-3 3 10 0,4-3-10 0,-4-1 8 16,0-5-8-16,1 3 12 0,-8-1-12 0,0-2 12 0,0 5-12 15,-4 1 0-15,-2 0-12 0,-1 0 12 0,-4-4 0 0,1 10 0 16,-4 1 0-16,0-5 0 0,-7 4 0 15,3-3 0-15,-3 7 0 0,-4-1 0 0,4-3 0 0,-3 0 15 16,-4 0-3-16,0 0 0 0,-1 0 6 0,-2 3 1 16,3 4 0-16,0 2 0 0,-4-3-19 0,0 1 10 15,-3-1-10-15,-4 7 8 0,4-4 4 0,0 4 1 16,-4-1 0-16,1 4 0 0,-1 3-13 0,0-3 9 16,4 6-9-16,-7 0 8 0,3 0 7 0,1 9 1 15,-1-3 0-15,0-3 0 0,-3 7-16 0,3-1-16 16,-3 10 3-16,7-6 1 0,0-7 12 0,0 3 0 0,-1 1 9 15,5 5-9-15,-1-2 12 0,0-1-3 0,1 4-1 16,-1-3 0-16,1 5-8 0,2-5 0 0,1 3 0 0,4-4 0 16,-4 1 0-16,3 2-11 0,4-5 11 0,0 5-8 15,0-2 8-15,3 6 8 0,-3-4-8 0,4 1 11 16,-1 3-11-16,1-3-11 0,3 2 3 0,-4 4 0 16,1-3 8-16,3 0 0 0,0 3 0 0,-4 0 0 15,4 0 0-15,-3 0 0 0,3 6 0 0,-4 0 0 16,4 1 0-16,-3-1 0 0,-4 0 0 0,3 0 0 15,0-3 0-15,1 0 0 0,3-3 0 0,-4 6 0 16,1-2 0-16,3-4 0 0,3-4 0 0,-3 1 0 16,4 0 0-16,3-6 0 0,-3 5 0 0,6-5 0 15,1 3 0-15,-1-4 0 0,4 4 0 0,0-7 0 16,1 1 8-16,-1-1-8 0,3 0 8 0,-3 1-8 16,4-7 0-16,-4-3 0 0,0 6 0 0,4-3 0 15,-4 4-111-15,-3-4-23 16</inkml:trace>
  <inkml:trace contextRef="#ctx0" brushRef="#br0" timeOffset="49530.64">7800 17337 757 0,'-7'0'21'0,"0"0"6"0,3 3-27 0,1-3 0 0,-8 0 0 0,8 0 0 16,-4 0 88-16,3 0 13 0,-3-6 3 0,0 3 0 15,3 3-56-15,-3-6-12 0,0 3-1 0,0-4-1 16,0 4-3-16,0-3-1 0,0 3 0 0,0-4 0 0,0 7-22 0,-4-3-8 15,4-3 0-15,0 6 9 0,-3 9-1 0,-1-9 0 16,1 7 0-16,-1 2 0 0,0 1-8 0,-3 2 0 16,0 4-12-16,0 3 12 0,0 2-12 0,0-2 12 15,0 0-12-15,0 3 12 0,-1 0-9 0,1 3 9 16,4-3 0-16,-1-3 0 0,4 0 0 0,0 3 0 16,4-7 12-16,3-2-3 0,0-1-9 0,0-2-12 15,7-1 2-15,0 1 1 0,0-7 9 0,7 0-12 16,-4-3 12-16,8 0-12 0,-4-3 12 0,4 0 14 15,-4 3-3-15,4-4-1 0,3 1-10 0,-4-3 0 16,1 0 0-16,0 0 0 0,-1 2 0 0,-3-2 0 16,-3 6 0-16,0-3 0 0,-1 3-11 0,1 3-4 0,-4-3-1 15,-7 0 0-15,0 0 16 0,0 0 13 0,7 6-2 0,-7-2-1 16,3 2 12-16,1 0 2 0,-8 3 1 0,1 1 0 16,3-1-9-16,-7 1-3 0,0 5 0 0,0-5 0 15,0 2-13-15,-4 4 9 0,0 3-9 0,-3 3 8 16,7 0-8-16,-10 6 0 0,6-3 0 0,-3 3 0 15,-4-3 0-15,4 0 0 0,0-3 0 16,4 7 0-16,-1-11 0 0,4 1-11 0,0-3 11 0,7 0-8 31,-4-7-16-31,-3 0-2 0,7-9-1 0,0 0 0 0,0 0-47 0,0 0-10 16,7-3-1-16,-3-3-427 0</inkml:trace>
  <inkml:trace contextRef="#ctx0" brushRef="#br0" timeOffset="49983.9">7945 17579 1170 0,'0'0'25'0,"0"9"6"0,-4 4 1 16,4-1 1-16,4-2-33 0,-1 5 0 0,-3 1 0 0,4 0 0 0,-1-4 29 0,1 7-1 16,3-7 0-16,-4 7 0 0,4-3-9 0,0 3-3 15,-3 0 0-15,3-1 0 0,0-5-16 0,0 3-19 16,-3-1 4-16,-1-5 1 0,4-1 3 0,0 0 1 15,-3-2 0-15,3-7 0 0,0 3-2 0,-4-3 0 16,4-3 0-16,1 0 0 0,-1-1 4 0,0 1 0 16,0-3 0-16,0-3 0 0,0-1 8 0,0-2-8 0,0-7 8 0,0 6-8 15,0-2 8-15,0 2 0 16,0-3 8-16,0 1-8 0,0-7 0 0,0 0 0 0,-3 0 0 16,3-3 0-16,-4 9 0 0,1-6 8 0,-4 0-8 0,3 3 0 15,-6 1 0-15,-1 5 8 0,1-3-8 0,-4 1 0 16,0-1 38-16,3 0 3 0,-10 4 1 0,7 2 0 15,0 1-25-15,-4 0-5 0,1 9 0 0,-1-10-1 16,-3 10 4-16,4-3 1 0,-1-3 0 0,-3 6 0 16,3 6-16-16,4-3 0 0,-7 7 0 15,4 2 0-15,2-2 0 0,-2 2 0 0,-1 1 0 0,4-1 0 16,-3 10 0-16,3-6 0 0,0 3 0 0,0 6 0 16,-1-3-12-16,1 3 4 0,4-3 8 0,-4 0-13 15,0-4-4-15,7-2-1 0,-4 3 0 0,4-3 0 16,-7-1-4-16,7-2-1 0,0 3 0 0,7-4 0 31,-3-2-21-31,-4-4-5 0,7-3-1 0,0-3-290 0,0 0-59 0</inkml:trace>
  <inkml:trace contextRef="#ctx0" brushRef="#br0" timeOffset="50486.93">8368 17547 1198 0,'0'0'26'0,"-7"10"6"0,3-1 0 0,-3 4 3 0,0-1-35 0,0 4 0 0,0-4 0 0,4 4 0 15,-1 3 31-15,0 0-1 0,1-4 0 0,-1-2 0 16,4-4-22-16,0 4-8 0,0-4 0 0,-3 1 0 16,3 2 0-16,3-2 0 0,1-4-8 0,-1 0 8 15,1 0-20-15,0-2 4 0,-1-1 0 0,1 3 0 16,3-6 4-16,0 0 2 0,-4 0 0 0,4-6 0 15,4 6 10-15,-1-3 0 0,-2-4 0 0,2 4-8 16,-3-6 8-16,4-1 0 0,-1 1 0 0,1 3 0 16,0-1 0-16,-1-2 0 0,1-7 0 0,-1 4 0 15,1-4 0-15,-4-3 0 0,3 4 0 0,1-4 0 16,-4 0 0-16,4-3 8 0,-4 0-8 0,3-6 0 16,-3 6 8-16,0-6-8 0,0-1 8 0,1 1-8 15,-5 0 0-15,4 3 8 0,-3 0-8 0,-4 0 0 16,3 3 0-16,-3 3 8 0,0 0-8 0,0 10 0 15,0-4 8-15,0 1-8 0,0 2 8 0,-3 4-8 16,-1 0 20-16,-3 3 0 0,4-1 0 0,-5 4 0 16,-2 7-4-16,3-1 0 0,-4 0-1 15,4 1 0-15,-3 5-15 0,-1 1 0 0,0-1 0 0,-3 7-10 0,0 0 10 16,-3 6 0-16,3-3 0 0,-1 3 0 0,-2 0 0 0,-1 3 0 16,0 7 0-16,1-4-8 0,-1 0 0 0,-3 7 0 15,7-3 0-15,0-7 0 0,0-3-3 0,3-6 0 16,1-1 0-16,2 1 0 31,5-3-17-31,-1-3-3 0,4-7-1 0</inkml:trace>
  <inkml:trace contextRef="#ctx0" brushRef="#br0" timeOffset="51047.43">7257 18410 990 0,'0'0'21'0,"0"0"5"0,-4 6 1 0,8 6 1 0,-1 1-28 0,1-4 0 0,3 1 0 16,3-1 0-16,4 1 41 0,8-4 3 16,2-3 0-16,5 3 0 0,6-6-13 0,-3-3-3 0,6-3 0 0,1 0 0 15,7-4-9-15,3-6-3 0,1 7 0 0,10-7 0 16,3-2-16-16,1-4 10 0,-1-4-10 0,8-2 8 15,-1-6 4-15,4 9 0 0,-3-7 0 0,0 1 0 16,3-7-12-16,-4-2 0 0,4-1 0 0,-3-3-11 16,3 6 11-16,-3-2 0 0,-1-1 0 0,-3 0 0 15,4 0-8-15,-4 1 0 0,3 2 0 0,-3 0 0 16,4-3-32 0,-4 4-7-16,0-1-1 0,-4-3 0 0</inkml:trace>
  <inkml:trace contextRef="#ctx0" brushRef="#br0" timeOffset="64350.54">11832 7877 622 0,'0'0'13'0,"0"0"3"15,0 0 1-15,0 0 2 0,0 0-19 0,0 0 0 0,0 0 0 0,0 0 0 0,4 7 34 0,-1-4 3 16,1 6 1-16,-1 1 0 0,-3 2 5 0,4 4 1 16,-1 0 0-16,1 5 0 0,-1 1-12 0,-3 7-3 15,4-4 0-15,-1 3 0 0,1 3-11 0,-1 1-2 16,5-4-1-16,-1 3 0 16,0-3-15-16,3 1 9 0,1-11-9 0,-4 4 8 0,3-3-8 0,1-3 0 15,0 0 0-15,3-1 8 0,-4-5-8 0,-3 5 0 16,4-2 0-16,-4-4 0 15,0-2-36-15,0 2-10 0,7-3-2 0,-14-6 0 0</inkml:trace>
  <inkml:trace contextRef="#ctx0" brushRef="#br0" timeOffset="64627.84">11790 8348 1393 0,'0'0'30'0,"0"0"6"0,0 0 2 0,0 0 2 0,0 0-32 0,0 0-8 0,0 0 0 0,0 0 0 15,0 0 0-15,7 0 10 0,0-3-10 0,7-4 10 16,4 1-10-16,3 0 0 0,-4-7 9 0,8 1-9 16,-4-1 0-16,8-3-10 0,-1-2 1 0,-3-1 0 15,3 6-11-15,0-2-3 0,0-4 0 0,0 6 0 16,1-6-2-16,-5 10-1 0,1 0 0 0,0 6 0 15,-1-7 0-15,-2 1 0 0,-5-1 0 0,4 4 0 16,-3 0-14-16,-4-1-2 0,4 1-1 0,-4 0 0 0</inkml:trace>
  <inkml:trace contextRef="#ctx0" brushRef="#br0" timeOffset="65001.84">12467 8119 1037 0,'0'0'29'0,"0"0"7"0,-7 6-28 0,0-3-8 0,0-3 0 0,0 10 0 16,3-1 28-16,-3 0 4 0,0 4 0 0,0 0 1 15,4 2-20-15,-4 1-4 0,3 0-1 0,1-1 0 16,-1 1-8-16,1-4 0 0,3 7 0 0,0-6 8 16,3-1-8-16,1-2 0 0,3-1 0 0,0 1 0 15,3-4 0-15,1 0 0 0,3-6 0 0,4 0 0 16,3-3 0-16,-7 0 12 0,4-7-12 0,-4 1 12 15,3 0-12-15,1-1 0 0,0-2 0 0,-1-1 8 16,1-3-8-16,-4 4 12 0,-3-4-12 0,-1 4 12 16,1-4-12-16,-4 3 0 0,3-2 0 0,-3 2 0 15,-3 1 0-15,-4 2 0 0,0 10 0 0,-4-6 0 16,1-3 0-16,-4 6 8 0,-4-4-8 0,1-2 8 16,-1 9-8-16,0-3 0 0,-3-4 0 15,0 7 0-15,4 7 0 0,-1-7 0 0,-3-7 0 0,0 7 8 0,3 7 2 16,-3-4 0-16,4 6 0 0,-4-2 0 0,3 2-10 15,0 0 0-15,4 1 0 0,-3-4 0 0,3 3 0 0,3 1 0 16,1-4 0-16,3 3-373 16,-4 1-75-16</inkml:trace>
  <inkml:trace contextRef="#ctx0" brushRef="#br0" timeOffset="65588.82">12996 7990 1418 0,'0'0'31'0,"0"0"6"0,7 3 2 0,-3-3 1 0,7 10-32 0,-4-4-8 0,0 3 0 0,3 4 0 16,-3 0 0-16,0 2 0 0,4-2 0 0,-1-1 0 15,-2 4 0-15,-1 3 0 0,0 9 0 0,3-3-11 31,-3 6-21-31,0 1-4 0,0-4 0 0,-3 3-1 16,3 1-6-16,-3-4-1 0,3-3 0 0,-4 0 0 0,4-3 20 0,-3 0 4 0,-1-3 1 0,1-3 0 16,-4-4 19-16,0 4 0 0,3-7-8 0,-3-9 8 15,0 0 0-15,0 0 0 0,0 0 0 0,0 0 0 16,0 0 10-16,0 0-1 0,-3-6 0 0,-1-4 0 16,4 1-24-16,-3-3-5 0,3-1 0 0,-4-3-1 15,1 1-23-15,-4-1-5 0,0-3-1 16,-1-6 0-16,1 6 34 0,-3-6 8 0,3-3 8 0,-4-7-13 0,4 7 39 0,4 3 8 15,-4-3 2-15,7 0 0 0,-4-7 20 16,4 1 5-16,4-4 1 0,-1 4 0 0,-3-4-14 16,4 7-4-16,3-4 0 0,0 1 0 0,3 5-9 0,-3-2-3 15,4 3 0-15,-4 0 0 0,4 3-11 0,-1-1-2 16,1 5-1-16,3-1 0 0,0 9-18 0,0-3 8 16,4-2-8-16,-1 8 0 15,-3-9 0-15,4 13 0 0,0-6 0 0,-1 2 0 0,1 1 0 0,0 2 0 16,-1 1 0-16,-3 0 0 0,1 3 0 0,-1 3 0 15,0 3 0-15,0 0 0 0,0 0 0 0,0 7 0 16,-3-1 0-16,-1 4 0 0,-6-4 0 0,3 0 0 16,-4 10 0-16,-3 0 0 0,0 9 0 0,-7-6 0 0,0 3 0 0,-7 3 0 15,-4 1 0-15,-3-1 0 0,0 3 0 16,-7-3 0-16,-4 4 0 16,-7 2-9-16,1-2 9 0,-5-1-8 15,-3 3-20-15,1-2-4 0,-1 2-1 16</inkml:trace>
  <inkml:trace contextRef="#ctx0" brushRef="#br0" timeOffset="66241.12">12323 10207 1029 0,'-4'-6'22'0,"-3"-4"5"0,3 1 1 0,1 6 2 0,-1-3-30 0,4 6 0 0,0 0 0 0,0 0 0 0,0 0 44 0,0 0 2 15,0 0 1-15,0 0 0 0,0 0-31 0,0 0-7 16,0 0-1-16,0 0 0 0,0 0-8 0,0 9 8 16,0 7-8-16,4 2 8 0,-1 1 4 0,1 10 0 15,3 2 0-15,0 0 0 0,-3 13-3 0,3 0 0 16,0 3 0-16,0 3 0 16,0 7-9-16,0-4 8 0,0 3-8 0,0-2 8 0,-4 8-8 0,5-8 12 15,-1 2-12-15,0-6 12 0,0 0-12 0,0-6-16 16,-4-3 4-16,1-3 1 0,-1-4-9 0,1-2-1 15,3-4-1-15,-4-6 0 16,1 0-11-16,3-3-3 0,-3-7 0 0,-1 1-476 0</inkml:trace>
  <inkml:trace contextRef="#ctx0" brushRef="#br0" timeOffset="66457.53">12308 10806 1560 0,'-7'-16'44'0,"4"10"10"0,3 6-43 0,-4-6-11 0,8-1 0 0,-1-2 0 16,4 0 23-16,4-4 2 0,3-6 1 0,4 7 0 15,3-4-26-15,0-3 0 0,0-3 0 0,4-3 0 16,0 3 0-16,-1-6 0 0,-2 6 0 0,2 0 0 16,-3 3-29-16,4 1-11 0,3-1-3 15,-3 0 0-15,-4-6 4 0,0 9 1 0,0-6 0 0,1 3-367 16,2 4-74-16</inkml:trace>
  <inkml:trace contextRef="#ctx0" brushRef="#br0" timeOffset="66842.02">12993 10489 1630 0,'-14'7'36'0,"3"2"7"0,4 0 1 0,-4 7 3 0,8 0-38 0,-4-4-9 16,3 13 0-16,4-6 0 0,0 0 0 0,0-3 0 16,0-1 0-16,0-2 8 0,0-4-19 0,4 4-4 15,-1-7-1-15,1 0 0 16,3-3-65-16,0 4-14 0,4-7-2 0,-1 0-1 16,4-7 26-16,0 4 4 0,-3-3 2 0,3-3 0 0,0 2 53 0,4 1 13 0,-4-6 0 0,4-1 0 15,-4 0 48-15,3-2 13 0,-2-7 3 0,-1 3 0 16,0 0-22-16,3 0-4 15,-3-3-1-15,4 1 0 0,-4-5-24 0,-3-2-5 16,-1 0 0-16,-3 3-8 0,-3 0 8 0,0 3-8 0,-1-3 0 0,-3 3 0 16,-3 3 0-16,-1 3 8 0,0-2-8 0,-3 5 0 15,0 0 18-15,0 4-3 0,0 0-1 0,-3-1 0 16,-1 4 13-16,-3 6 2 0,0 6 1 0,0 4 0 16,0-1-12-16,-4 0-2 0,-3 7-1 0,0 3 0 15,3 0-15-15,-3 3-8 0,3-7 8 0,1 14-13 16,-1-4-3-16,4-3 0 0,3 3 0 0,1-6-442 15,6-4-89-15</inkml:trace>
  <inkml:trace contextRef="#ctx0" brushRef="#br0" timeOffset="67456.38">13638 10220 1677 0,'-14'-4'36'0,"14"4"8"0,0 0 2 0,0 0 2 0,0 10-38 0,4 6-10 15,3-4 0-15,0 7 0 0,7 3 0 0,-3 0 0 0,3-3 0 16,0 9-11-16,0 0 11 0,4-3 0 0,-4 0 0 0,3 3 0 31,1 10-47-31,0-3-4 0,-1-1-1 0,1 1 0 16,0-4-40-16,3-3-8 0,-4-6-1 0,5-3-1 15,-5 6 23-15,4-9 5 0,-7-4 1 0,1 1 0 0,-1-1 60 0,-4-5 13 0,1-1 0 0,-1 0 0 16,-6-3 28-16,3-3 3 0,0 0 1 0,0-3 0 16,0 3 5-16,-3-3 2 0,-4 0 0 0,3-3 0 15,-3-1-39-15,0-2 0 0,-3-4-12 0,-4-2 4 32,0-1-34-32,-4 0-6 0,-3-3-2 0,-4 4 0 0,-3-4 25 0,3-3 5 0,-3 3 0 0,4-6 1 15,-1 0 85-15,4 3 17 0,-4-6 3 0,1 3 1 16,2-7 7-16,-2 1 2 0,3 3 0 0,0-3 0 15,0 2-13-15,3-5-3 0,-3 9 0 0,0-7 0 0,0 4-20 16,3-3-4-16,-3 9 0 0,0-6-1 0,3 6-30 16,1-3-5-16,-1 3-2 0,0 3 0 0,4 0-18 15,0 0 0-15,0 0 8 0,0 1-8 0,0 2 0 0,4 0 0 16,-4 1 0-16,7 2 0 0,0 4 0 0,0-7 0 16,3 0 0-16,4 4 0 0,0-4 0 0,4 0 0 15,-1-2-10-15,8-1 10 0,3 9-8 0,0-2 8 16,4-4-10-16,3 4 10 0,-3-1-8 0,7 4 8 15,-1-4 0-15,5 7-9 0,-1 0 9 0,0-4 11 16,4 10-3-16,-7 0 0 0,0 0-24 0,-4 6-4 16,4 1-2-16,-8 5 0 0,-3 1 6 0,1 2 2 15,-8 1 0-15,0 0 0 0,-7 3 5 16,-4-1 1-16,1 4 0 0,-8 3 0 0,-3 4 8 16,-10-4 0-16,-1 3 0 0,-7 3 0 0,-6 4 0 0,-8-4-8 0,0 7 8 15,-7 6-8-15,0-4-7 0,0-2-1 0,-3-7 0 0,0 4-524 16,-1-1-104-16</inkml:trace>
  <inkml:trace contextRef="#ctx0" brushRef="#br0" timeOffset="74362.72">11010 6567 266 0,'0'0'0'0,"0"0"11"0,0 0-3 0,0 0 0 0,0 0-8 0,-3 6 0 0,3-6 0 0,0 0 0 15,0 3 0-15,0-3 0 0,0 0 0 0,0 0 8 16</inkml:trace>
  <inkml:trace contextRef="#ctx0" brushRef="#br0" timeOffset="75906.44">11423 6736 529 0,'0'0'11'0,"0"0"2"0,0 0 1 0,-4-6 2 0,4 3-16 0,0 3 0 0,-3-7 0 0,3 7 0 16,0 0 0-16,-7-3 10 0,3-3-10 0,-3 3 8 16,7 3-8-16,-7-6 0 0,0 6 0 0,7 0 8 15,-7 0 5-15,0 0 1 0,-4-4 0 0,4 4 0 16,7 0 15-16,-10 0 3 0,-1 4 1 0,4 2 0 16,0-3-11-16,0 3-2 0,-4 4-1 0,1 2 0 15,3 4-19-15,-4 0 10 0,1 2-10 0,3 4 8 16,-4 0-8-16,4 0 0 0,0-3 0 0,-4 3 8 15,4-3-8-15,0 0 0 0,4-4 0 0,-1-2 0 16,4-4 0-16,0 7 0 0,4-13 9 0,3 6-9 16,0-5 0-16,3-4 0 0,5 0 0 0,-5-4 0 15,4-5 9-15,4 0-9 0,-1-1 12 0,1 1-12 16,0-1 10-16,-1-5-10 0,1 2 8 0,0-2-8 16,-4-7 0-16,3 6 8 0,-2 0-8 0,2-3 0 15,-3 1 0-15,4 5 8 0,-4-3-8 0,0 1 0 0,0-1 0 0,-3 3 0 16,-4-2 0-16,-4 5 0 0,4 7 0 0,-7 3 0 15,8-9 0-15,-8 9 0 0,0 0 8 0,0 0-8 16,0 0 0-16,0 0 8 0,0 0 2 0,0 0 0 16,0 0 0-16,0 9 0 0,0 1 1 0,0 2 0 15,0 1 0-15,0 2 0 0,0 4-11 0,0 0 10 16,0 3-10-16,0-3 10 0,0 6-10 0,0 0 0 16,-4 0 0-16,4 6 0 0,-4-2 11 0,-3 8-3 15,0-5-8-15,-7-4 12 0,4-3-12 0,-8-3 0 16,4 12 0-16,-7-5 0 0,3-4 0 0,-3 9 0 0,0-6 0 15,-4 4 0-15,-3-4 9 0,0 3-9 0,-8-2 8 16,5-4-8-16,2 3 0 0,-2-3-11 16,-1 0 1-16,4-3 0 0,3 0-2 0,0-3-1 0,4-4 0 0,3-2-271 15,4-4-55-15</inkml:trace>
  <inkml:trace contextRef="#ctx0" brushRef="#br0" timeOffset="76363.73">11867 6799 888 0,'0'0'25'0,"0"0"6"0,0 0-31 0,0 0 0 0,0 0 0 0,4 3 0 0,3 0 9 0,-7-3-9 16,0 6 8-16,4 1-8 0,-4 2 9 0,0-3-9 15,0 4 10-15,-4-1-10 0,0 1 8 0,4-1-8 16,-3-3 0-16,3 4 0 0,-4 2 0 0,4-12 0 16,0 0 0-16,0 0 0 0,0 0-11 0,0 0 11 15,0 0-10-15,0 0 10 0,0 0 0 0,0 0-9 16,0 0 9-16,0 0 0 0,0 0 0 0,7 3 0 16,1-6 0-16,-1 3 8 0,3-6-8 0,1 0 9 15,-4-4-9-15,7-2 10 0,0 2-10 0,0 1 0 16,0-4 0-16,0-2 0 15,1 2-27-15,-1-6-7 0,0 0-2 0,0 4 0 16,0-7-17-16,-7 12-4 0,0-8-1 0,0 8 0 0,-3-5 38 0,-1 5 8 0,-3-2 2 0,0 2 0 16,0-2 61-16,0 2 12 0,-3 1 2 0,-4-1 1 15,3 7-11-15,-3-3-3 0,-7 6 0 0,3 0 0 16,1 0-29-16,-4 9-7 0,0-2 0 0,-1 2-1 16,1-3-15-16,0 7 0 0,0-4 0 0,0 1 0 15,3 2 0-15,-3 1 0 0,4 2 0 0,-4-2 9 16,6 3-25-16,-2-4-6 0,3-2-1 0,-4 2 0 31,4-2-33-31,4-1-6 0,-4-3-2 0,3 1 0 0</inkml:trace>
  <inkml:trace contextRef="#ctx0" brushRef="#br0" timeOffset="76810.11">12231 6576 903 0,'0'0'20'0,"0"0"4"15,0 0 0-15,0 0 2 0,0 0-26 0,0 6 0 0,3-2 0 0,-3 5 0 0,0 0 8 0,4 1-8 16,-4-1 8-16,0-3-8 0,3 4 0 0,1-1 0 16,-4-9 0-16,3 7 0 0,5 2 0 0,-5-3 0 15,4 1 0-15,0-1 0 0,-3-3-14 0,3 0 5 16,0 0 1-16,0-3 0 15,0 6-20-15,3-6-3 0,1 0-1 0,-4-6 0 0,4 6 52 0,3-6 9 0,-4-3 3 0,4-1 0 16,4 4-32-16,-4 0 0 0,4-7 0 16,0 0 0-16,-1 1 0 0,4-10-13 0,-3 9 1 0,-4-2 0 15,0-1 12-15,0 0 0 0,-3 4 0 0,-1-1 0 16,1-2-20-16,-7-1 0 0,3 3-1 0,-7 4 0 16,-4 0 21-16,1 2 0 0,-1-2 0 0,-3 6 0 15,0-3 8-15,-4 2 4 0,1 4 0 16,-1 0 0-16,-3 0 6 0,4 4 2 0,-1-1 0 0,-3 0 0 15,3 0-10-15,-3-3-2 0,4 6 0 0,-1 4 0 16,-3-7-8-16,0 6 0 0,3 1 0 0,1 5 0 16,-5-5 0-16,5 5 8 0,-4-2-8 0,0 6 8 15,3-4-8-15,-3 4 0 0,0-9 0 0,3 8 0 16,-3-5 0-16,7-1 0 0,-3 1 0 0,2 0 0 16,1-4-33-16,0 0-9 15,4 4-2-15,3-13 0 0</inkml:trace>
  <inkml:trace contextRef="#ctx0" brushRef="#br0" timeOffset="77457.12">12894 5886 1090 0,'-4'-9'24'0,"1"3"4"0,3-4 2 0,0 4 2 0,0 0-32 0,-4-1 0 16,4 7 0-16,0 0 0 0,0 0 9 0,0 0-9 0,0 0 8 0,0 0-8 15,0 0 0-15,0 0 0 0,0 0 0 0,0 0 0 16,4 4-11-16,3 2 11 0,-3 0-8 0,3 4 8 16,3-4 0-16,-3 6 0 0,4 1 0 0,-1-1 0 15,1-2-8-15,0 6 8 0,3-4-8 0,-4 4 8 16,1-1 8-16,3 4 6 0,-3 0 2 0,-1 0 0 15,1 0-7-15,-4 6-1 0,0-3 0 16,0 0 0-16,0 0 0 0,-4 3 0 0,5-6 0 0,-5-1 0 16,-3 11-8-16,4-11 12 0,-1 4-12 0,-3-3 12 15,4 0-12-15,-4-3 8 0,3-4-8 0,-6 4 8 16,3-4-8-16,0-2 0 0,-4-4 0 0,4 0 8 16,0 1-8-16,0-7 0 0,0 0 0 0,0 0 8 15,0 0 0-15,0 0 0 0,0 0 0 0,0 0 0 16,-10-4-8-16,-1-2 12 0,4 0-12 0,-4 0 12 15,1-1-12-15,-1-2 8 0,1 0-8 0,-1-1 8 0,0 1-8 16,4-4 0-16,-3-2 0 0,-4 5 0 0,7 1 0 16,0 2 0-16,-1-2 0 0,-2 0 0 0,3 2 0 15,0 1 0-15,0 0 0 0,0 0 0 0,7 6 8 0,-7 0 0 16,3-4 0-16,4 4 0 0,0 0-8 0,-7 4 0 16,7-4 0-16,-7 6 0 0,0-3 0 15,3 6 8-15,-3 1-8 0,4 2 0 0,-4 1 0 0,0-4 0 16,0 7 0-16,3 0 0 0,-3-4 0 0,0 4 8 15,3-4-8-15,1 1 8 0,-1-1-8 0,1 1 0 16,-1 0 9-16,4-4-9 0,0 0 0 0,0 1 9 16,4-1-9-16,-1 1 0 0,1-1 9 0,3 4-9 0,0-7 0 15,4-3 9-15,-1 3-9 0,4-3 0 16,0 0 0-16,1 1 8 0,2-4-8 0,4-4 0 0,4-2 0 0,0 0 0 16,-1 0-10-16,1-4-4 0,0 1-1 0,3-7 0 31,4 7-29-31,0-4-7 0,-4-2-1 0,0-4 0 0</inkml:trace>
  <inkml:trace contextRef="#ctx0" brushRef="#br0" timeOffset="77954.78">13360 6018 1000 0,'0'0'22'0,"0"0"5"0,0-3 1 0,0 3 0 0,0 0-28 0,0 0 0 0,0 0 0 0,0 0 0 16,0 0 20-16,0 0 0 0,0 0-1 0,0 0 0 0,0 0-11 0,3 6-8 16,4-3 12-16,0 7-12 0,-3-4 12 0,3 0-12 15,0 4 12-15,0-1-12 0,4 0 8 0,-4-2-8 16,3-4 0-16,1 9 0 0,3-2 0 0,-3-1 0 16,3 1 0-16,0-4 0 0,-4 3 8 0,1-2-8 15,3-1 0-15,-3-3 0 0,3 3 16 0,0-3-3 16,-4-3-1-16,5-3 0 0,-5 0 12 0,4 0 1 15,-3 0 1-15,-4-3 0 0,0 2-7 0,4-5-2 16,-8 0 0-16,4-1 0 0,-7 1-4 0,4-4-1 16,-4-6 0-16,-4 10 0 0,1-3-12 0,-1-4 9 0,1 3-9 15,-5-2 8-15,5-1-8 0,-4 3 0 0,3-2 0 16,-3-1 8-16,4 7-8 0,3-4 0 0,-4-3 0 0,4 4 0 16,0 2 0-16,4-2 0 15,-1 3 0-15,4-1 8 0,-3 1 0 0,3-1-8 0,0 4 12 0,0-3-4 16,0 9-8-16,4 0 8 0,-4 0-8 0,3 0 8 15,1 0-8-15,-4 6 0 0,4-3 0 0,3 6 0 16,0 1 0-16,-4-1 0 0,4 1-9 0,1 2 9 16,-1 1 0-16,0-4 0 0,0 4 0 0,-4-4 0 15,5 1 0-15,-1-1 0 0,-4 3 0 0,4-2 9 16,-3-4-9-16,0 0 0 0,3 1 0 0,-4-4 0 16,-3 0 0-16,0 0 0 0,4 0 0 0,-4 0 0 15,0-3-15-15,-7 0-5 0,11 4 0 0,-11-4-393 16,3 0-79-16</inkml:trace>
  <inkml:trace contextRef="#ctx0" brushRef="#br0" timeOffset="78464">14002 5814 903 0,'10'-12'25'0,"-6"5"7"0,3 4-32 0,0-3 0 16,4 6 0-16,-1-3 0 0,-3 0 40 0,0 3 1 0,4 0 1 0,-4 0 0 15,0-3-15-15,4-1-3 0,-1 1-1 0,-3-3 0 16,0 6-32-16,4 0-7 0,-1 0 0 0,-3-3-1 16,4 3 17-16,3-3 0 0,-7 0 0 0,4-4 0 15,-4 4 0-15,3-3 0 0,1-3 0 0,0 2 0 16,-4-2 8-16,3 0 0 0,-3-1-8 0,4-6 12 15,-4 7 2-15,0-4 0 0,0-2 0 0,-3-1 0 16,-1-3-6-16,1 4-8 0,-4 5 11 16,0 1-11-16,0-4 8 0,-4 4-8 0,1 3 0 0,-4-4 0 15,-1 10 12-15,-2-3-12 0,-1 0 12 0,1 3-12 16,-4 3 0-16,-1 0 0 0,1 7 0 0,0-4 0 16,0 3 0-16,0 1 0 0,-4-1 0 0,4 0 0 15,4 7 0-15,-1 0 0 0,-3-4 0 0,3 4 0 16,1-3 0-16,-1-4 0 0,4 7 0 0,0-4 0 15,4 4 0-15,-1 0 0 0,8-1 0 0,-4 1 0 16,3-4 12-16,1 1-12 0,-1-4 12 0,1 10-12 0,3-9 10 0,3-1-10 16,-3 0 8-16,0-2-8 0,4 2 10 15,3-3-10-15,-3 1 12 0,3-1-12 0,0-3 8 0,0 0-8 16,4 0 0-16,-4 0 0 0,3-3 0 0,5-3-9 16,-1-3-1-16,0 0 0 15,0 0-27-15,4-4-6 0,0-2-1 16,3-1-448-16</inkml:trace>
  <inkml:trace contextRef="#ctx0" brushRef="#br0" timeOffset="78861.46">14898 5303 932 0,'0'0'20'0,"0"-9"5"0,0 9 1 0,0 0 0 0,0 0-26 0,0 0 0 0,0 0 0 0,0 0 0 15,0-10 30-15,0 10 1 0,-11 0 0 0,1 7 0 16,-1-4-19-16,-3 6-4 0,-4-3-8 0,4-2 12 16,-3 8 2-16,2-6 0 0,-2 1 0 0,-1 2 0 15,4 0-6-15,3 1-8 0,1-1 11 0,-1-2-11 16,4-1 8-16,7-6-8 0,-7 9 0 0,4 1 0 16,-1-1 0-16,4-6 0 0,4 7 0 0,-1-1 0 15,4-3 0-15,0-3 0 0,0 10 0 0,4-7 0 16,3 4 13-16,-3-4-4 0,3-3-1 0,0 3 0 15,0 4-8-15,4-4 0 0,-4 0 0 0,0 1 0 16,3-1 0-16,1-3 12 0,-7 3-12 0,3 0 12 16,3-2-12-16,-6 2 0 0,0-3 0 0,-4 6 8 0,3-2-8 15,-3-4 0-15,-7-3 0 0,7 6-11 0,0 0 11 16,0 1 0-16,-3-1 0 0,0 0 0 0,-1 0 0 0,1 1 0 16,-4-1 0-16,0-6 0 0,0 9 0 0,-4-2 11 15,1 2-3-15,-1 0 0 0,-3 1-8 0,0-1 0 16,-4 1 0-16,-3-1 8 0,0 7-17 0,-4-1-4 15,-3-2-1-15,4 3-342 16,-8 2-68-16</inkml:trace>
  <inkml:trace contextRef="#ctx0" brushRef="#br0" timeOffset="79405.63">15286 5134 680 0,'-4'-13'15'0,"4"13"3"0,0 0 1 0,0 0 0 0,-3-6-19 0,3 6 0 0,0 0 0 0,0 0 0 0,0 0 40 0,0 0 4 15,-4 0 0-15,-3 3 1 0,0 0-25 16,0 4-6-16,0-4-1 0,0 3 0 0,-4-3 6 0,4 7 1 16,-3 5 0-16,-1-2 0 0,1 2-1 0,-1-2 0 15,0-4 0-15,-3 4 0 0,4 3-7 0,-1-4 0 16,1 4-1-16,3-4 0 0,-4 7-11 0,4-3 8 15,3 0-8-15,1-4 8 0,3-6-8 0,3-3 0 16,1 4 0-16,-1-1 8 0,8-3-8 0,0 3 0 16,-1-6 0-16,4 0 0 0,4 4 8 0,0-4 0 15,-1 3 0-15,4-3 0 0,4 3-8 0,-4-3 0 16,4 0 0-16,0 3 0 0,-1 0 0 0,-3 3 8 16,1 1-8-16,-5-4 8 0,4 6-8 0,-3-3 0 15,0 4 0-15,-1-7-11 0,-3 6 11 0,1 1 0 16,-5-1 8-16,1 1-8 0,-4-1 0 0,0-3 0 15,-4 4 0-15,-3-4 0 0,0-6 8 0,-7 9-8 0,-3 4 8 0,-4-1-8 16,-4-2 11-16,-3 2-3 0,0-2 0 0,0 9 0 16,-4-4-8-16,-3 4 0 0,-1-6 0 0,5 2 0 31,-1-2-39-31,4-1-3 0,-4 4-1 0</inkml:trace>
  <inkml:trace contextRef="#ctx0" brushRef="#br0" timeOffset="80057.42">16394 5429 748 0,'0'0'16'0,"7"0"4"0,0 0 1 0,3 0 0 0,-3 0-21 16,0 6 0-16,0-6 0 0,-3 0 0 0,3 0 0 0,-7 0 0 16,0 0 0-16,0 0-8 0,0 0 8 0,0 0 0 15,-7 3 0-15,-4 3 0 0,1-3 15 0,-4 4-2 16,-4-1 0-16,-3 3 0 0,-4 1 12 0,1-1 3 0,-5 7 0 0,1-4 0 16,-7-2-1-16,3-1 0 0,-3 7 0 0,-4-4 0 15,0 7 5-15,-3-3 0 16,-8 0 1-16,-2-1 0 0,-1 1-10 0,-4 0-3 15,-3 9 0-15,-3-3 0 0,-1 0-3 16,-6 3-1-16,-4 3 0 0,-1 0 0 0,1 0-16 0,-3 4 0 16,-4-4 8-16,7 3-8 0,-1 4 8 0,1-4-8 0,0 0 12 0,0-2-12 15,0 5 0-15,0-2 0 0,0 5 0 0,3 4 0 16,1-3 0-16,-4-1 0 0,0-5 0 0,0 5 0 16,-4 1 0-16,4-1 0 0,-4 4 0 0,-3-3 0 15,0 3 0-15,-4-4 0 0,4 1 0 0,-3 3 0 16,-1-4 13-16,0 7-4 0,-7-6-1 0,8-4 0 15,-4 1-8-15,3-1 0 0,4 1 0 0,0-7 0 16,0 0 0-16,3 0 0 0,4 4 0 0,7-4 0 16,0-6 8-16,0-3 0 0,7 9 0 0,0-6 0 15,3 3 7-15,8-3 1 0,0-3 0 0,3 9 0 0,3-6-7 0,5 0-1 16,2-3 0-16,1-4 0 0,3 4-8 16,4 0 0-16,3-10 0 0,4 7 0 0,0-3 0 0,3-4 0 15,-3 0 0-15,4-2 0 0,6-1 0 0,-3 0-11 16,3-3 3-16,1 0 0 15,10-3 8-15,0 0 0 0,-7 4 0 0,7-4-8 0,0 0 8 0,0 0 0 16,0 0 0-16,0 0 0 0,0 0 0 0,0 0 0 16,0 0 0-16,0 0 0 0,7 0 0 0,-4-4 0 15,4 4 0-15,0-3 0 16,-3 3-34-16,-4 0-5 0,0 0-1 16,0 0 0-16</inkml:trace>
  <inkml:trace contextRef="#ctx0" brushRef="#br0" timeOffset="80706.42">11017 6990 669 0,'0'0'14'0,"0"0"3"0,-7-3 1 0,7 3 2 0,0 0-20 0,-10-6 0 0,3 12 0 0,-8-6 0 16,5 0 10-16,-4 0-2 0,-4 0-8 0,4 3 12 15,0-3-12-15,-4 0 0 0,-3 0 0 0,0 0-10 16,0 0 10-16,-4 0 0 0,0 0-9 0,1 6 9 15,-1-6 0-15,-3 3 0 0,3 1 8 0,-3-1-8 16,0-3 36-16,3 3 3 0,0 0 0 0,1 0 0 16,-5-3-13-16,8 3-2 0,0-3-1 0,3 3 0 15,1-3-5-15,-1 0-1 0,4 4 0 0,3-4 0 16,1-4-9-16,-1 4-8 0,4 4 12 0,0-1-12 0,7-3 0 16,0 0 0-16,0 0 0 0,0 0 0 15,0 0-36-15,0 0 0 0,-7 3-1 0,7-3-231 16,0 0-47-16</inkml:trace>
  <inkml:trace contextRef="#ctx0" brushRef="#br0" timeOffset="81083.42">10449 6846 860 0,'0'0'19'0,"0"0"4"0,0 0 1 15,-7 0 0-15,7 0-24 0,0 0 0 0,0 0 0 0,0 0 0 0,-7 6 22 0,7-6 0 0,0 0 0 0,-7 3 0 16,-3 4-22-16,2-4 8 16,5 6-8-16,-4-3 0 0,7-6 0 0,-7 10 0 0,0-4 0 0,-4 0 0 15,1 4 10-15,-5-1-2 0,1 0-8 0,0 4 12 16,0-4-3-16,-7 1-1 0,3 9 0 0,1-4 0 16,-1 4 8-16,-3 0 0 0,0 3 1 0,3-3 0 15,-3-7 3-15,3 4 0 0,4 3 0 0,-3 0 0 16,2 3-20-16,5-4 0 0,-1 1 0 0,1 0-9 15,6 0 9-15,1-7 11 0,-1 10-3 0,4-6 0 16,4 0-8-16,-1-4 0 0,4 1-12 0,0-4 12 16,7 1 0-16,0 5 0 0,1-12 0 0,-1 4 12 15,0 2-12-15,3-3 0 0,1-3 0 0,3 4 0 16,0-7 0-16,4 0 0 0,0 0 0 0,0-3 0 16,-1-1 8-16,-3-2 0 0,4 3 0 0,0-3 0 0,-1 6-8 15,-2-3-11-15,2-4 3 0,1 4 0 16</inkml:trace>
  <inkml:trace contextRef="#ctx0" brushRef="#br0" timeOffset="81638.22">10806 8216 1198 0,'-7'-3'26'0,"3"0"6"0,0-4 0 0,4 7 3 0,0 0-35 0,-3-3 0 0,3 3 0 0,0 0 0 16,-7-3 28-16,3-3-2 0,1 3 0 0,-4-3 0 16,-4 2-11-16,1-2-3 0,-1 3 0 0,4 0 0 0,-4 0-12 0,-3-4-16 15,0 4 3-15,-7-3 1 0,-4 6 12 0,-3 0 0 16,-4-3 0-16,-3-3 0 0,0 6 0 0,0-3 16 15,-1 3-3-15,-3 0-1 0,1-7 7 0,-1 7 1 16,7-3 0-16,0 3 0 0,8-6 15 0,-1 6 3 16,7-3 1-16,4 3 0 0,0-7-18 0,3 7-3 15,4 0-1-15,0 0 0 0,7 0-17 0,-7 0 0 16,7 0 0-16,0 0 0 0,0 0 0 0,-7 0 0 16,7 0 0-16,0 0-9 0,0 0 1 0,0 0 0 15,0 0 0-15,0 0 0 16,0 0-16-16,0 0-4 0,7-3 0 0,0-3 0 15,4 0 2-15,0-4 0 0,-1 1 0 0,4 0 0 16,4-7-16-16,0 3-3 0,-1-2-1 0,4-4 0 16,0 9-27-16,1-5-6 0,-1-4-1 0,0 3 0 0</inkml:trace>
  <inkml:trace contextRef="#ctx0" brushRef="#br0" timeOffset="81938.42">10449 7724 906 0,'0'0'25'0,"-7"0"7"0,-3 0-32 0,-1 0 0 0,0 0 0 0,1 9 0 16,-1-9 64-16,1 10 7 0,-1-1 1 0,-3 0 0 15,0 4-45-15,0-1-9 0,0 1-2 0,-4 0 0 16,-3 2 4-16,3 4 0 0,1-6 0 0,-5 5 0 16,-2 1-10-16,-1 6-2 0,-3-3 0 0,-4-3 0 15,4 3 7-15,-4 3 1 0,0-3 0 0,4 0 0 16,-4-6 0-16,4-1 0 0,0 7 0 0,3-3 0 16,1 0-8-16,-1 3 0 0,4 0-8 0,3-3 12 15,4 3-12-15,0-7 0 0,7 4 0 0,-4 0 0 0,8 0 0 16,-4 0 0-16,3-7 0 0,1 1 0 15,3-1-11-15,0 1 11 0,7-4-10 0,0 0 10 0,3-2 0 0,1-4 0 16,6 6 0-16,1-9 0 0,3 7 0 0,4-4 10 16,3 3-2-16,0-3 0 0,1-3-8 15,2 3 0-15,1-3 0 0,0 0-11 0,3 3 11 0,0-3 0 16,1 0 0-16,-1 4 0 16,7-1-44-16,-3 3-6 0,35 0-2 0,-21 7 0 0</inkml:trace>
  <inkml:trace contextRef="#ctx0" brushRef="#br0" timeOffset="83370.02">11829 7213 939 0,'3'0'20'0,"8"-3"5"0,3-7 1 0,7 1 1 0,-3-4-27 0,10 4 0 0,4-4 0 0,3 4 0 16,0-7 15-16,8 0-3 0,2 4 0 0,5-4 0 16,-1-3-12-16,4 1 11 0,4-4-11 0,2 0 10 15,5-3-10-15,3 6 0 0,4-6 0 0,3 0 0 16,-7 0 0-16,3-7 0 0,4 4 9 0,-3 3-1 16,-1-3-8-16,5-1 0 0,-1 4 0 0,-4-3 0 15,4 3 0-15,-3-3 9 0,-4 0-9 0,7 3 10 16,0-1-10-16,4 5 0 0,-1-5 0 0,1 5 0 15,7-1 12-15,3 0-2 0,0-3-1 0,4 3 0 16,-4 0-9-16,0-7 0 0,4 1 0 0,-1 3 8 0,1-3-8 0,-11 0 8 16,4-4-8-16,-4 1 8 0,0 0 7 0,0-1 1 15,-3 1 0-15,-4 0 0 0,4-4-5 0,-4 1-1 16,0-1 0-16,0 4 0 0,-3-7 2 0,-1 0 0 16,1 1 0-16,-8-1 0 0,1 1 14 0,-4-4 3 15,3 0 1-15,-3-3 0 0,-7 0-20 0,3-3-10 16,-6-3 10-16,-1-3-10 0,1 3 17 0,-8-1-2 15,0-5-1-15,-6 6 0 0,-5-3 4 0,1 5 1 16,-7-2 0-16,-4 13 0 0,-3-10-4 0,-8 6-1 0,-6 0 0 16,-8 7 0-16,-3-4-14 0,-11 7 9 0,-6-1-9 0,-8 7 8 15,-10 3 0-15,-11 0 0 0,-4-3 0 0,-10 13 0 16,-3-4-18-16,-11 3-4 0,3 1-1 0,-7 3 0 16,8-1 15-16,-4 7 0 0,3-3 0 15,4-1 0-15,10 4 12 0,-3 0-4 0,7 3 0 16,0 0-8-16,4 0 0 0,-1 0 0 0,1 3 0 15,0 4 0-15,3-4 0 0,0 6 0 0,-4 4 0 0,-3-4 10 16,-7 7-10-16,-3-1 0 0,-4 4 0 0,-4 9 0 16,-10 1 0-16,-7-1-11 0,-4 3 3 0,-3 4 0 15,-4 6 0-15,3-7 0 0,5 0 0 0,-1 7 0 16,4-6 0-16,3-4 0 0,4 10 0 0,3-7 0 16,4 1 8-16,7-4 0 0,3-3 0 0,4 1 0 15,0-1 0-15,7 3-8 0,4 1 8 0,-1 2-8 16,1-3 8-16,-1-2 0 0,5 2 8 0,-1 0-8 0,0 4 0 15,0-4 0-15,-7-3 0 0,7 7-8 0,-7-1 8 16,3-5 0-16,-3 5 8 0,1-3-8 0,2 7 0 0,4-7-8 16,-3 4 0-16,6-4 0 0,-3 4 8 0,4-4 0 15,3 0 0-15,0 1 0 0,7-4 0 16,-3 0-10-16,3 0 10 0,1 1-10 0,9-7 10 0,-2 3-8 16,-1 3 8-16,7 3-8 0,0 1 8 0,1-1 0 15,-1 0 0-15,7 1 0 0,-3 2 0 0,4-2 0 16,-1-1 0-16,0 7 0 0,1-1 0 0,-1-2 0 15,0-1-11-15,1 7 11 0,3 0 0 0,-4-7 0 16,0 10 0-16,1-6 10 0,3-1-10 0,-4-2 0 0,4-1 0 16,0-2 0-16,0-4 0 15,3 0 0-15,-3 0 0 0,7-3 0 0,-4-3 0 16,4 0 0-16,-3 0 8 0,6-6-8 0,-3-4 0 0,4-2 0 16,-1 6 8-16,4-4-8 0,0 1 8 0,0-4 0 15,4 4 0-15,-1-1 0 0,1-2-8 0,3 2 0 16,0-3 0-16,3 7 8 0,4-3-8 0,1-1 12 0,6 1-12 15,0-1 12-15,4 1-12 0,-4-1 8 0,3-5-8 0,1 2 8 16,3-3-8-16,4-2 0 0,-4 5 0 0,8-9 0 16,-1 0 0-16,0 0 0 0,0 0 0 0,8-9 0 15,3 5 18-15,3-8 2 0,4-1 0 0,0-9 0 16,3 4-20-16,1-11 0 0,-4 1 0 0,3 6 0 16,1-6 0-16,2-3 0 0,-2 2 0 0,-4 1-9 15,0 0 9-15,-7 0 0 0,3 3 8 0,-7 0-8 16,-3-1 0-16,-4 4-16 0,-3 4 2 0,0 5 1 15,-7 1 13-15,-1-1-9 0,1 4 9 0,-7 6-8 16,-1-4-36-16,-3 4-8 16,11-3 0-16,-7-4-1 0</inkml:trace>
  <inkml:trace contextRef="#ctx0" brushRef="#br0" timeOffset="84672.63">17011 4306 882 0,'0'0'19'0,"0"-9"4"0,3 2 1 0,1-2 1 0,7 6-25 0,-1-3 0 16,1-4 0-16,3 10 0 0,4 0 36 0,-1-9 3 0,4-1 0 0,4 4 0 15,-4-3-24-15,7-4-5 0,1 1-1 0,2-1 0 16,-2-6-9-16,2 4 0 0,-2-4 0 0,-1 0 8 15,4 0 5-15,-1-3 1 0,-3 0 0 0,4 0 0 16,-4-3 0-16,1-3 0 0,-5 0 0 0,1 0 0 16,0-1-6-16,-4-2-8 0,4 3 11 0,-8 0-11 15,1-10 16-15,-4 7-3 0,0-4-1 16,-3 7 0-16,-1-4-12 0,-6 4 0 0,-1 9 8 0,-6-6-8 16,-1 7 0-16,-3-1 0 0,-7 6 8 0,4 1-8 15,-8 2-8-15,4 7-5 0,-7-3-1 0,3 6 0 16,-3 0 2-16,0 6 0 0,7-3 0 0,-4-3 0 15,4 10 12-15,0-10 0 0,0 9 0 0,3-3-9 16,0 4 9-16,4-4 0 0,-3 0 0 0,3 4 0 16,0-4 0-16,3 0 0 0,1 4 0 0,-1-1 0 0,1 10 17 0,-1-3-1 15,4 5 0-15,0 1 0 0,0 0-6 16,0 3-2-16,0 4 0 0,0-1 0 0,4 13 4 0,-1-1 0 16,4-5 0-16,-3 12 0 0,3-3 3 0,3 0 1 15,-3 9 0-15,4-9 0 0,0 6-16 0,-1-3 8 16,4 0-8-16,-3-3 0 0,6 0 8 0,-2-6-8 15,-1-4 0-15,3 1 9 0,-3-4-9 0,1 0 0 16,-1-9 9-16,-4 10-9 0,1-10 8 0,-1-1-8 16,-3 1 8-16,4-6-8 0,-4 3 0 0,-3-7 9 15,3 1-9-15,-4-4 0 0,-3 1 0 0,4-1 0 16,-4 1-15-16,0-4-393 0,0-6-80 16</inkml:trace>
  <inkml:trace contextRef="#ctx0" brushRef="#br0" timeOffset="84909.97">17184 4604 1396 0,'-7'-6'31'0,"3"-1"6"0,1 1 2 0,3 6 0 0,7-6-31 0,0 0-8 0,7-1 0 0,4-2 0 16,6 0 10-16,1-1 1 0,3 1 0 0,-3-1 0 15,7-5-11-15,-1 5 0 0,1 1 0 0,3-4 0 16,1 1 0-16,-1-4 8 0,0 3 0 0,1-2 0 15,-1-4 0-15,4 6 0 0,-4-5 0 0,0 2 0 16,0-3-8-16,-3 3 0 0,-4 7 9 0,1-7-9 16,-1 4 0-16,-7 2 0 0,4 4 0 0,-4-3 0 15,-4-1-31-15,1 7-10 16,-4-6-3-16,-3 6-373 0,-1 3-75 0</inkml:trace>
  <inkml:trace contextRef="#ctx0" brushRef="#br0" timeOffset="85125.63">18115 4231 820 0,'0'0'18'0,"0"0"4"0,0 0 1 0,7 6 0 0,0 0-23 0,-3 1 0 16,3-4 0-16,0 6 0 0,-4 1 41 0,4-1 4 16,1 0 1-16,-5 7 0 0,1-3 6 0,3 2 0 0,-4 1 1 0,1 3 0 15,3 0-20-15,-4-1-4 0,4 1-1 0,-3 0 0 16,3-3-16-16,0-1-3 0,0 1-1 0,0-3 0 15,0 2-8-15,-3-5-11 0,3-1 3 0,-4 1 0 32,1-4-45-32,-4-6-9 0,0 0-2 0</inkml:trace>
  <inkml:trace contextRef="#ctx0" brushRef="#br0" timeOffset="85319.12">18087 3974 1465 0,'-7'-10'32'0,"0"4"6"0,3 0 2 0,4 6 2 0,0 0-34 0,0 0-8 0,0 0 0 0,0 0 0 16,0 0 0-16,0 0 0 0,0 0 0 0,0 0 8 16,0 0-8-16,0 0-17 0,0 0 4 0,0 0 1 15,0 0-104-15,0 0-21 0</inkml:trace>
  <inkml:trace contextRef="#ctx0" brushRef="#br0" timeOffset="85600.37">18260 3886 1220 0,'0'0'27'0,"0"0"5"0,0 0 2 0,3 0 0 0,1 9-34 0,3 1 0 0,3-1 0 0,-2 7 0 16,-1-1 43-16,3 1 1 16,-3 3 1-16,4 0 0 0,-1 3-29 0,1 0-5 0,3 3-2 0,4 3 0 15,-1 0-1-15,1 0 0 0,0-2 0 0,-4-1 0 16,3 0-8-16,1 0 8 0,0-6-8 0,-4 6 8 16,0-3-8-16,-4-4-16 0,5-2 4 0,-5 0 1 15,-3-7-16 1,0 10-3-16,4-10-1 0,-8 1 0 0,1-4-41 15,-1 0-9-15</inkml:trace>
  <inkml:trace contextRef="#ctx0" brushRef="#br0" timeOffset="85900.24">18369 4146 1335 0,'-3'-9'29'0,"3"-1"7"0,-4 10 0 0,4-9 2 0,-3 9-30 0,3 0-8 16,0 0 0-16,0 0 0 0,0 0 0 0,10 0 0 15,4 0-11-15,-3 0 11 0,-1 0-8 0,1 0 8 0,3 0 0 0,0 0-9 16,4-9 1-16,-1 5 0 0,5-5 0 0,-1 0 0 15,0-4 8-15,4 1 0 0,-4-1 0 0,0 0-8 16,0-2 8-16,-3 2 0 0,3-2 0 0,-3 2 0 16,-1 0 0-16,1 1 0 0,-4 2 0 0,0 1-380 15,-3 3-72 1</inkml:trace>
  <inkml:trace contextRef="#ctx0" brushRef="#br0" timeOffset="86323.36">18884 4080 1335 0,'0'0'29'0,"7"7"7"0,0 2 0 0,4-6 2 0,-1 7-30 0,1-1-8 0,0 7 0 0,-1-4 0 16,1 4 0-16,-4 0 0 0,3 2 0 0,-3-5 0 0,-3-1 0 0,3 1 0 15,0-4 0-15,0 10-8 0,4-13 8 0,-8 4 0 16,4-1 10-16,-3 1-10 0,-1-1 9 0,-3-9-9 15,0 0 8-15,0 0-8 0,0 0 16 0,0 0-3 16,0 0 0-16,0 0 0 0,-3-9 0 0,-8 6 0 16,4-10 0-16,0 4 0 0,0-1-13 0,-3 1 0 15,-1-1 0-15,4 1 0 0,0-7-9 0,3 1 9 16,1-1-13-16,-1 0 5 0,4-3-3 0,4 4 0 16,-4-4 0-16,3 3 0 0,4 1 3 0,0 2 0 15,0 1 0-15,1 2 0 0,-1 4 0 0,3 0 0 0,-3 2 0 16,4 1 0-16,-4 0 8 0,0 3 0 0,0 0 8 15,0 3-8-15,4 0 11 0,-1 1-3 0,1 5 0 0,-1-3 0 16,-3 4-8-16,4-1 0 0,0-3 0 16,-4 4 0-16,3-1 0 0,-3 1 8 0,0-1-8 0,0 0 8 15,0 7-8-15,1-7 0 0,2-5 0 0,1 5 8 16,-4-3-8-16,0 1 0 0,-7-7 0 0,7 6 0 31,0-6-19-31,-7 0-5 0,7 0-2 0,4 0 0 0</inkml:trace>
  <inkml:trace contextRef="#ctx0" brushRef="#br0" timeOffset="86678.42">19445 4011 1357 0,'0'0'29'0,"0"0"7"0,0 0 0 0,4-3 4 0,3-3-32 0,3 6-8 0,4 0 0 0,0 0 0 0,1 0 0 0,-1 0 0 15,0 0 0-15,0 0 8 0,0-3-8 0,-3-3 8 16,3 6-8-16,0-10 8 0,-4 4-8 0,8-7 0 15,-7 4 0-15,-1-7 0 0,1 1 0 0,-1-4 0 16,-3 0-8-16,1 0 8 0,-5 3 0 0,1-2 0 16,-1 5 0-16,-3 1 0 0,-3-10 0 0,-1 6-8 15,1 3 8-15,-1-2 0 0,-3 5 0 0,0 7 0 16,0-6 0-16,0 9 0 0,0 0-10 0,-4 3 10 16,1 3-12-16,-1-3 12 0,0 7-13 0,-3 5 4 15,4-2 1-15,-4 9 0 0,3 0 8 0,0 0 0 16,-3 0 0-16,4 6 0 0,3-9 12 0,-4 6-1 0,4-3-1 15,3 0 0-15,1-3-2 0,3 6 0 0,3-10 0 16,1 1 0-16,3-3 0 0,4-1 0 0,-4-3 0 16,3-2 0-16,4-1-8 0,1-6 12 0,2 0-12 0,4-6 12 15,1-1-2-15,2-2 0 0,1 0 0 0,0-1 0 16,-4-5-22-16,3 2-5 0,1 4-1 0,-4-10-406 16,0 0-80-16</inkml:trace>
  <inkml:trace contextRef="#ctx0" brushRef="#br0" timeOffset="87008.53">20101 3641 1198 0,'0'0'26'0,"0"0"6"0,0 0 0 0,0 0 3 0,0 0-35 0,0 0 0 0,0 0 0 0,0 0 0 16,0 0 0-16,0 0 0 0,0 0 0 0,0 0 0 15,-3 10 20-15,-4-4-4 0,3 0 0 0,-3 1 0 0,4-4 10 0,-4 3 2 16,-1 0 0-16,5 1 0 0,3-7-9 0,-4 6-2 15,4-6 0-15,0 0 0 0,0 0-9 0,-3 9-8 16,6 4 9-16,1-10-9 0,3 3 0 0,0-3 0 16,4 7 0-16,3-10 0 0,7 6 0 0,0-3 0 15,0 3 0-15,0-3 0 0,1-6-11 0,-1 3 11 16,0 3-10-16,4 4 10 0,-1-4 0 0,-3 3 0 16,-3 0 0-16,0 1 0 0,-4-1 0 0,0 7 0 15,0-10 0-15,-3 6-9 0,-4-3 9 0,0 1 0 16,-4-1 0-16,1 0 0 0,-4-6 0 0,0 0-15 0,-4 6 3 15,1 1 0 1,-1 2-13-16,-6-3-3 0,-1-6 0 0,1 4 0 0,-5-4 7 0,1 9 1 0,-3-9 0 0,-1 0-343 16,4 0-68-16</inkml:trace>
  <inkml:trace contextRef="#ctx0" brushRef="#br0" timeOffset="87419.48">20620 3391 1429 0,'7'-16'40'0,"-7"16"10"0,11 0-40 0,-4 0-10 0,3 0 0 0,-3 0 0 0,0 0 0 16,-7 0 0-16,0 0 0 0,4 12 0 0,-4-2 0 15,-4-7 0-15,-3 6 0 0,0 4 0 0,-3-4 0 0,-1 4 0 16,0-4 12-16,1 1-4 0,-4-1-8 0,0 0 0 15,3 1 0-15,0-1 8 0,1 1-8 0,-1 2 10 16,4-2-10-16,0-4 10 16,7-6-10-16,0 0 0 0,0 9-10 0,0-2 10 0,4 2-13 0,3-3 3 15,3-3 1-15,4 4 0 0,-3-1 9 0,7 0-12 16,-1 0 12-16,4 4-12 0,4-10 12 0,-4 0 0 16,0 9 0-16,1-2 0 0,-1-4 0 0,0 6 8 15,0-3-8-15,0 1 11 0,-7-1-11 0,4 3 0 16,-4-2 0-16,-3-1-11 0,-1 3 11 0,-3-2 0 15,0-1 0-15,-7 0-8 0,0 3 8 0,-7 1 0 16,0-1 0-16,-3 1 0 0,-4-1 9 0,0 0-9 0,-8 1 12 0,-2 6-12 16,2-4 9-16,-2 4-9 0,-1-1 0 15,-3 1 9-15,0-3-9 0,3 6-9 0,0-1 9 0,1-8-617 16</inkml:trace>
  <inkml:trace contextRef="#ctx0" brushRef="#br0" timeOffset="87848.22">21953 3814 1384 0,'11'-6'39'0,"-4"6"9"0,4-7-38 0,-1 7-10 0,1-3 0 0,-1 3 0 0,-3 3 12 0,-3 4 0 15,-4-7 0-15,0 0 0 0,-4 3-4 16,-10 6 0-16,0 4 0 0,-7 5 0 0,-4-11-8 0,-3 12 0 16,-11-10 0-16,0 7 0 0,1-1 0 0,-12 1 0 15,-3 0 0-15,0-1 0 0,-3 1-9 0,0-3 9 16,-8 5-12-16,1-8 12 0,3 9 0 0,-4-4 0 16,-6 4 0-16,-1 3 0 0,-3 0-8 0,-4-3 8 15,-3 6 0-15,-7-3 0 0,-7 3 0 0,-8 0 0 16,1 3 0-16,-14 7 0 0,-4 2 0 0,-11 4 0 15,-10 6 0-15,-7 3-10 0,-4-9 10 0,1 12 9 0,-1 1-1 16,0-1-8-16,8 3 35 0,6-2 0 0,11-4 0 0,7 0 0 16,4-6 4-16,6 6 1 0,8-3 0 0,3 0 0 15,7-6-26-15,11-3-5 0,4-4-1 0,6 4 0 16,4-4-8-16,7-6 0 0,7 1 0 0,7-1 0 16,4-6 9-16,10-3 0 0,0-4 0 0,8-2 0 15,-1 2 10-15,7-2 1 0,1-4 1 0,3-2 0 16,3-1-21-16,1 0 0 0,-1-3 0 0,4-3-529 15,0 3-111-15</inkml:trace>
  <inkml:trace contextRef="#ctx0" brushRef="#br0" timeOffset="94821.02">18673 5040 313 0,'0'0'0'0,"0"0"12"0,0 0-3 0,0 0 2 0,0 0-11 0</inkml:trace>
  <inkml:trace contextRef="#ctx0" brushRef="#br0" timeOffset="96682.37">12880 6927 680 0,'0'0'15'0,"0"0"3"0,0 0 1 0,0 0 0 0,0 0-19 0,0 0 0 0,0 0 0 0,0 0 0 16,-4 10 0-16,4-10 0 0,-3 6 8 0,3-6-8 16,0 0 0-16,0 0 0 0,0 0 0 0,0 0 0 15,0 0 0-15,0 0 0 0,0 0 8 0,0 0-8 16,0 0 0-16,0 0 10 0,0 0-10 0,0 0 8 16,0 0-8-16,0 0 0 0,0 0 0 0</inkml:trace>
  <inkml:trace contextRef="#ctx0" brushRef="#br0" timeOffset="99077.96">4343 13653 638 0,'0'0'18'0,"0"0"4"0,0 0-22 0,0 0 0 0,0 0 0 0,3-3 0 16,1 0 25-16,3-7 1 0,3-5 0 0,1-4 0 15,-4 0 18-15,7 0 3 0,-3-3 1 0,-1 0 0 16,4 0-8-16,-3-3 0 0,0 3-1 0,-1 0 0 16,4 4 5-16,-3 2 0 0,-4-9 1 0,3 3 0 15,5 0 7-15,-5-9 0 0,-3 9 1 0,0-7 0 0,4-2-10 16,-4-3-3-16,7-7 0 0,-3-3 0 15,3 0-14-15,0-9-3 0,0-1-1 0,7-8 0 0,-7 5-7 0,4-12-2 16,7-3 0-16,-4-3 0 0,3 0-13 0,5-1 9 16,-8-2-9-16,4 0 8 0,3-4-8 0,-4 1 0 15,8 8 0-15,-7 1 0 0,3 3 8 0,-3 3-8 16,3 10 8-16,-7-4-8 0,4 7 0 16,-4-3 0-16,0 2 0 0,0 1 0 15,4 0 0-15,-11 9 0 0,0-3 8 0,4 3-8 0,-4 9 0 16,-3 1 8-16,-1 3-8 0,1 2 0 0,-8 4 12 15,4 7-2-15,-3-1-1 0,-1 3 0 0,-3 0 14 16,0 7 2-16,0 0 1 0,0 5 0 0,0-2 6 16,0 6 0-16,-3-3 1 0,3 3 0 0,0 0-14 0,0 0-3 0,0 0-1 15,0 0 0-15,0 0-4 0,0 0-1 0,0 0 0 0,0 0 0 16,0 0-10-16,0 0-12 0,-7-6 2 0,7 6 1 16,0 0 9-16,0 0 0 0,0 0 0 0,0 0 0 15,-7 0 0-15,7 0 0 0,0 0 8 0,0 0-8 16,-7 0 8-16,7 0-8 15,0 0 8-15,0 0-8 0,-7 0 0 0,7 0-8 0,0 0 0 0,0 0 0 16,0 0 8-16,-4 6 0 0,4-6 0 0,0 0 0 16,0 0-8-16,-3 3 8 0,3-3-8 0,-7 10 8 15,7-10 0-15,0 0 0 0,0 0 0 0,-4 6-8 16,4-6 8-16,0 0-13 0,0 0 5 0,0 0 8 16,0 9-23-16,0-9 3 0,-3 3 1 0,3-3 0 15,3 13-37-15,-3-13-7 16,0 6-1-16</inkml:trace>
  <inkml:trace contextRef="#ctx0" brushRef="#br0" timeOffset="100875.6">3302 12013 1036 0,'0'0'92'0,"-7"0"-73"0,0-3-19 0,-4-3 0 15,1 3 19-15,-4-4 0 0,3-2 0 0,0-1 0 16,1 1-31-16,-1-3-7 0,1-1-1 0,-4 0 0 0,3 1 11 0,-3-1 9 16,0-2-13-16,3 5 5 15,-6 1 8-15,6-4 0 0,-3 4 0 0,0 3 0 0,0-1 20 16,0 1 5-16,6 0 2 0,-6 3 0 0,4-4-1 0,-8 4 0 16,8-3 0-16,-1 3 0 0,0 3 6 0,1-3 2 15,-4 0 0-15,3-1 0 0,1 4-14 16,2 4-4-16,1-4 0 0,0 0 0 0,4 0-16 0,3 0 10 15,0 0-10-15,-7 0 8 0,7 0-8 0,0 0 0 16,0 0 0-16,0 0 0 0,0 0 0 0,0 0 0 16,0 0 0-16,0 0 0 0,0 0 0 0,0 0 0 15,0 0 0-15,0 0 0 0,0 0 8 0,0 0 0 0,0 0 0 0,0 0 0 16,0 0 25-16,0 0 5 0,0 0 1 0,0 0 0 16,0 0-7-16,0 0-2 0,0 0 0 0,0 0 0 15,0 0 4-15,0 0 1 0,0 0 0 0,0 0 0 16,0 0-23-16,0 0-4 0,0 0 0 0,0 0-8 15,0 0 0-15,0 0 0 0,0 0-10 0,0 0 10 32,7 6-36-32,-4 0 0 0,4 4 0 0,0-1 0 0</inkml:trace>
  <inkml:trace contextRef="#ctx0" brushRef="#br0" timeOffset="101499.93">2981 11489 1206 0,'0'0'26'0,"0"0"6"0,0 0 0 0,0 0 3 0,0 0-35 0,0 0 0 0,0 0 0 0,0 0 0 0,0 0 36 0,0 0 0 15,0 0 0-15,0 0 0 0,3-6-36 0,-3 6 0 16,4-3 0-16,-4 3-12 0,0 0 24 0,4 0 4 16,3 0 2-16,0 3 0 0,7 3 27 0,-7 4 6 15,7-1 1-15,-7 4 0 0,7 3-20 0,4 2-3 16,3 4-1-16,0 0 0 15,4 3-9-15,-4 4-3 0,-3-1 0 0,6-3 0 0,1 3-16 0,3-9 8 16,-3 6-8-16,0-3 0 16,3-10-36-16,0 4-13 0,0-3-3 0</inkml:trace>
  <inkml:trace contextRef="#ctx0" brushRef="#br0" timeOffset="102748.61">716 11295 1206 0,'-10'-12'26'0,"2"8"6"0,5-2 0 0,-1 0 3 0,4 0-35 0,4-4 0 0,3-9 0 0,4 1 0 16,3 2 10-16,3-12-10 0,5-4 8 0,-8 1-8 16,7-7 0-16,-7 1 0 0,7-4 0 0,-3 3 0 15,-4-6 0-15,7 1 0 0,-7-5 0 0,0 5 0 16,-3-4-14-16,-8 0-8 0,8-1-2 0,-4-2 0 16,0 0-13-16,-3 0-3 15,-4 6-1-15,0 0 0 0,-4 3 25 0,1 4 6 0,-1 9 1 0,-3 6 0 0,0 3 9 0,3 6 11 16,-3-2-3-16,-3 11 0 0,-1-2 26 0,1 6 5 15,-1 6 1-15,-3-2 0 0,0 8-32 0,0 1-8 16,3 2 0-16,-3 4 0 0,7 3 12 0,-7 0 2 16,7 0 0-16,-4 6 0 0,4 4-5 0,0-4-1 15,0 0 0-15,0 7 0 0,3-1-8 0,4 4 12 16,4 6-12-16,3-1 12 0,-4 4-12 0,5 7 0 16,2 2 0-16,1 4 0 0,3 6 0 0,-4-1 0 15,8 1 0-15,-4 6 0 0,4 1 0 0,3-4 12 0,-7-4-2 16,4 4 0-16,-4-6-10 0,0-3-14 0,0-10 3 15,0 3 1-15,0-12 10 0,0-3 0 0,4-7 0 16,-4-3 0 0,-3-6-41-16,-4-3-7 0,0-3 0 0</inkml:trace>
  <inkml:trace contextRef="#ctx0" brushRef="#br0" timeOffset="102951.58">709 11646 1698 0,'-21'-9'48'0,"17"9"11"0,4 0-47 0,0 0-12 0,-3-10 0 0,3 7 0 15,3-6 35-15,8-7 5 0,0-3 0 0,6-3 1 16,4 1-41-16,4-5-19 0,-4-2 2 0,-3 3 0 16,7-6-7-16,-1-4-2 0,4 1 0 0,1 2 0 15,-12 4-31-15,8 0-7 0,0 0 0 0</inkml:trace>
  <inkml:trace contextRef="#ctx0" brushRef="#br0" timeOffset="103332.74">1305 11214 1782 0,'0'0'39'0,"0"9"8"0,4 0 1 0,-1 7 3 0,1 0-41 16,3-1-10-16,-4 4 0 0,5 0 0 0,-1 0 9 0,3-7 0 0,-3 7 0 0,4-3 0 31,3-7-33-31,0-2-8 0,-3-7 0 0,3 0-1 16,0-7-45-16,0 1-9 0,4-7-1 0,-4-2-1 15,3-4 25-15,1 6 6 0,-4-9 1 0,0 4 0 0,-3-7 41 0,-4-4 8 0,3 11 8 0,-3-8-12 16,-3-2 29-16,0 0 6 0,-1 3 1 15,-3-3 0-15,0 9 13 0,-3-3 3 0,-1 6 1 0,-3 1 0 16,0-1-13-16,-4 7-2 0,4-1-1 0,-7 1 0 16,0 6 1-16,0 6 0 0,-4 3 0 0,1-3 0 15,2 3-26-15,1 4 0 0,-3 5 0 0,6 4 0 16,-3 0 0-16,0 0 8 0,-4 0-8 0,8 6 12 16,-1-3-12-16,1 0 0 0,3-3 0 0,-1 2-11 0,1-5 11 0,4 3-12 15,-4-3 12-15,7-4-12 16,0 4-56-16,0-7-11 0</inkml:trace>
  <inkml:trace contextRef="#ctx0" brushRef="#br0" timeOffset="103726.69">1647 11010 1710 0,'0'0'37'0,"0"0"8"0,0 0 2 0,0 0 1 0,0 0-38 15,0 0-10-15,0 0 0 0,4 6 0 0,0 3 0 0,-1 1 0 0,1-1 0 0,-1 4 8 16,1-1-8-16,3-2 0 0,-4 5 0 0,1-2 8 16,3 3-8-16,0-4-16 0,0 1 4 0,4-4 1 31,-4 1-33-31,0-4-6 0,0 0-2 0,3-3 0 16,4-3 1-16,-3-3 0 0,0-3 0 0,-1 0 0 15,1-4 20-15,-4 1 4 0,3-7 1 0,-3 0 0 0,4-2 26 0,0 5 0 0,-4-6 0 16,0 0 0-16,3-3 0 0,1 4 0 15,-4 2 9-15,-4-3-9 0,1 0 10 0,-1 7-10 16,-3-4 8-16,-3 4-8 0,-1-1 8 16,1 4-8-16,-1-4 8 0,-6 1-8 0,3 2 13 0,0 1-2 0,-4-1-1 0,4 10 0 15,-4-9 20-15,4 9 4 0,-3 0 1 0,-1 0 0 0,4 0 0 16,0 0 0-16,-3 9 0 0,2 1 0 16,-2-1-23-16,3 1-4 0,-7 2 0 0,7 1-8 0,0 2 8 0,0-2-8 15,0 3 0-15,-1-1 0 0,1-5 0 0,4-1 0 16,3 0-10-16,-4-5 10 15,4 5-148-15,0-9-23 0</inkml:trace>
  <inkml:trace contextRef="#ctx0" brushRef="#br0" timeOffset="104238.32">1894 9834 1875 0,'0'0'41'0,"0"0"9"0,0 0 2 0,0 0 0 0,0 0-41 0,0 0-11 0,0-9 0 0,0 9 0 16,0 0 0-16,7 6 0 0,-3-3 0 0,7 3 0 15,-4 7 0-15,0 6 0 0,7 3 0 0,-4 3 0 16,8 6 0-16,-4 3 0 0,7 1 0 0,-7 3 0 16,8 2 0-16,-8 1 0 0,7 0 8 0,0 0-8 31,4-1-28-31,-1-2-7 0,-2-4-1 0,-5-2-1 15,4-4 3-15,-3-3 1 0,0-9 0 0,3 3 0 0,-4-1 22 0,-2 1 11 0,-5-3-10 0,4-4 10 16,0-2 0-16,1 2 0 0,-8-2 0 0,3-4 0 16,-3-3 0-16,4 7 8 0,-8-10-8 0,-3 0 10 15,0 0-10-15,0 0 12 0,0 0-12 0,0 0 12 16,0 0-12-16,-3-10-11 0,-4 4 3 0,0-7 0 16,0 1-28-16,-4-7-4 0,0 0-2 15,1 0 0-15,-4-9 21 0,0 13 4 0,3-4 1 0,-3 3 0 0,0 0 44 0,-7 1 10 16,10 5 2-16,-3 4 0 0,3-3 11 15,1 9 2-15,-4-4 1 0,7 8 0 0,-4 2-23 16,-3 6-5-16,3 4-1 0,-3 6 0 0,4 3-25 0,-1 0 0 16,4 3 0-16,0 1 0 0,0 5 0 0,3 1 0 15,4-7-11-15,0 3 11 0,4-3-13 0,3-6 2 16,-3 0 1-16,6-3 0 0,1-6-10 0,-1 2-3 16,8-5 0-16,-4-4 0 0,4-3 15 0,-4-3 8 15,7-3-10-15,0-3 10 0,4-7 0 0,-4-2 0 16,4-1 0-16,-4-9 10 0,7-7 10 0,-3 4 3 15,3-3 0-15,-7 9 0 16,0-3-59-16,4 0-11 0,-7 0-2 0,3-4-698 0</inkml:trace>
  <inkml:trace contextRef="#ctx0" brushRef="#br0" timeOffset="104743.97">1372 11985 1418 0,'-7'-3'31'0,"0"-4"6"0,4 1 2 0,-1 0 1 0,4 6-32 0,0 0-8 0,-3-6 0 0,3 6 0 0,0 0 0 0,0 0 0 16,0 0 0-16,-11 6 0 0,4 3 0 0,-4 4 0 15,4-4 0-15,0 10 0 0,0-3 18 0,0-1-2 16,0 4 0-16,4 0 0 0,-4-3 13 0,-1 3 3 16,8-1 0-16,-3-5 0 0,6 6-24 0,-3-4-8 15,8-2 0-15,-1 3 9 0,0-7-9 0,3 0 8 16,1-2-8-16,6-1 8 0,5-6-8 0,-1 0 0 15,3-6 0-15,1 3 0 0,3-7 8 0,1 1-8 0,2-4 8 16,-2 4-8-16,-5-4 0 0,5 4 0 0,-8-1 0 16,3 4 0-16,-2 0 0 0,-8-3 0 0,-4 9 0 0,4-4 0 15,0 4 0-15,-6 0 0 0,-1 0 0 0,-4 4 0 16,4-4 0-16,-3 9 0 16,-4 3 0-16,0-2 0 0,0 6 10 0,-4-4-10 0,-6 10 12 0,3-6-12 15,-4 12 0-15,-3 0 0 0,0 0 0 0,0 4 0 16,-4-7 0-16,-3-3-9 0,7 6-1 0,0-3 0 15,-1-6-6-15,5-3-2 0,-1-7 0 0,8 7-452 16,-4-13-90-16</inkml:trace>
  <inkml:trace contextRef="#ctx0" brushRef="#br0" timeOffset="105110.5">1887 11775 1851 0,'0'0'52'0,"0"0"12"0,0 0-51 0,0 6-13 0,4 3 0 0,-1 1 0 16,4-1 14-16,1 4 0 0,-1 3 0 0,-4-4 0 0,4 7-4 0,-3 0-1 15,-4 0 0-15,3-1 0 0,1-2-9 0,-1 0 0 16,-3-4 9-16,4-2-9 0,-1-4-8 0,1 3-7 16,-4-9-1-16,0 0 0 15,0 0-18-15,0 0-4 0,7-3-1 0,0-3 0 0,0 0 31 0,0-7 8 16,-3-3 0-16,3-2 0 0,-4-1 0 0,4-6 0 15,4 6-9-15,-4-3 9 0,-4-3 0 0,1 6-12 16,3 0 12-16,-7-3-10 0,0 3 10 0,4 1-12 0,-4 2 12 16,-4 3-12-16,0-2-3 0,1 2-1 0,-4 1 0 15,0 2 0-15,-4 1 16 0,4-1 0 0,0 10-10 0,0 0 10 16,-3 0 0-16,2 10 10 0,-2 2-1 0,-1 1 0 16,1-4 7-16,3 4 2 0,-4 3 0 0,0-1 0 15,1 1-3-15,-4 3-1 16,7 0 0-16,-4-1 0 0,4 1-14 0,0-3 0 0,4 0 8 0,-1-4-8 15,0 7-16-15,1-10-5 0,3 1-2 0,-4-1-717 16</inkml:trace>
  <inkml:trace contextRef="#ctx0" brushRef="#br0" timeOffset="105436.23">2081 11483 1785 0,'0'0'39'0,"0"0"8"0,0 0 1 0,4 6 4 0,-1 4-42 0,5-1-10 0,-1 1 0 0,-4 2 0 0,4 1 0 0,0-1 0 16,7 7 0-16,-3-3 0 0,-1 0 0 0,5-4 0 15,-8 4 0-15,7-4 8 0,0-2-19 0,-4-4-4 16,5 0-1-16,-5 0 0 16,1-2-16-16,3-4-3 0,-4-4-1 0,-3 1 0 0,1 0 24 0,-1 0 4 15,-4-6 8-15,1 2-13 0,-1 1 13 0,-3-10 0 16,4 7 0-16,-4-10-9 0,0 10 9 0,-4-13 11 15,4 3-3-15,-3-3 0 0,3 3-8 0,-7 0 0 16,3-6 0-16,-3 7 0 0,3-4 0 0,1 0 0 16,-1-3 0-16,-3 6 8 0,4 0-8 0,-4 0 0 15,0 3 0-15,3 1 0 0,1 5 0 0,3 1 0 0,-4 0 0 16,4 5 0-16,0 4-12 0,0 0 12 0,0 0-10 0,0 0 10 31,0 0-40-31,0 0-1 0,4 4-1 0</inkml:trace>
  <inkml:trace contextRef="#ctx0" brushRef="#br0" timeOffset="105793.32">2364 11223 1796 0,'0'0'40'0,"0"0"8"0,0 9 1 0,3 1 1 0,4-4-40 0,-3-3-10 0,10 10 0 0,-7-4 0 0,0 1 0 0,0-1 0 15,4 0 0-15,-4 1-11 0,0-4 2 0,7 3 0 16,-4-2 0-16,1-1 0 16,0-6-25-16,-1 6-5 15,1-3-1-15,-1-3 0 0,-3 0 17 0,-7 0 3 0,0 0 1 0,0 0 0 0,7 0 19 16,-7 0 12-16,0 0-1 0,0 0-1 0,0 0 19 0,0 0 4 16,0 0 1-16,-3-9 0 0,-1 6-5 0,1-3-1 15,-4-4 0-15,0 4 0 0,0-4-28 0,0-2 0 16,-4-4 0-16,4 1 0 0,0-4 0 0,-4 0 0 15,4 0 0-15,4-3 0 0,-4-3-13 16,3 0 4-16,-3-3 1 0,7 3 0 0,0 0-7 16,0 3-1-16,0 3 0 0,4 3 0 0,-1 1 7 0,1-4 1 15,3 0 0-15,3 6 0 16,1 1-26-16,-1-4-5 0,5-3-1 0,-5 7-660 0</inkml:trace>
  <inkml:trace contextRef="#ctx0" brushRef="#br0" timeOffset="106036.67">2903 10586 1881 0,'0'0'53'0,"-7"7"12"0,0-7-52 0,-3 3-13 0,10-3 0 0,-4 6 0 16,-3 4 12-16,0 2-1 0,0 1 0 0,0 5 0 15,-4 1-11-15,4 0 0 0,-3 6 0 0,-1 0 0 16,4 3 0-16,0 1 0 0,3-1 0 0,-3 10 0 15,7-7-9-15,-3 0 9 0,3 1 0 0,0-4 0 16,3 0-8-16,1-3 8 0,3-3 0 0,0-6 0 16,-3 3-33-16,6-10 0 0,4 0 0 15,0-2 0-15,4-4-102 16,0-3-20-16,3-3-4 0,0-7-1 0</inkml:trace>
  <inkml:trace contextRef="#ctx0" brushRef="#br0" timeOffset="106425.63">3136 10621 1904 0,'0'0'54'0,"-10"3"11"0,3 3-52 0,3 1-13 0,4-7 0 0,-3 9 0 15,3-9 24-15,0 6 1 0,0-6 1 16,3 7 0-16,1-1-26 0,-4-6 0 0,7 6 0 0,-4-6 0 31,8-3-22-31,-4 0-3 0,3-3-1 0,-3-4 0 16,4-2-2-16,-4-7-1 0,7-3 0 0,-3 0 0 0,-1 0 10 0,1-3 3 0,3-3 0 15,-7-1 0-15,7 11 4 0,-7-7 0 0,0-1 1 16,-3 5 0-16,-4 2 11 0,3 0 0 16,-3 3 0-16,0-3 0 0,-3 10 0 0,-1 0 0 0,1 2 0 15,-4 1-8-15,3 3 8 0,4 3 9 0,-10 6-1 0,3 0-8 16,-4 7 23-16,0 3-3 0,1 2 0 0,-4 8 0 16,3 2-6-16,-3 6-2 0,3-2 0 0,-3 12 0 15,0-4 11-15,-3 1 1 0,6 0 1 0,4-4 0 16,0 1-14-16,0 0-3 0,7-4-8 0,0-2 12 15,0-4-12-15,0-6 0 0,7-3 0 0,0-1 0 0,4-5 0 16,3-7 0-16,3 0 0 0,4-9 0 0,-3-3 0 16,7-7-10-16,-4-2 10 0,4-4-8 0,6-6 8 15,-6 0 0-15,3-3 8 0,1-4-8 0,2 1 0 16,-6 3-15-16,0-7 3 0,3 7-535 16,4 0-106-16</inkml:trace>
  <inkml:trace contextRef="#ctx0" brushRef="#br0" timeOffset="118152.99">10375 9825 1209 0,'-14'9'34'0,"7"-9"8"0</inkml:trace>
  <inkml:trace contextRef="#ctx0" brushRef="#br0" timeOffset="123875.48">14693 6883 496 0,'0'0'11'0,"-7"0"2"0,7 0 1 0,0 0 0 0,0 0-14 0,-7 0 0 0,7 0 0 0,0 0 0 0,0 0 8 0,0 0-8 15,0 0 11-15,0 0-11 0,0 0 18 0,0 0-3 16,-3-3-1-16,3 3 0 0,0-6 18 0,0-3 4 16,0 9 1-16,0 0 0 15,0-10-3-15,0 10-1 0,3 0 0 0,1-9 0 0,-1 9-8 0,4-3-1 16,0 3-1-16,4-7 0 0,-4 7-3 0,3 0-1 15,5 0 0-15,-1 0 0 0,0 7-6 0,7-4-1 16,-3-3 0-16,3 0 0 0,0 6 1 16,4-3 0-16,-4-3 0 0,4 0 0 0,-1 0-13 15,4 0 0-15,4 7-9 0,0-4 9 0,0-3 0 16,-1 6 0-16,5-3 0 0,-5-3 10 0,1 3-2 0,0-3 0 0,0-3 0 16,-1 3 0-16,1-3-8 0,0-3 0 0,-4 6 0 0,4 0 0 15,0-10 12-15,-1 7 0 0,5-6 0 0,-5-1 0 16,1 1 0-16,0-1 0 0,3 1 0 0,-3 0 0 15,0-7-4-15,-4 0 0 0,4-3 0 0,-4 4 0 16,0-4-8-16,0 10 0 0,-3-4 0 0,0 1 8 16,-1-1-8-16,-2 4 0 0,-5-4 0 0,4 0 8 15,-3 1-8-15,-4-1 0 0,0 4 0 0,0 9 0 16,-3-9 0-16,-4 5 8 0,4-2-8 0,-4 6 8 16,0-3-8-16,0 3 0 0,-4-6 0 0,1 12 0 15,3-3 0-15,0-3 8 0,-4 10-8 0,5-4 8 16,-1-3-8-16,0 13 8 0,0-4-8 0,0 1 8 15,3-4-8-15,1 4 0 0,3-4 0 0,0 7 0 16,7-7 0-16,0 1 0 0,1-1 0 0,-1 0 8 16,7 1-8-16,0-4 0 0,0-3 0 0,1 0 8 0,2-3-8 15,1-3 12-15,3 3-12 0,1-3 12 0,-1-3-12 16,0 6 10-16,4-10-10 0,-4 1 10 16,1 0-10-16,2 5 8 0,-2-5-8 0,3 0 8 0,-1 2-8 0,-2 1 12 15,-1-3-12-15,-3-1 12 0,3 1-12 0,-7-1 0 16,4 1 0-16,-4 0 8 0,0-7-8 0,1 7 0 15,-5-1 0-15,1 1 8 0,3 2-8 0,-3-2 0 16,0 3 0-16,-1-4 8 0,-6 4-8 0,3 0 0 16,0 3 0-16,0 0 0 0,1-1 0 0,-1 1 0 15,-4 3 0-15,1 0 0 0,0 0 0 0,-1 0 0 16,1 0 0-16,-4 3 0 0,4 1 0 0,-4 2 0 0,0-3 8 16,0 0-8-16,0 3 8 0,4 1-8 15,-8-4 12-15,4 3-4 0,-3 3-17 0,-4-2-4 16,0-1-1-16,0-3 0 15,-3 7-30-15,-1-10-7 0,1 9-1 16,-1 0 0-16</inkml:trace>
  <inkml:trace contextRef="#ctx0" brushRef="#br0" timeOffset="125903.75">15677 8429 727 0,'0'0'16'0,"0"0"3"0,0 0 1 0,0 0 0 0,0 0-20 0,0 0 0 0,0 0 0 0,0 0 0 15,0 0 13-15,0 0-1 0,0 0-1 0,0 0 0 0,0 0-11 16,0 0 0-16,0 0 0 0,0 0 8 0,0 0 23 0,0 0 4 16,0 0 1-16,0 0 0 15,0 0 8-15,0 0 1 0,0 0 1 0,0 0 0 0,4 3-13 0,3-3-2 16,0 0-1-16,4 0 0 0,-1 4-13 0,4 2-2 15,0-6-1-15,1 3 0 0,2 0-5 0,1-3-1 16,0 3 0-16,3-3 0 0,3 3 2 0,-2-3 0 16,-1 3 0-16,3-3 0 0,1-3 1 0,3 0 0 15,1 3 0-15,-1-3 0 0,0 0 13 0,0 0 2 16,0 0 1-16,1 0 0 0,-1-4-8 0,-3 1-2 16,3 0 0-16,0 3 0 0,-3-7-9 0,3 4-8 15,0-4 12-15,-3 1-12 0,-4 9 16 0,0-9-4 16,0 9-1-16,0-7 0 0,-3 4 10 0,3-3 3 0,-3 3 0 15,0 0 0-15,-4 3-15 0,0 0-9 0,-4-3 12 16,1 3-12-16,0 0 9 0,-1 0-9 0,1 0 0 0,-1 0 9 16,-3 0-9-16,0-4 0 0,0 4 0 0,1 4 0 15,-5-4 0-15,-3 0 0 0,7 0 0 0,-3 0 8 16,-1 3-8-16,-3-3 8 0,0 0-8 0,0 0 8 16,7-3-8-16,-7 3 10 0,4 0-10 0,-4 0 10 15,0 0-10-15,0 0 8 0,7-4-8 0,-4 4 8 16,-3 0-8-16,0 0 0 0,7 0 0 0,-3 0 0 15,-1-3 0-15,1 0 0 0,-4 3 0 0,3 0-11 16,-3 0 0-16,8-3 0 0,-8 3 0 0,3-3 0 16,4 3-7-16,0-3-2 0,-7 3 0 0,4 0 0 15,-4 0-27-15,7 0-5 16,3 0-2-16,-6-3 0 0</inkml:trace>
  <inkml:trace contextRef="#ctx0" brushRef="#br0" timeOffset="136250.49">20144 6937 918 0,'0'0'20'0,"0"0"4"0,0-10 0 0,-4 1 3 0,1 0-27 0,-1-1 0 0,1 1 0 0,-5 2 0 16,5-2 48-16,-4-3 5 0,0-4 1 0,-4 6 0 15,1-2-27-15,-1-4-6 0,0 1-1 0,-3-4 0 16,4 3-11-16,-4-3-9 0,-4 0 12 0,4 1-12 15,0-1 20-15,-4 0-4 0,1 0 0 0,-1 0 0 16,-3-3 6-16,3 4 1 0,-7-4 0 0,4 6 0 16,0 0 1-16,-4 1 1 0,1-1 0 0,-1 3 0 0,-7 4-1 15,4-4-1-15,-4 4 0 0,1 3 0 0,-5-4-15 0,1 10-8 16,-4-3 10-16,-3 3-10 0,-1 3 11 16,-2-3-11-16,-1 7 12 0,3-4-12 0,-6 6 0 0,3 1 0 15,0-1 0-15,0 7-12 0,4-4 12 0,-4 1 0 16,0-1 0-16,8 1 0 0,2-1 0 0,1-2 0 15,0 9 0-15,3-10 10 0,4 0-10 0,-4 7 0 16,4-3 9-16,3 2-9 0,0 1 0 0,1-3 0 16,-1 2-12-16,4 1 4 0,-4-4 8 0,0 10 0 15,-3 0 0-15,0-3 0 0,0 3 0 0,3 0 0 16,0 6 0-16,-3-3 0 0,-4 4 9 0,1 2-9 16,-1 0 12-16,0 4-12 0,-3-7 10 0,0 3-10 0,3 1 8 15,0 5-8-15,0-5 0 0,1 2 0 0,6-3 0 16,0 1 0-16,1-1 0 0,2 1 0 0,1-4 8 15,4 0-8-15,2 3 10 0,-2 1-10 16,-4-4 12-16,3 0-12 0,-3 3 0 0,0-2 0 16,3 2 0-16,-3 4 0 0,3 2 11 0,1 4-2 15,-5-3 0-15,5-1 0 16,-4 4-1-16,3-3-8 0,0 5 12 16,1-5-4-16,-1 0-8 0,0 2 8 0,1 1-8 0,3 0 8 0,0 3-8 0,-1-6 0 15,5 2 0-15,-1 1 0 0,4 0 0 0,0-4 0 0,0-2 8 16,0 6-8-16,4-1 0 0,3-2 0 0,-4 0 0 0,4-1 0 15,4 1 0-15,-4 3 0 0,0-4 0 0,3 4 0 16,1-3 0-16,3 3 0 0,-4-4 0 0,1 1 0 16,3-4 0-16,0 1 0 0,0 2 0 0,0-2 0 0,0-4 0 15,4 4 0-15,-4 2 0 0,3-5 8 16,4-4-8-16,0 0 0 0,-3 3 0 16,7-2 0-16,-1-7 0 0,1 6 0 0,3-6 0 15,0 3 0-15,4-3 0 0,0-3 0 0,-1-1 0 0,5 8 0 16,-5-11 0-16,1 1 0 0,3 3 0 0,-3-7 0 15,3-5 0-15,0 2 0 0,-3 3 0 0,3 4 0 0,-3-6 0 16,0 2 0-16,3 1 0 0,-3-1 0 0,3 1 0 16,0-7 0-16,0 0 0 0,0 1 0 0,8 2 0 0,-8-6 0 15,0 0 0-15,4-3 0 0,-4 0 0 0,7 0 0 16,-3-3 0-16,-4 3-11 16,1-3 11-16,2 0-8 0,-2 0 8 0,-1-7-8 0,0 1 8 0,0 3 0 0,-3-4 0 15,3 4 0-15,-3 0 0 0,0-7 0 0,-4 1 0 0,3 2 0 16,5 4 0-16,-5-4 0 0,1 1 0 0,3 0 11 15,0-4-11-15,-3 1 10 0,0 2-10 0,3-5 10 16,4 2-10-16,-4-3 0 0,0-3 0 0,1 1 8 16,2 2-8-16,-3 0 0 15,4-3 0-15,-4 4 8 0,4-4-8 0,0 3-11 0,0-2 3 0,-4-1 0 16,0-3 8-16,-3 3 14 0,0 0-3 0,-1 0-1 16,1-6-10-16,0 6 0 0,-4 1 9 0,0-1-9 15,0-6 10-15,0 3-2 0,0 0-8 0,1 3 12 16,-1-6-3-16,-4 0-1 0,5-3 0 0,-1-4 0 15,-4-2-8-15,5 6 0 0,-5-10 0 0,1 3 0 16,-1 4 12-16,1-3 0 0,-4-1 0 0,4 1 0 16,-4 2-12-16,4-2-12 0,-4-4 2 0,0 0 1 15,-4 10 9-15,1-6 0 0,3-1 10 0,-3-2-10 16,3 5 9-16,-4-2-9 0,1-7 8 0,3 10-8 0,-3-7 0 0,-1 0 0 16,4 10 8-16,-3-6-8 0,3 2 0 0,-3-2 0 15,3-1 0-15,-4 4 0 0,4 0 0 16,-3-4 0-16,3 7 0 0,-3 0 0 15,-1-4 0-15,1 4 0 0,-1 0 0 0,-2 0 0 0,-1 3 0 0,0-4 0 16,-4 8 0-16,-3-5 8 0,4-2-8 0,-4 0 8 16,0 0-8-16,-4 0 8 0,1-1-8 0,-1 1 0 15,1 0 9-15,-4 0-9 0,-1-4 0 0,-2 4 8 16,3-3-8-16,-4-1 0 0,1-2 0 0,-4 6 0 16,3 9 0-16,-3-6 0 0,3 0 0 0,1-4 0 15,-1 11 0-15,1-1 0 0,-1-3 0 0,0 3 0 0,1 0 0 16,-1 4 0-16,1-1 0 0,-5 0 0 0,1 4 0 15,0-1 0-15,0 1 0 0,0-1 0 0,0 4 8 0,0-1-8 16,-4 1 0-16,1-1 0 0,-1 1 0 0,0 0 8 16,1-1-8-16,-5 1 0 0,5-1 0 0,-4 1 0 15,-1 6 0-15,1-7-10 0,-3 1 10 0,-1 0-13 16,0-1 1-16,4 4 0 16,-7 0 0-16,7-1 0 0,-4 1 12 0,4 0 0 0,0 3-10 0,-1 0 10 15,5-1 0-15,-1 1 0 0,1 3 0 0,2 0 0 47,1 0 0-47,4 0 0 0,-1 0-9 0,1 3 9 0,-1-3-9 0,0 4 9 0,11-4-13 0,-7 3 5 16,0 3-45-16,7-6-9 0,-10 6-2 0,3-3 0 0</inkml:trace>
  <inkml:trace contextRef="#ctx0" brushRef="#br0" timeOffset="141683.57">20345 9009 1160 0,'-11'0'32'0,"11"0"9"0,0 0-33 0,0 0-8 0,0 0 0 0,0 0 0 16,0 0 8-16,0 0 0 0,4 3 0 0,3 1 0 15,0 5 0-15,3-9 0 0,1 9 0 0,3-9 0 16,0 0-8-16,4 7 0 0,-1-4 0 0,5-3 0 16,2 0 10-16,1 9 0 0,3-9 0 0,0 10 0 15,1-7-10-15,2 0 0 0,1 0 0 0,0-3 0 16,0-3 29-16,-1 0 4 0,1 0 1 0,0-7 0 15,0 10-26-15,-1-9-8 0,-2 9 0 0,-1-10 0 16,0 1 0-16,-3 6 10 0,-1-3-10 0,-2-1 8 16,-1 1-8-16,-4 0 8 0,1 3-8 0,0-7 8 15,-1 1-8-15,-3-1 0 0,4 1 0 0,-7 0 0 16,-1-4-33-16,1-3-6 16,-4 7-1-16,0 0 0 0,-4-4 7 0,1 0 1 0,-8 1 0 15,1 3 0-15,-1-1-12 0,-3-2-1 0,-3-1-1 0,-8 4 0 16,-3-1 17-16,-4 1 3 0,1 3 1 0,-1-4 0 0,0 1 25 0,-3 6 9 15,3-4 0-15,-3 4 0 0,3 0 49 0,1 0 10 16,-1 3 1-16,0 0 1 0,8 0-37 0,-1 0-7 16,4 3-2-16,0 3 0 0,0-6-9 0,3 10-3 15,0-10 0-15,4 9 0 0,-3-3 0 0,10-6 0 16,0 0 0-16,-4 4 0 0,4-4 13 0,0 0 3 16,0 0 0-16,-3 9 0 0,6-3-16 0,1 4-4 15,6-4 0-15,1 0 0 0,0 0 0 0,3-2 0 0,0 2 0 16,3 0 0-16,5 4 10 0,-1-4 2 0,0 0 0 15,0 0 0-15,0 4-8 0,0-4-2 0,1-3 0 16,-1 7 0-16,0-4-10 0,-3-3 0 16,3 3 9-16,-4-3-9 0,1 4 9 0,-4-4-9 15,4 6 12-15,-4 1-12 0,-3-4 0 0,3 0 0 16,-4 0 0-16,-3 4 0 0,0-7 0 0,0 6 0 0,-3-2 0 16,-1-1 0-16,1 3 10 0,-1-2-2 0,-3 2 0 15,0 0 0-15,0 1-8 0,0 5 0 0,-3-2 0 16,-1 0 0-16,-6-1 16 0,-1 7 0 0,-3 6 1 0,-3-6 0 15,-1 9 10-15,-3-3 1 0,-4 3 1 0,0 1 0 16,-3 2-14-16,-4 3-3 0,-3 4-1 0,0 0 0 16,0-4-3-16,-4-6-8 0,0 1 12 0,4-4-4 15,-1 3-8-15,5-9 0 0,6 3 0 0,0-7 8 32,8 1-100-32,-1-3-21 0</inkml:trace>
  <inkml:trace contextRef="#ctx0" brushRef="#br0" timeOffset="154032.03">16041 7564 586 0,'0'0'16'0,"0"0"4"0,0 0-20 0,0 0 0 16,0 0 0-16,0 0 0 0,0 0 35 0,0 0 2 15,0 0 1-15,0 0 0 0,0 0-8 0,0 0-2 0,0 0 0 16,0 0 0-16,0 0-13 0,0 0-3 15,0 0-1-15,0 0 0 0,0 0 0 0,0 0 0 0,0 0 0 0,0 0 0 16,0 0 9-16,0 0 3 0,0 0 0 0,0 0 0 16,0 0-1-16,0 0 0 15,0 0 0-15,0 0 0 0,3 6-1 0,-3-6 0 0,0 0 0 0,0 0 0 16,0 6 4-16,-3 4 1 0,-1-1 0 0,4-9 0 16,0 0-3-16,-3 3-1 0,3 7 0 0,0-1 0 15,0-3-7-15,0 4-2 0,0-1 0 0,-4 4 0 16,8-7-5-16,-4 3-8 0,0 1 11 0,3 2-11 15,-3 1 10-15,4 3-10 0,-1-4 8 0,-3 7-8 16,4 0 15-16,-1-4-3 0,1 4 0 0,-1 0 0 16,-3 3 1-16,0 0 0 0,0 6 0 0,0 0 0 15,-3 4 8-15,-1-4 2 0,-3 0 0 0,4 10 0 16,-1-1-6-16,-3 1-1 0,0 3 0 0,0-4 0 16,4 1 0-16,-4-7-1 0,3 10 0 0,-3-6 0 0,3-4-7 15,-3 4 0-15,4-7-8 0,-1 3 12 16,4-3-12-16,0-6 8 0,0 3-8 0,0-3 0 0,0 0 8 0,0-6-8 15,4 3 0-15,-4-7 0 0,3 4 8 0,1-3-8 16,-4-1 0-16,0 1 0 0,0-4 9 0,-4 0-9 16,4-2 8-16,-3-1-8 0,3-6 0 0,-4 6 0 15,-3 4-14-15,0-4 5 16,0 0-105-16,0-3-21 0</inkml:trace>
  <inkml:trace contextRef="#ctx0" brushRef="#br0" timeOffset="155020.4">16140 8856 910 0,'0'0'20'0,"0"0"4"0,0 0 0 0,0 0 3 0,0 0-27 0,0 0 0 0,0 0 0 0,0 0 0 16,0 0 36-16,0 0 3 0,0 0 0 0,0 0 0 16,0 0-2-16,0 0 0 0,0 0 0 0,0 0 0 0,0 0-13 15,0 0-4-15,0 0 0 0,0 0 0 16,0 0 0-16,0 0-1 0,0 0 0 0,0 0 0 0,0 0 6 0,0 0 2 15,0 0 0-15,-4 6 0 0,4-6-2 0,0 9 0 16,-3 1 0-16,3-1 0 0,0 1-6 16,-4-1-2-16,4-9 0 0,0 16 0 0,-4-4-1 0,4 4 0 15,0 0 0-15,0 2 0 0,4 1 0 16,-4 0-1-16,0 0 0 0,0 6 0 16,0 0-3-16,0 3-1 0,0 0 0 0,0 1 0 15,0 2 7-15,0 0 2 0,-4 1 0 0,1-1 0 16,3 0-11-16,-4 4-1 0,1-4-8 0,-4-3 12 0,3 7-3 0,1-7-1 15,-1-6 0-15,1 0 0 0,-1 3-8 0,4-3 10 16,-3-3-10-16,3 0 10 0,-4 0-10 0,4-4 0 0,0 1 9 0,-3 0-9 16,3-4 10-16,0 7-2 0,-4-10-8 0,4 4 12 15,0-1-1-15,-3 1-1 0,3-4 0 0,-4 4 0 16,1-4 10-16,-1 10 1 0,0-9 1 0,1-1 0 16,-1 7-22-16,-3-4 0 0,4-6 0 0,-1 4 8 15,1 2-8-15,-1-2 0 0,4-4 0 0,-3 0 0 16,-1 4 0-16,4-10 0 0,0 0 0 0,0 0 0 15,0 0-11-15,0 0 11 0,0 0-13 0,0 0 5 32,0 0-20-32,0 0-3 0,0 0-1 0,0 0-538 0,0 0-108 0</inkml:trace>
  <inkml:trace contextRef="#ctx0" brushRef="#br0" timeOffset="156343.57">15254 7250 709 0,'0'0'15'0,"0"0"3"0,-7 0 1 0,0 0 2 0,7 0-21 0,-7 7 0 16,-4-7 0-16,4 0 0 0,7 0 40 0,0 0 4 16,-7 3 1-16,7-3 0 0,0 0-4 0,0 0-1 0,-7 0 0 0,7 0 0 15,0 0-7-15,0 0-1 0,0 0-1 0,0-10 0 16,0 7-12-16,4-3-3 0,-1-4 0 0,4 7 0 16,0-6-8-16,4 3-8 0,0-4 12 0,-1 1-12 15,4-1 12-15,0 1-12 0,-3 3 12 0,3 0-12 16,-7 2 0-16,4 1 0 0,-4 0 0 0,0 3 0 15,-7 0 0-15,0 0 0 0,0 0 0 0,0 0 0 16,3 6 8-16,-3 1-8 0,-3 2 0 0,-1 4 0 16,-3-4 0-16,0-3 0 0,-3 10 0 15,-1-4 0-15,4-2 0 0,0 6 0 0,-4-4 0 16,4-2 0-16,0-1 0 0,0 0 0 0,0 1 0 0,4-4 0 16,3-6 0-16,0 0 0 0,0 0 0 0,0 0 0 15,0 0 0-15,0 0 0 0,0 0 0 0,0 0 0 16,3 6 0-16,1 1 0 0,-4-7 0 0,3 0 0 15,4 0 10-15,-7 0-10 0,0 0 8 0,7 3-8 0,0 0 8 16,0 0-8-16,-7-3 8 0,0 0-8 0,0 0 0 0,4 3 8 16,-1 7-8-16,-3-10 0 0,4 6 0 0,-4-6 8 15,3 3-8-15,1 6 0 0,0-2 0 0,-4-7 0 16,0 9 0-16,0-3 0 0,3 4 0 0,-3-4 0 16,0-6 0-16,-3 9 0 0,3-2 18 0,-4 2-2 15,0 0 0-15,1 4 0 0,-1-4-16 0,-3 1-16 16,0-1 4-16,0 4 0 15,0-4-20-15,0 7-3 0</inkml:trace>
  <inkml:trace contextRef="#ctx0" brushRef="#br0" timeOffset="156638.29">15476 7464 1306 0,'0'0'28'0,"0"0"7"0,0 0 1 0,0 0 1 0,7 0-29 0,-7 0-8 0,0 0 0 0,0 0 0 16,0 0 28-16,0 0 5 0,0 0 1 0,0 0 0 15,0 0-10-15,0 0-1 0,0 0-1 0,0 0 0 16,0 0-22-16,0 0-15 0,0 0 3 0,0 0 0 16,0 0-20-16,-7 6-3 0,4-3-1 0,3-3 0 0</inkml:trace>
  <inkml:trace contextRef="#ctx0" brushRef="#br0" timeOffset="157146.79">15617 7075 853 0,'0'0'18'0,"0"0"4"0,0 0 1 0,0 0 2 0,0 0-25 0,0 0 0 0,0 0 0 0,0 0 0 16,0 0 42-16,0 0 3 0,0 0 1 0,0 0 0 0,0 0 3 0,0 0 1 16,0 0 0-16,0 0 0 0,0 0-26 0,0 0-4 15,0 0-2-15,-3 9 0 0,3 1-8 0,3-1-2 16,-3 3 0-16,0-2 0 0,4 2 10 0,0 1 2 15,-1 3 0-15,-3-1 0 0,4 7-8 0,-4-3 0 16,3 6-1-16,1 0 0 0,-4 0-11 0,3-3 10 16,1 3-10-16,-1-3 10 0,1 3-10 0,-1 0 8 15,-3-3-8-15,0 0-420 0,4 0-88 16</inkml:trace>
  <inkml:trace contextRef="#ctx0" brushRef="#br0" timeOffset="157890.81">16263 7269 1146 0,'0'0'32'0,"0"0"8"0,0 0-32 0,0 0-8 15,0-6 0-15,0 6 0 0,0-6 24 0,4-1 3 0,-1-2 1 0,1-1 0 16,-1 1-16-16,4 6-4 0,0-6 0 0,0-1 0 15,4 4 0-15,0 0 0 0,-1-4 0 0,4 4 0 16,-3-3-8-16,-1 5 0 0,-3 1 0 0,0 3 0 16,1 0 0-16,-1-3 0 0,-4 3 0 0,4 0 0 15,0 0 0-15,0 3 0 0,-3 0 0 0,-4-3 0 16,7-3 0-16,-7 3-11 0,0 0 3 0,0 0 0 16,0 0 8-16,0 0 0 0,0 0 0 0,-4 7-8 15,1 2 8-15,3-9 0 0,3 3 0 0,-3-3 0 16,0 0 0-16,-3 9 0 0,3-2-10 0,0-7 10 15,0 0 0-15,0 0 0 0,3 6 0 0,-3 0 0 16,0-6 0-16,0 0 0 0,0 0 0 0,4 10 0 16,3-10 0-16,-4 6 0 0,1-3 0 0,-1-3 0 0,-3 0 0 0,4 9 0 15,-4-9 0-15,4 7 0 0,-1-4 0 0,-3-3 0 16,0 0 0-16,4 0 0 0,-1 9 0 0,-3-9 0 16,0 0 0-16,0 7 0 0,0-1 0 15,-3 3 0-15,3-9 8 0,-4 7-8 0,-3 2 11 0,0 0-11 16,3 1 12-16,-3 2-12 0,0-2 15 0,0-1-4 15,0 1-1-15,0-1 0 0,0 7-10 0,0-4 0 16,-4 1 0-16,4-1 0 0,0-2 0 0,0-1 0 16,0 0 0-16,0 1-381 15,7-10-79-15</inkml:trace>
  <inkml:trace contextRef="#ctx0" brushRef="#br0" timeOffset="158154.1">16591 7391 1342 0,'0'0'29'0,"0"0"7"0,0 0 0 0,0 0 3 0,0 0-31 0,0 0-8 0,0 0 0 0,0 0 0 15,0 0 46-15,0 0 8 0,0 0 2 0,0 0 0 16,0 0-31-16,0 0-5 0,0 0-2 0,-7 4 0 16,0-1-46-16,7-3-10 0,0 0-2 0,0 0-412 15,0 0-84-15</inkml:trace>
  <inkml:trace contextRef="#ctx0" brushRef="#br0" timeOffset="158693.79">16760 7043 1146 0,'0'0'32'0,"0"0"8"0,4-3-32 0,3 0-8 0,4-3 0 0,-4 3 0 16,3 0 24-16,-3-1 3 0,0 4 1 0,0-3 0 15,1 3-18-15,-1 0-10 0,0 0 12 0,-7 0-12 16,0 0 15-16,3 0-4 0,4 3-1 0,-7-3 0 16,0 0-10-16,0 0 0 0,4 4 0 0,-1 5 0 15,-3 0 0-15,-3 1 0 0,3-1 0 0,-4 1 0 16,-3 2 8-16,4-2 0 0,-4 2 0 0,3-3 0 0,1 1-8 0,-5 2 0 16,5 1 0-16,-4 0 0 0,3-4 0 0,4 0 0 15,-3 1 0-15,3 2 0 0,0-5 15 0,0 2 1 16,3-6 0-16,-3 6 0 0,4-2-8 15,-1-4-8-15,1 3 11 0,-1-3-11 0,5-3 17 0,-1 0-3 16,0 7-1-16,0-14 0 0,0 7 7 0,3-3 0 16,1-3 1-16,3 6 0 0,0-10-10 0,4 7-3 15,-1-6 0-15,1 0 0 0,0 2 0 0,-1-2-8 16,1 3 12-16,-4-4-4 16,0 4-28-16,0 0-5 0,-3-1-2 0,-1 4 0 15,-2 0-55-15,-1 3-11 0,-7 0-3 0,0 0 0 0</inkml:trace>
  <inkml:trace contextRef="#ctx0" brushRef="#br0" timeOffset="159466.74">15229 10198 746 0,'0'0'20'0,"-7"3"7"0,0-3-27 0,0 0 0 0,0 6 0 0,0-6 0 15,7 0 49-15,-7-6 5 0,0 6 1 0,7 0 0 16,0 0-15-16,-7 0-2 0,7 0-1 0,-7 0 0 15,0-3 32-15,7 3 7 0,-4-7 0 0,4 7 1 16,0 0-41-16,0 0-9 0,0 0-2 0,0-9 0 16,0 6-11-16,4-3-2 0,3-1-1 0,0 1 0 15,4 0-11-15,-1-4 0 0,1 4 0 0,-1-3 0 16,4-1 0-16,1 4 0 0,-1-3 0 0,0 2 0 16,0 1 0-16,-4 0 0 0,1-4 0 0,0 1 0 0,-1 6 0 15,1-3 0-15,-4 2 0 0,-4-2 0 0,4 6 0 16,-7 0 0-16,4-3 0 0,-4 3 0 0,0 0 0 0,0 0 0 15,0 0 0-15,0 0 0 0,3 9 12 0,-3-5 6 16,-3 5 2-16,-1 0 0 0,1 10-20 0,-1-3 0 16,1 3 0-16,-4-1-9 0,0 4 9 0,0 0 0 15,0-3 8-15,0 6-8 0,0 0 11 0,-1 0-3 16,-2-3 0-16,3 7 0 0,0-4-8 0,0 0 0 16,0-3 0-16,-4 0 0 0,8 0 0 0,-5-4 0 15,1-2 0-15,4 0 0 0,-1-4-11 0,1-2-4 16,-1-1-1-16,1-3 0 15,3-6-105-15,0 0-22 0</inkml:trace>
  <inkml:trace contextRef="#ctx0" brushRef="#br0" timeOffset="159715.07">15141 10417 1522 0,'0'0'33'0,"0"0"7"0,0 0 2 0,0 0 2 0,0 0-36 0,0 0-8 0,0 0 0 0,0 0 0 16,0 0 12-16,0 0 0 0,0 0 0 0,0 0 0 15,7-3 6-15,0 0 2 0,0 0 0 0,4-4 0 16,0-2-10-16,-1 3-2 0,4 0 0 0,-3-1 0 16,3-2-28-16,0-1-7 0,-3 1-1 0,-1 0 0 15,1 5-57-15,-1-2-12 0,-3 3-3 0,4-3 0 16,0 3 7-16,-1-4 1 0,8 1 0 0,-18 6 0 0</inkml:trace>
  <inkml:trace contextRef="#ctx0" brushRef="#br0" timeOffset="159923.7">15367 10524 1594 0,'0'0'35'0,"0"0"7"0,0 0 2 0,0 0 1 0,0 0-36 0,0 0-9 0,0 0 0 15,0 0 0-15,0 0 0 0,0 0 9 0,0 0-9 32,4 0-100-32,-4 0-25 0,10-10-5 0,-10 10-1 0</inkml:trace>
  <inkml:trace contextRef="#ctx0" brushRef="#br0" timeOffset="160642.78">15681 10028 1205 0,'0'0'34'0,"0"0"8"0,0 0-34 0,0 0-8 16,0 0 0-16,0 0 0 0,0 0 29 0,0 0 4 15,0 0 1-15,0 0 0 0,0 0 14 0,0 7 4 16,0 5 0-16,0 4 0 0,0-4-32 0,4 10-5 15,-8-3-2-15,4 3 0 0,0 3-13 0,-4 3 9 16,1-3-9-16,3 4 8 0,-4-1 0 0,1 0 0 0,3 3 0 0,0 1 0 16,0 2-19-16,0 1-4 0,0-7-1 15</inkml:trace>
  <inkml:trace contextRef="#ctx0" brushRef="#br0" timeOffset="161254.07">16362 10151 1414 0,'-18'0'40'0,"11"3"9"0,7-3-39 16,-3 6-10-16,3-6 0 0,-4 6 0 0,4-6 14 0,0 0 1 0,0 0 0 0,0 0 0 15,-3 7 0-15,3-7 0 0,0 0 0 16,0 0 0-16,0 0-15 0,7-4-10 0,3-2 2 0,1-6 0 16,3 2-2-16,0-2 0 0,0 2 0 0,0-5 0 31,4 2-34-31,-1-3-6 0,5 4-2 0,-5-4 0 0,1 10 31 0,0 0 5 0,-1-4 2 0,1 4 0 15,-4 3 14-15,0 0 13 0,-3 0-2 0,-4-1-1 16,3 4 27-16,1-3 6 0,-8 3 1 0,4 0 0 16,-3 7-7-16,-4-7-1 0,0 0 0 0,0 0 0 15,4 9-9-15,-4 3-3 0,0 1 0 0,-4 0 0 16,0 5-14-16,-3 4-10 0,4-3 12 0,-8 3-12 16,4 0 8-16,0 0-8 0,0-3 0 0,-3 0 0 15,-1 6 0-15,4-3 0 0,-4 0 0 0,1-4 0 16,-1 7 0-16,4-6 0 0,0 3 0 0,0-3 0 15,0-3 12-15,0-4-12 0,0 1 12 0,0-4-12 0,3 1 0 16,4-1 0-16,-3-3 0 0,3-6 0 16,0 0-52-16,0 0-16 0,0 0-4 0</inkml:trace>
  <inkml:trace contextRef="#ctx0" brushRef="#br0" timeOffset="161506.64">16387 10361 1624 0,'0'0'46'0,"0"0"10"0,0 0-45 0,0 0-11 16,0 0 0-16,0 0 0 0,0 0 10 0,0 0 0 0,0 0 0 0,0 0 0 16,0 0 10-16,10-3 1 0,1-4 1 0,-1 1 0 15,4-3-22-15,-3 5 0 0,3-2 0 0,-3-3 0 16,-1-1 0-16,1 7 0 0,3-3 0 0,-3 3-8 31,-4 0-39-31,3 0-7 0,1-4-2 0,-4 4 0 16,3-3-16-16,1 3-3 0,-4 0-1 0,4 0 0 0</inkml:trace>
  <inkml:trace contextRef="#ctx0" brushRef="#br0" timeOffset="161714.09">16690 10452 1782 0,'0'0'39'0,"0"0"8"0,0 0 1 0,7 6 3 0,-4-3-41 0,-3 6-10 0,0-9 0 0,0 0 0 0,0 0 0 0,0 0 0 16,0 0 0-16,0 0-790 0</inkml:trace>
  <inkml:trace contextRef="#ctx0" brushRef="#br0" timeOffset="162265.62">16898 10147 1234 0,'0'0'27'0,"0"0"5"0,0 0 2 0,4-3 2 0,-1 0-36 0,4 3 0 16,-3-3 0-16,-1 0 0 0,4 0 37 0,0 0 1 15,0-4 0-15,4 4 0 0,0 0-26 0,-4 0-4 16,3-3-8-16,-3 6 11 0,4 0-11 0,-4 0 0 15,0-3 0-15,4 3 0 0,-4 0 0 16,0 3 0-16,0 3 0 0,0 0 0 0,-4 1 14 0,1-1-2 16,-1 3-1-16,-3 1 0 0,4-1 9 0,-4 4 3 15,-4-4 0-15,1 7 0 0,-1-4 11 0,-3 7 2 0,0 0 1 16,0-3 0-16,-3 5 2 0,2-2 0 0,-2-6 0 16,-1 6 0-16,1-4-3 0,3 1-1 0,0-3 0 15,0-1 0-15,3-3-22 0,4-9-4 0,0 0-1 0,0 0 0 16,0 0-8-16,7 0 0 0,0 4 0 0,4-8 0 15,3 1 0-15,0 0 0 0,4-6 0 0,-1-1 0 16,1 4-9-16,3-6 9 0,0-1-12 0,0 0 12 31,1-2-94-31,-1 5-12 0,3-2-2 0</inkml:trace>
  <inkml:trace contextRef="#ctx0" brushRef="#br0" timeOffset="165742.16">21833 4864 1205 0,'0'0'34'0,"0"0"8"0,0 0-34 0,0 0-8 0,7-3 0 0,8-3 0 15,-1 3 0-15,0 0 12 0,7-4-12 0,0 4 12 16,4-3-12-16,3 0 8 0,7-1-8 0,1-2 8 16,2-1-8-16,8 1 0 0,11 0 0 0,-1-1 0 15,8 1 0-15,-1 6 0 0,8-7-9 0,6 1 9 16,8 0 0-16,3-7 0 0,0 3 0 0,4 1 0 15,0-7 0-15,7 3 0 0,-4 4 0 0,-3-7 0 16,-1 0 25-16,5 3 3 16,-1-2 0-16,-7 2 0 0,-3-3 6 0,-4 0 2 0,-4 0 0 15,1 1 0-15,-4 2-9 0,-7 0-2 0,0 1 0 0,-7-4 0 16,-7 9-8-16,0-2-1 0,-4-4-1 16,-3 4 0-16,-7 2-15 0,-7 4-12 0,0 0 3 15,-1 3 0-15,-6-1 9 0,0-2-8 0,-8 6 8 16,-3-3-8-16,1 3 8 0,-5 0-8 0,1 3 8 15,-8 0-8-15,4 0 8 0,-3 1-8 0,-4 5 8 0,3-6-8 0,-3 3 8 0,-3 4 0 16,3-1 0-16,-4 1 0 0,1-1 0 0,-1 0 8 16,-3 7-8-16,0-3 11 0,0-4-11 0,0 4 12 15,0 2-12-15,0-2 12 0,3 2 2 0,-3 4 1 16,0 0 0-16,0 0 0 0,0 6-15 16,4 0 0-16,-1-3 0 0,4 6 0 0,0 0 0 15,0 4 0-15,0 2 0 0,4 4 0 0,-1 0 0 0,-3-1 0 16,7 4 0-16,-3 0 0 0,-1-1 8 0,4-2-8 0,0 3 0 0,0-7 0 15,4 1 8-15,0-10-8 16,-1 3 0-16,1-9 0 0,-4 0 12 0,3-4-4 0,-3 1-8 0,1 0 12 16,-5-7 12-16,4-6 1 0,-3 7 1 0,-4-10 0 15,0 6 4-15,0-6 1 0,0 0 0 16,0 0 0-16,-7 3-6 0,-4 3-1 0,-3-2 0 16,0 2 0-16,-7-6-24 0,-1 0 0 15,1 0 0-15,0 0 0 0,-4-6 0 0,-3 12 0 0,0-6-12 16,3 3 12-16,-3-3-20 0,0 0 4 0,-7 0 1 0,3 3 0 15,-4-3 5-15,-2 3 1 0,-5 0 0 0,-2 1 0 16,-1 2 9-16,-7 0 0 0,-7 3 0 0,0 1 0 16,-7 2 0-16,-7 4-8 0,-7-3 8 0,-4-1 0 15,0 7 0-15,-7-3 0 0,1 2 0 0,-1 1 0 16,0 3 0-16,4 0 0 0,3-3 0 0,1 6 0 16,3-3 0-16,3 0 0 0,0-6 0 0,8 6 0 15,-1-4 0-15,1 8 0 0,3-5 0 0,3 1 0 16,1 0 0-16,6-6 0 0,4 3 0 0,4 0 0 15,3-1 0-15,7-2 0 0,4-3 0 0,3-4 0 0,4 0 15 16,3-2 1-16,4-1 1 0,7 0 0 0,0-3-17 0,0 1 0 16,3-1 8-16,4-3-8 0,0 0 8 0,0 0-8 15,0-3 12-15,0 3-12 0,7 0 13 0,-7 0-4 16,0-4-1-16,0-2 0 0,0 3-8 0,0-3 0 16,0-1 0-16,3-2 8 0,-3 0-8 0,0 2 8 15,0-2-8-15,0 0 8 0,0-4 4 0,3 1 0 16,1-7 0-16,-1 3 0 0,4 0 0 0,0-2 1 0,0 2 0 15,-3-3 0-15,3-9-13 0,0 0 11 16,-4-7-11-16,1 1 10 0,-1-7-10 0,-3-3 8 0,4-3-8 0,-4-3 8 16,-1 6-8-16,-2-3 0 0,3 0 0 0,0 0 0 15,-4 0 0-15,1 6 0 0,3 0 0 0,-4 4 0 16,7 2 0-16,-3 7 0 0,4 6 0 0,-4 3 0 16,7 3 0-16,-4 4 0 0,4 2 0 0,0 7-11 15,0 3 11-15,0 0-10 0,0 0 10 0,0 0-10 16,0 0 10-16,7 3-8 0,0 4 8 0,-3 2-8 31,-4 1-100-31,-4 5-20 0,1-2-4 0,-8 2-1 0</inkml:trace>
  <inkml:trace contextRef="#ctx0" brushRef="#br0" timeOffset="166388.47">21530 4250 957 0,'0'0'20'0,"0"0"5"0,0 0 1 0,0 0 2 0,0 0-28 0,0 0 0 0,0 0 0 0,0 0 0 0,0 0 31 0,0 0 0 16,0 0 0-16,0 0 0 0,0 3-1 0,0 6 0 16,4 1 0-16,-4-1 0 0,7 10-6 0,-4-4-2 15,8 1 0-15,-4 6 0 0,3-6-1 0,4 9 0 16,1-3 0-16,-1-3 0 0,0 6-7 0,0-3-2 15,4 0 0-15,-1-4 0 0,1 8-3 0,-1-1-1 16,1 0 0-16,3-3 0 0,-3 3-8 16,-4-6 0-16,-3-1 0 0,-1 1 0 15,-3 3-45-15,-3-6-11 0</inkml:trace>
  <inkml:trace contextRef="#ctx0" brushRef="#br0" timeOffset="167267.18">21392 4253 1414 0,'8'0'40'0,"-5"-3"9"0,4-4-39 0,4 1-10 0,6-3 0 0,4-4 0 0,4-3 18 0,7 4 2 16,3-4 0-16,4 1 0 0,3-4-20 0,4 0 10 15,7 6-10-15,0-2 8 0,3-4 0 0,8 0 0 16,-4 0 0-16,10-3 0 0,-2-6-8 0,6 9 0 16,3-3 0-16,1-3 0 0,3 3 0 0,0-6 0 15,7 6 0-15,1-3 0 0,-5 6 0 0,4-3 0 16,1 0 0-16,2-3 0 0,-3 6 0 0,-3-2 0 15,0-1 0-15,-1 0 0 0,1 0 0 0,0 3 0 16,-8 3 0-16,-2-3 0 0,-1 4 0 0,-7-4 0 16,0 0 0-16,-4 0 0 0,1 0 0 0,-4 7 8 15,-4-4-8-15,-3 4 8 0,0-7-8 0,0 6-11 16,-7 1 3-16,0 2 0 0,-1-2 0 0,-9 9 0 0,-1-4 0 16,-3 4 0-16,-4 3 8 0,-7-6 0 0,4 6 0 15,-8 0 0-15,-2 9 0 0,-1-9 0 0,-7 7 8 0,3-4-8 16,-6 9 0-16,3-2 0 0,-4-7 0 0,-3 6 0 15,4 1 0-15,3 2 0 0,-3-2 0 0,-1-4 0 16,1 10 0-16,-1-7 0 0,4 7 0 0,0-4 0 16,0 7 14-16,-3 0-2 0,3-3 0 0,0 6 0 15,3-1-12-15,-2-2 0 0,2 6 0 0,-3-6 0 16,-3 6 0-16,3-9-16 0,0 3 3 0,-4 0 1 16,1 2 12-16,-1-2 0 0,-3 0 0 0,0-3 0 15,0-4 22-15,0 4 7 0,-3-3 2 0,-1-1 0 16,1-2-31-16,-1-1 8 0,4-9-8 0,-7 9 0 15,-3-9 9-15,-1 13-1 0,-3-10 0 0,0 3 0 16,0-3-8-16,-4 1 8 0,0 2-8 0,-3-6 8 16,-3 3-8-16,-1 0 0 0,4 3 0 0,0-3 0 0,-8 1 0 15,1 2 0-15,0 0 0 0,-4 7 0 0,-3-10 0 16,0 3 0-16,-1 0 0 0,-6-2 0 0,0 5 0 0,-8 7 0 16,-3-13 0-16,-3 6 0 0,-4 1 0 0,-7-1 12 15,0 4-12-15,-7-4 12 0,0 3-12 0,-7 4 0 16,-4-6 0-16,0 8 0 0,-3-2 0 0,0 3 0 15,0 6 0-15,-1-9 0 0,1-1 0 0,7 4 0 16,0-3-12-16,3 3 12 0,4 3-9 0,4-1 9 16,-1 1 0-16,8 0 0 0,-4-3-8 0,10 6 8 15,-3-3 0-15,7-3 0 0,4 0 0 0,-4-3 0 0,7 5 0 0,0-2 0 16,4-6-9-16,3 3 9 0,4-4 0 0,0 1-9 16,3-1 9-16,0-2 9 0,4-4-1 0,0 0-8 15,3-3 0-15,4 0 0 0,3 0 0 0,4-3 0 16,3-3 12-16,1 0-4 0,-1 3 0 0,8-3-8 15,-1 0 0-15,-3 0-14 0,4 0 1 0,3 3 0 32,-4-7-39-32,4 1-8 0,0-3-2 0,4 2-582 0</inkml:trace>
  <inkml:trace contextRef="#ctx0" brushRef="#br0" timeOffset="167834.65">22588 3977 1004 0,'0'0'22'0,"0"0"5"0,0 0 1 0,0 0 0 0,0 0-28 0,0 0 0 0,4 0 0 0,-1-3 0 16,-3 3 16-16,4 0-3 0,-1-7 0 0,5 4 0 15,-5 0-13-15,4-3 8 16,-3 3-8-16,3-4 0 0,7 4 0 0,-7 0 0 0,3 0 0 0,1 0 0 16,3 0 0-16,-3 3 0 0,-1 0 0 0,-3-6 0 15,4 6 0-15,-8 0 11 0,1-4-2 0,3 4 0 16,-3 0 19-16,-4 0 3 0,0 0 1 0,0 0 0 16,0 0 14-16,0 0 3 0,0 0 1 0,0 0 0 15,0 0-30-15,0 0-7 0,0 0-1 0,0 0 0 16,3 4-12-16,1 2 0 0,-1-6 0 0,1 3 0 15,3 0 0-15,-4 0 0 0,8 0 0 0,-4 7 0 16,3-4 0-16,-2 3 0 0,2 4 0 0,-3-4 0 16,0 4 0-16,4 3 0 0,-8-1 0 0,8 1 0 0,-4 3 0 15,0 0 0-15,0-1 0 0,-3 4 0 0,3-3 16 0,0 0 0 16,0 6 0-16,-4-6 0 0,4-7-16 0,0 4 9 16,1 0-9-16,-1-1 8 0,0 4-8 0,-4 0 0 15,4-6 9-15,-3 2-9 16,-1 1-27-16,1-7-9 0,-1 1-3 0,-3 5 0 15</inkml:trace>
  <inkml:trace contextRef="#ctx0" brushRef="#br0" timeOffset="169761.2">21629 4341 757 0,'0'0'21'0,"0"0"6"0,0 0-27 0,10-4 0 16,-3 1 0-16,1 0 0 0,-1 0 11 0,3-3-3 0,-3-1-8 0,4 4 12 15,-4 0-12-15,0 0 0 0,3-6 0 0,1 6 0 16,0-4 0-16,-4 7 0 0,3-6 0 0,1 3 0 15,-4-3 0-15,3 2 0 0,-6-2 0 0,3 6 0 16,-3 0 0-16,-4 0 0 0,0 0 0 0,0 0 0 16,0 0 0-16,0 0 0 0,0 0 0 0,0 0 0 15,0 0 0-15,0 0 0 0,-4 10-13 0,-3-4 4 16,7-6 1-16,-7 9 0 0,0-2 0 0,0-4 0 16,7-3 8-16,0 0-8 0,0 0 8 0,0 0-8 15,-7 9 19-15,7-9 4 0,0 0 1 0,0 0 0 16,0 0-16-16,0 0 9 0,3 3-9 0,4 0 8 15,0-3 10-15,8 0 2 0,-1-3 0 0,0 3 0 16,3-3-7-16,-2 3-1 0,2 0 0 0,-3-6 0 16,4 6-12-16,-7-3 0 15,3 3 0-15,-4 0-10 0,-3 3 24 0,0 3 5 0,0-6 1 0,-7 0 0 16,0 0 2-16,0 0 1 0,4 3 0 0,-4-3 0 0,0 0 1 16,-4 10 1-16,1-4 0 0,-1 3 0 0,-3 7-12 15,0-10-2-15,-3 4-1 0,3-1 0 0,-4 4-2 16,0-4 0-16,4 0 0 0,-3 1 0 0,-1 2-8 0,1 1 0 15,-1-4 0-15,0 1 0 16,4-7 0-16,0 6 0 0,0-2-9 0,0-1 9 16,0 0-24-16,7-6-2 0,0 0 0 0,0 0-462 0</inkml:trace>
  <inkml:trace contextRef="#ctx0" brushRef="#br0" timeOffset="170000.14">22112 4334 1422 0,'0'0'31'0,"0"0"6"0,0 0 2 0,0 0 1 0,0 0-32 0,0 0-8 0,0 0 0 0,0 0 0 16,-3 7 38-16,3-7 6 0,-7 9 0 0,-1-6 1 15,8-3-17-15,0 0-4 0,0 0-1 0,-7 3 0 16,7-3-41-16,-7 3-8 0,7-3-2 16,0 0-448-16,0 0-91 0</inkml:trace>
  <inkml:trace contextRef="#ctx0" brushRef="#br0" timeOffset="170540.98">22239 4087 1015 0,'0'0'22'0,"0"0"5"0,0 0 1 0,0 0 0 0,0 0-28 0,0 0 0 0,0 0 0 0,0 0 0 0,0 0 9 0,0 0-9 16,0 0 8-16,0 0-8 0,0 0 28 0,0 0 1 15,0 0 0-15,0 0 0 0,0 9-15 0,4-3-3 16,-1 1-1-16,4 2 0 0,-3 0 3 0,3 7 1 16,3-3 0-16,-3 2 0 0,4-2-14 0,3-4 9 15,-3-3-9-15,3 7 8 0,-4-4-8 0,5 4 8 16,-1-4-8-16,0 1-364 16,0 5-77-16</inkml:trace>
  <inkml:trace contextRef="#ctx0" brushRef="#br0" timeOffset="171262.05">23326 3936 1134 0,'0'0'24'0,"0"0"6"0,0 0 1 0,0 0 1 0,0 0-32 0,0 0 0 0,0 0 0 0,0 0 0 16,0 0 20-16,3-3-4 0,4 0 0 0,0-7 0 16,0 4-6-16,7 0-2 0,-3-7 0 0,7 13 0 15,-1-9-8-15,1-4 0 0,0 7 0 0,-1-3 0 16,4 2 0-16,1-5 8 0,-1 2-8 0,-7 4 8 16,0-3-8-16,0 6 0 0,0 3 0 0,0-3-11 15,-3-4 11-15,-1 4 0 0,-2 0 0 0,-1 3 0 16,-7 0 0-16,0 0 0 0,0 0 0 0,0 0 0 15,0 0 0-15,0 0 0 0,3 0 0 0,-3 0 0 16,0 0 8-16,4 6 3 0,-1 1 1 0,1-1 0 16,-4 3-12-16,0-3 0 0,0 7 0 0,0-4 0 15,0 4 0-15,0-4 0 0,0 4 0 0,-4-4 0 16,1 7 18-16,-1-3 2 0,1-1 0 0,-1 1 0 16,1-1-3-16,-1 1 0 0,-3-4 0 15,3 1 0-15,1 5 0 0,-1-2 0 0,-3-4 0 16,0 1 0-16,0-1-17 0,4 4 0 0,-1-7 0 15,1 3 0-15,-4-3 0 0,3 7 0 0,0-10 0 16,4-3 10-16,0 6-22 0,0-6-4 0,0 0 0 0,-3 4-1 16,3-4-35-16,0 9-8 0,0 0 0 0,0-9-320 15,0 0-63-15</inkml:trace>
  <inkml:trace contextRef="#ctx0" brushRef="#br0" timeOffset="171518.37">23389 4118 889 0,'0'0'19'0,"0"0"4"0,0 0 1 0,0 0 2 0,0 0-26 0,0 0 0 0,7 0 0 0,0 6 0 16,0-6 60-16,0 0 6 0,0-6 2 0,1 6 0 15,2-9-37-15,1 9-7 0,3-7-2 0,0 1 0 16,4 0-22-16,-1-1 8 0,1-5-8 0,3 3 0 15,-3 2 0-15,3 1 0 0,-4 0 0 0,5-1 0 16,-5 1-10-16,1-3-6 0,0 6-2 0,-1-4 0 16,-6-2-28-16,3 6-6 0,-4-3 0 0,1 2-409 15</inkml:trace>
  <inkml:trace contextRef="#ctx0" brushRef="#br0" timeOffset="171731.8">23855 3964 1450 0,'0'0'32'0,"0"0"6"0,7 3 2 0,0 4 1 0,0-4-33 0,0 0-8 15,4 0 0-15,-11-3 0 0,0 0 14 0,3 6 1 16,-3-6 0-16,0 0 0 0,0 0-15 0,0 0 0 15,0 0 8-15,0 0-454 16,0 0-90-16</inkml:trace>
  <inkml:trace contextRef="#ctx0" brushRef="#br0" timeOffset="172229.98">24119 3657 1458 0,'0'0'32'0,"0"-6"6"0,-3 3 2 0,3 3 1 0,3-7-33 0,-3 1-8 0,4-3 0 0,-4 6 0 15,3-4 10-15,1 4 0 0,0-3 0 0,-1-4 0 0,4 10-10 0,4-9-17 16,-4 6 4-16,3 0 1 0,4-3-10 0,-3 2-2 16,3 1 0-16,0 0 0 15,0 0-3-15,0-3-1 0,4 3 0 0,-7 3 0 0,-1 0 18 0,1 0 10 16,-1 3-12-16,-3 3 12 0,1-6-8 0,-8 0 8 16,0 0 0-16,3 3 0 0,-3 7 0 0,0-4 0 15,-3 0 12-15,-1 3-3 0,-3 1 19 0,0-1 3 16,-4 1 1-16,1 5 0 0,-1-5-22 0,-3 2-10 15,3 4 10-15,-3-3-10 0,0 5 8 0,0 1-8 16,4-16 0-16,-1 13 0 0,0-4 8 0,4-2-8 0,0-4 0 16,0 4 0-16,4-1 0 0,3-3 0 0,3 4 0 15,1-4 0-15,-1 3 0 0,4-2 0 0,0-1 0 16,4 0 0-16,3 0 10 0,-3-2-10 0,3-4 10 0,0 3-10 16,0-3 11-16,4 0-11 0,-4 0 12 0,3-3-12 15,-3-1 0-15,1 4 0 0,-1 0 0 0,-4-6 0 16,1 3 0-16,-1 0-11 0,1 0 11 0,-4 0-641 15</inkml:trace>
  <inkml:trace contextRef="#ctx0" brushRef="#br0" timeOffset="172843.34">23333 4616 1041 0,'0'0'29'0,"0"0"7"0,0 0-28 0,0 0-8 0,0 0 0 0,0 0 0 15,0 0 43-15,0 0 7 0,0 0 2 0,0 0 0 16,0 0-26-16,0 0-5 0,-4 10-1 0,1-7 0 16,-1 6-20-16,4 1 0 0,0-1 0 0,0 7 0 15,0-4 0-15,0 1-15 0,0 3 3 0,4 3 0 16,-4 2 12-16,0 8 0 0,0-4 0 0,0 3 0 15,0 0 23-15,3 4 7 0,-6-1 2 0,3 3 0 16,0 1-23-16,0-1-9 0,0 1 8 0,0-1-8 0,0 1 18 16,-4-1-2-16,1 7 0 0,-1-3 0 0,4-4-6 15,0-2-2-15,-3 5 0 0,3-9 0 0,0-6-8 16,0 7 8-16,0-4-8 0,3-3 8 0,-3-4-8 0,0 1 8 16,0-3-8-16,0 0 8 0,0-1-8 0,0-5-17 15,-3-1 4-15,3-3 1 16,-4 4-26-16,4-4-5 0,0-6-1 0,-7 6 0 0</inkml:trace>
  <inkml:trace contextRef="#ctx0" brushRef="#br0" timeOffset="173465.81">22027 5228 828 0,'0'0'18'0,"0"0"4"0,-7 6 1 16,7-6 0-16,0 0-23 0,0 0 0 0,0 0 0 0,0 0 0 0,0 0 47 0,0 0 5 15,0 0 0-15,0 0 1 0,0 0-13 0,0 0-4 16,7-3 0-16,4-3 0 0,3-4-22 0,0-2-5 16,4 2-1-16,3-5 0 0,4 5-8 0,-1-8 0 15,1 8 0-15,0-2 0 0,0-1 0 0,-1 4 0 0,-3 2 0 0,1 1 0 16,-5 0 0-16,-3 0 0 0,0 6 0 0,-3-4 0 16,0 1 0-16,-8 3 18 15,4 0-3-15,-3 3-1 0,-1 1 24 0,1-1 5 0,-4 3 1 0,3 0 0 16,1 0-26-16,-4 1-5 0,0 2-1 0,0 1 0 15,0 2-12-15,0-2 0 0,0 8 0 16,-4 1 0-16,1 0 12 0,3 0 0 0,-4 3 0 16,4 3 0-16,-3-3 1 0,-1 9 0 0,-3-6 0 15,4-3 0-15,-1 3-1 0,1-3-1 16,-1 3 0-16,0-3 0 0,-3-3-3 0,4-3 0 0,-1-1 0 16,1-2 0-16,-1 3-8 0,1-7 0 0,3 7 0 0,-4-7 0 15,1-3 8-15,3-6-8 0,0 7 12 0,0-7-4 16,0 0-34-16,0 0-7 0,0 0-2 0,0 0-420 15,0 0-84-15</inkml:trace>
  <inkml:trace contextRef="#ctx0" brushRef="#br0" timeOffset="173712.15">22236 5491 1177 0,'-7'-6'25'0,"-1"6"6"0,8 0 1 0,-7-3 2 0,0 3-34 0,7 0 0 15,0 0 0-15,0 0 0 0,0 0 42 0,0 0 2 16,0 0 0-16,0 0 0 0,0 0-7 0,0 0-1 15,0 0 0-15,0 0 0 0,0 0-9 0,0 0-3 16,7-3 0-16,0-4 0 0,4 1-6 0,7-3-2 16,-1-1 0-16,4 1 0 0,1 6-16 0,-1-7 0 15,0 4 0-15,0-3 0 0,0 6 0 0,-3-7 0 16,0 4 0-16,-4 0 0 0,0-1 0 0,-4 4 0 0,1-3 0 0,0 3 0 16,-4 0 0-16,0 0 0 0,3-4 0 0,-3 7-9 31,-7 0-47-31,0 0-10 0,0 0-2 0,0 0 0 0</inkml:trace>
  <inkml:trace contextRef="#ctx0" brushRef="#br0" timeOffset="174060.22">22610 5466 1250 0,'0'0'35'0,"0"0"9"0,0 0-36 0,0 0-8 0,0 0 0 0,0 0 0 0,0 0 66 0,0 0 11 16,0 0 3-16,0 0 0 0,0 0-20 0,0 0-3 15,0 0-1-15,0 0 0 0,0 0-44 0,0 0-12 16,0 0 0-16,0 0 0 16,0 0-27-16,0 0-7 0,0 0-2 0,0 0-444 0,0 0-90 15</inkml:trace>
  <inkml:trace contextRef="#ctx0" brushRef="#br0" timeOffset="174496.58">22733 5128 1545 0,'0'0'44'0,"0"0"9"0,0 0-42 0,0 0-11 0,4-4 0 0,-1-2 0 16,1 3 24-16,-4 3 2 0,7-3 1 0,-4 0 0 15,4-4-19-15,4 4-8 0,-1-3 8 0,-3 0-8 0,4 0 0 0,0-1 0 16,3 4 0-16,-4-3 0 16,1 3-30-16,-1 0-5 0,1 3-1 0,-4 0 0 0,4 0 10 0,-1 3 2 15,-6 0 0-15,3 3 0 0,3 0 6 0,-6 1 2 16,0-1 0-16,-1 3 0 0,1 1 6 0,-4 2 2 15,3 1 0-15,-3 3 0 0,-3-7 8 0,3 10 0 16,-4-10 8-16,-3 7-8 0,0-4 20 16,0 4-1-16,0 0 0 0,-4 3 0 0,1-4 9 15,-1-2 3-15,4 6 0 0,-4-7 0 0,8 1-14 16,-1-4-2-16,1 0-1 0,-1-2 0 0,4-7-6 16,0 0-8-16,0 6 11 0,4 0-11 0,3-3 15 15,0-3-4-15,4 0-1 0,-1 0 0 0,8-6-10 0,-4 3 0 0,0 0 0 16,4 0 0-16,-1-4 0 0,-3 4 0 0,0 0 0 0,1 0 0 15,-5 0 0-15,4 3 0 0,-7-6 0 0,4 3-472 16,-4-1-94-16</inkml:trace>
  <inkml:trace contextRef="#ctx0" brushRef="#br0" timeOffset="175329.26">23495 4914 1148 0,'0'0'25'0,"0"0"6"0,0 0 1 0,0 0 0 0,0 0-32 0,0 0 0 0,0 0 0 0,0 0 0 16,0 0 25-16,0 0-1 0,0 0 0 0,0 0 0 15,4-6 3-15,3 6 0 0,0-3 0 0,3-3 0 16,-3 3-19-16,4-4-8 0,-4 7 8 0,3-6-8 16,-2 6 0-16,2-3 0 0,-3-3 0 0,0 2 0 0,4 1-9 15,-4 0 9-15,-4 3 0 0,4 3 0 0,1-3-8 0,-8 0 8 16,0 0 0-16,3 3 0 0,1 1-11 0,-4-4 11 15,0 9-10-15,0-3 10 0,0-6-16 0,-4 10 4 16,-3-4 0-16,0 3 0 0,0 1 12 0,-4-1 0 16,8 1 0-16,-4 2-9 0,0-2 9 0,0-4 0 15,0 0 0-15,3 3-8 0,4-9 8 0,-4 7 0 16,4-7 0-16,-3 6 0 0,3-6-13 0,0 0-1 0,7 6 0 16,0 4 0-16,0-10 3 0,4 0 1 0,-1 0 0 15,1 0 0-15,-1 0 10 0,1 0 0 0,3 0 0 16,-3 0 0-16,-1 0 0 0,1 6 8 0,-4-6-8 0,0 3 11 15,0-3 4-15,-3 0 1 16,-1 6 0-16,-3-6 0 0,7 0 9 0,-7 0 3 0,0 0 0 0,-3 10 0 16,3-7-28-16,-4 6 0 0,1 4 0 0,-4-4 0 15,0 1 12-15,-4-1-4 0,4 0 0 0,0 1 0 16,-4-1-8-16,1 1-11 0,3-1 3 0,-4 1 0 31,4-1-20-31,7-9-3 0,-7 6-1 0,3 4 0 16,1-1-15-16,-1-6-3 0,4-3-1 0,0 0 0 0</inkml:trace>
  <inkml:trace contextRef="#ctx0" brushRef="#br0" timeOffset="175631.48">23999 5109 1235 0,'0'0'35'0,"0"0"8"0,0 0-35 0,-3 6-8 15,-4 0 0-15,7-6 0 0,-4 3 53 0,4-3 9 0,-7 4 2 0,7-4 0 16,-7 6-23-16,7-6-4 0,0 0-1 0,0 0 0 15,0 0-28-15,0 0-8 0,-3 3 0 0,3-3 0 32,0 0-28-32,0 0-6 0,0 0-2 0,0 0-402 0,0 0-81 0</inkml:trace>
  <inkml:trace contextRef="#ctx0" brushRef="#br0" timeOffset="176978.59">24183 4820 932 0,'0'0'20'0,"0"0"5"0,0 0 1 15,0-3 0-15,0-3-26 0,0-4 0 0,0 7 0 0,0-3 0 0,0-3 63 0,0 9 7 16,0 0 2-16,0 0 0 0,3-10-30 0,-3 10-6 16,4 0 0-16,0-9-1 0,3 6-27 0,0-4-8 15,0 7 0-15,0-3 0 0,3 0 0 0,1 0 0 16,-4 0 0-16,4 3 0 0,-1 0 0 0,1 0 0 16,-4 0 0-16,3 6 0 0,-3-3 0 0,-3 0 0 15,3 4 0-15,-4 2 0 0,1-6 0 0,-4 7 8 16,0 5 0-16,0-2-8 0,0-1 15 0,-4 1-4 0,1 0-1 15,-1 2 0-15,1 1-10 0,-4 0 12 0,0-4-12 16,0 7 12-16,-4 6-12 0,1-6 8 0,-1 0-8 0,-3-1 8 16,3-2-8-16,1 0 0 0,-1 3 9 15,1-4-9-15,-1 1 0 0,4-4 0 0,0 1 0 0,0 0 0 16,3-4 12-16,1 0-1 0,3-9-1 0,0 4 0 16,0-4 16-16,0 0 3 0,0 9 1 0,0-9 0 15,0 0 1-15,0 0 0 0,3 9 0 0,4-2 0 16,0-7 8-16,4 0 1 0,0-7 1 0,3 7 0 15,-4 0-27-15,1-3-6 0,3-3 0 0,-3 6-8 16,3 0 15-16,-4 0-4 0,1 0-1 0,-1 0 0 16,1 0 0-16,-4-3 0 0,4 3 0 0,-1 0 0 15,1-6-2-15,-4 6-8 0,0 0 12 0,3 0-4 16,-2-4-8-16,2-2 10 0,-3 6-10 0,0 0 10 16,0-6-10-16,0 6 0 0,-7 0 9 0,4-3-9 15,3 0 0-15,-7 3 8 0,0 0-8 0,3-4 0 16,1 1 0-16,-4 3 0 0,0 0 0 0,0 0 0 15,0 0-23-15,0 0-9 0,0 0-1 0,0 0-535 16,0 0-106-16</inkml:trace>
  <inkml:trace contextRef="#ctx0" brushRef="#br0" timeOffset="179234.33">20638 4889 1018 0,'0'0'22'0,"0"0"5"0,0 0 1 0,0 0 1 0,3 0-29 15,4-3 0-15,0 3 0 0,0-3 0 0,4 0 16 0,-1-3-4 16,1-1 0-16,0 1 0 0,3-3 0 0,3-1 0 16,4-2 0-16,4-1 0 0,0-3 0 0,0-2 0 15,3 5 0-15,0-6 0 0,4 4 0 0,-4-4 0 16,-3 0 0-16,3 3 0 0,0-2 4 0,-7 2 0 15,4-3 0-15,-4 6 0 0,-3 1 6 0,-1 3 2 16,-2-4 0-16,-5 4 0 0,-3 2-24 0,0-2 0 16,-7 0 0-16,0 2 0 15,-3 4-21-15,-4-3-9 0,-4 3-2 0,-3-4 0 16,0 7 4-16,0-3 0 0,-4-3 0 0,4 6 0 0,0 0 28 0,0-3 0 0,0-3 0 16,3 6 0-16,0 0 0 0,4 0 16 0,7 0-1 0,-10 0-1 15,10 0-2-15,0 0 0 0,0 0 0 0,0 0 0 16,0 0-12-16,0 0 0 0,0 0 8 0,0 0-8 15,7 0 16-15,0 0 0 0,0 0 0 0,4 0 0 16,-4 0 5-16,3 6 2 0,1-3 0 0,-1-3 0 16,1 6-2-16,3-3 0 0,0-3 0 0,0 0 0 15,0 7-4-15,1-4-1 0,-1 3 0 0,-4-3 0 16,8 4-16-16,-1-4 0 0,-2 0 0 0,-1 0 0 16,3 3 0-16,-3-3 0 0,-3 0 0 0,0 4 0 15,-4-1 0-15,0 0 0 0,-7 4-12 0,0-1 12 16,-4 4-21-16,-6 5 1 0,-1-2 1 0,-10-3 0 15,3 9-29-15,-6-4-5 16,-5 4-2-16,-2 3-328 0,-1 4-65 0</inkml:trace>
  <inkml:trace contextRef="#ctx0" brushRef="#br0" timeOffset="179985.33">20666 5482 990 0,'0'0'21'0,"0"0"5"0,0 0 1 0,0 0 1 0,0 0-28 0,0 0 0 0,7 0 0 0,0 0 0 16,0 0 41-16,0 3 3 0,7-3 0 0,-3 3 0 15,6 0-20-15,4-3-3 0,1 3-1 0,-1-3 0 16,7-3 7-16,-3 3 1 0,3 3 0 0,0-3 0 15,0-3-17-15,4 3-3 0,-4 0-8 0,1 0 12 16,-1-3 5-16,4 0 1 0,-4 3 0 0,-4 0 0 16,1-3 20-16,-7 3 4 0,3-3 1 0,-3 0 0 0,-4-1-26 15,0 1-5-15,-4 3 0 0,1-3-1 0,-4-3-2 16,0 3 0-16,-3-7 0 0,-1 7 0 0,-3 3-9 16,0 0 0-16,0 0 0 0,-3-6 0 15,-8-3-38 1,4-1-3-16,-7 7-1 0,7-3 0 0,-7 6 15 15,3-10 3-15,-3 10 1 0,0-6 0 0,-4 0 23 16,4 0 0-16,4-1 0 0,3 1 0 0,-4 0 18 16,0 3-2-16,8-4 0 0,-4 1 0 0,7 6-2 0,0 0-1 0,0 0 0 0,0 0 0 0,0-6-13 0,3 0 0 15,-3 6 0-15,7-4 0 0,0-2 0 0,0 3 0 16,1 0-8-16,-1 3 8 0,0 0 0 0,-7 0 17 16,0 0-3-16,7 3-1 0,3-3 7 0,4 3 2 0,-3 0 0 0,0 0 0 15,3 1-2-15,0-1-1 0,0-3 0 0,0 6 0 16,0-3-7-16,0 0-2 0,0 0 0 0,0 0 0 15,1 1-2-15,-1-1-8 0,0 3 12 0,3-3-4 16,-2 3 2-16,-5-2 0 0,4 2 0 0,-3 0 0 16,-1-3-10-16,1 0 0 0,0 7-12 0,-4-4 12 15,-4-3 0-15,1 7 0 0,-1-1 0 0,-3 0 0 16,-3-2 15-16,-1 5-3 0,-6 1 0 0,-5-1 0 16,1 1 0-16,-7 6 0 0,-4 3 0 0,-6-4 0 15,-1 7-12-15,0-3 8 0,0-6-8 0,1 0 0 31,-1-1-16-31,4 4-8 0,0 3-3 0</inkml:trace>
  <inkml:trace contextRef="#ctx0" brushRef="#br0" timeOffset="-206620.87">19794 5043 810 0,'0'0'17'0,"0"0"4"0,0 0 1 0,0 0 2 0,0 0-24 0,0 0 0 0,0 0 0 0,0 0 0 16,7 0 16-16,4-3 0 0,0 3-1 0,-1 0 0 15,1-6 15-15,3 6 3 0,0 0 1 0,4 0 0 16,-1-10 1-16,4 10 0 0,1-3 0 0,2-3 0 15,-3 6-6-15,8 0-1 0,-5-7 0 0,8 7 0 16,-4 0-11-16,8 0-2 0,-5 0-1 0,5-3 0 16,2 3-14-16,5-3 0 0,-4 0 0 0,3 0 0 15,0 0 0-15,4 0 9 0,0-4-9 0,0 1 8 16,3 0 0-16,1-4 0 0,-1 1 0 0,0 0 0 16,1-1 10-16,3-6 2 0,-4 7 0 0,0-3 0 15,4-7-4-15,-3 3 0 0,-1-3 0 0,4 4 0 0,-4-1-16 16,1-3 10-16,-1 7-10 0,1-4 8 15,-1 3-8-15,0 1 8 0,1-4-8 0,-1 0 8 0,-3 4-8 16,3-1 12-16,1-5-12 0,-4 2 12 0,3 6-12 0,-3-5 0 16,0 5 0-16,0 1 0 0,-4 0 8 0,0-1-8 15,1 7 12-15,-5-3-4 0,8-1 6 0,-3 1 1 16,-5 3 0-16,5 0 0 0,-4 3-15 0,-1-3 0 16,1 3 0-16,0-3 0 0,-4 0 0 0,4 3 0 15,0-7 0-15,-4 7-10 0,4-3 18 0,0-3 3 16,0 6 1-16,-1 0 0 0,5-3-12 0,-4-4 0 15,-1-2-12-15,5 6 12 0,-4-3 0 0,3-4 0 16,-3-2 0-16,3 2 0 0,0-2 8 0,4-4-8 0,4 3 0 16,-5-2 8-16,5 2 1 0,-1-6 0 0,1 1 0 0,-1 2 0 15,0-6-1-15,4 6 0 0,-3 1 0 16,6-1 0-16,-3 3-8 0,-4-2 0 0,4-1 0 16,0 0 0-16,4-2 0 0,-4 2 0 0,0-6 12 0,-1 3-4 15,1 10-8-15,0-10 0 0,-3 10 0 0,3-4 0 16,-1-3 12-16,-2 1-4 0,3-1 0 0,0 0 0 15,0 4 12-15,-4-7 3 0,4 6 0 0,-4 1 0 16,1-4-23-16,-1 0 0 0,0 1 0 0,-3-4 0 16,4 3 0-16,-4-2 0 0,-1-1 0 0,1 6 8 15,0-6-8-15,0 7 0 0,-4-1 0 0,1-2 0 16,3-4 0-16,-4-6-12 0,0 12 4 0,1-15 0 16,-5 6 19-16,1-3 4 0,0 6 1 0,0-3 0 15,-4 6-8-15,0-9 0 0,1 7-8 0,-5-11 12 16,1 4-12-16,-4 6 0 0,4-6 0 0,-4 0 0 0,1 0 0 15,-5 6 0-15,1-12 0 0,-4 9 0 0,0 0 0 16,-7 3 0-16,1 0 0 0,-5-6 0 0,1 7 9 16,-1-1-9-16,-3 0 8 0,-3 3-8 0,3 1 16 0,-7-1-1 15,3 3-1-15,-6-5 0 0,3 5-3 0,-4-3-1 16,4 7 0-16,-7-4 0 0,0 4-10 0,0-7 10 16,-3 4-10-16,3-1 10 0,-8 1 4 0,5-1 1 15,-1 4 0-15,-3-1 0 0,-3-2-24 0,-1-1-5 16,-3 1-1-16,3 2 0 0,-3-2 15 0,0 2 0 15,-4 1 0-15,-3 0 0 0,0-4 0 0,-4 4 0 16,0 2 0-16,0-2 0 0,1 9 0 0,-1-9 0 16,0 9 0-16,-3 0 0 0,3 0 8 0,-3 0-8 0,0 0 0 15,-1 9 0-15,1-9 0 0,0 9 0 0,-4-9 0 0,0 10 0 16,0-4 0-16,-3 3 0 0,3 1 0 0,0-1 0 16,-3 4 0-16,0-4 0 0,-4 4 0 0,0-4 0 15,-3-3 0-15,-1 4 0 16,1-1 0-16,-4 1 0 0,0-7 0 0,0 6 16 0,4-3-1 0,-4 1-1 15,3-4-14-15,1 3-16 0,3-3 3 0,0 4 1 16,0-4 12-16,1 0 16 0,-1 0-3 0,3 3-1 16,1 0-12-16,-4 1 0 0,4 2 0 0,-4-3 0 15,4 1 0-15,-4-1 0 0,3 0 0 0,-2 4 0 16,-1-7 0-16,0 6 0 0,-7 1 0 0,3-1 0 16,1 0-8-16,-4 1-5 0,4-4-1 0,-4 3 0 15,0 1 22-15,4-1 5 0,-1-6 1 0,4 7 0 16,-3-4-22-16,3 0-5 0,4 4-1 0,-1-1 0 15,1-9 14-15,3 10 0 0,0-4 0 0,1-3 0 0,-1-3 0 16,0 9 0-16,7 1 0 0,-6-4 0 0,-1-3 0 0,0 3 0 16,0-2 0-16,0 5 0 0,-7-3 0 0,1 4 0 15,-1 2 0-15,-4-2 0 0,4 2 0 0,-3 4 0 16,0-4 0-16,-4-2 0 0,3 6 0 0,4-4 0 16,-3 4 0-16,3-4 0 0,0 1 0 0,1-1 0 15,6 1 0-15,-4-1 0 0,5 7 0 0,-1 0-9 16,0-10 9-16,4 7 0 0,-1-3 0 0,1 2-8 15,-4-2 8-15,8-1 0 0,-5 4 0 0,5-3 0 16,-8 5 0-16,3 1-8 0,1 3 8 0,-4-6 0 16,1 3 0-16,-8-7 0 0,3 7 0 0,-2 6 0 0,-1-6 0 15,0 3 0-15,-4 0 0 0,5-3 0 0,-1 0 0 16,3-1 0-16,-3 4 0 0,4-3 0 0,3 0 0 0,1 0 0 16,2-10 0-16,1 10 0 0,7-3 0 0,0-1 0 15,-1 4 0-15,5-6 0 0,-1 2 0 0,0 1 0 16,4-3 0-16,-4-4 0 0,4 10 0 0,0 0-8 15,-4-4 8-15,4 1 0 0,4 3 0 0,-5-4 0 16,1-2 0-16,0 6 0 0,0-4 0 0,0 4 0 16,0 3 0-16,-1 0 0 0,5 0 0 0,-4-6 0 15,3 9 0-15,-3-3 0 0,3 0 0 0,0 0 0 16,1 0 0-16,3 0 0 0,0-4 0 0,3 1 0 16,0 3 0-16,1-6 0 0,3 3 0 0,0-1 0 15,0-5 0-15,3 6 0 0,1 0 0 0,-1-1 0 16,1-5 0-16,3 3 9 0,3 3-9 0,-3-4 0 0,4 1 8 15,-1 3-8-15,1-1 0 0,3 4 0 0,-4-6 9 16,4 6-9-16,0-3 0 0,0 0 9 0,4 6-9 0,0-6 0 16,-1-1 0-16,1 4 0 0,-1-6 0 0,4 0 8 15,1 3-8-15,-1-4 8 0,0-2 0 0,3 2-8 16,1 1 12-16,0 0-4 0,-1-4-8 0,8 1 0 16,-4-7 0-16,-3 4 0 0,3-1 0 0,-3 0 0 15,3 1 0-15,4-4 0 0,-4-3 0 0,3 3 0 16,5-2 0-16,-5 2-11 0,8-3 11 0,-7-3 0 15,3 3 0-15,0-3 8 0,4-3-8 0,-4 0 0 16,4-3 0-16,0 2 8 0,-4-2-8 0,4 3 0 16,-4-3 8-16,4-4-8 0,-1 7 8 0,-2-3-8 0,2-3 10 15,-6-1-10-15,3 4 8 0,-3-4-8 16,-4 4 0-16,0 0 9 0,0 0-1 0,-3-4-8 0,0 4 12 0,-1 0-4 16,-3-1-8-16,1 1 10 0,-5 6-10 0,1-3 10 15,-1 0-10-15,-3 0 0 0,-3 3 0 0,-4 0 0 16,7-10 0-16,-7 10 0 0,0 0 0 0,0 0 0 15,0 0 0-15,0 0 0 0,0 0 0 0,0 0 0 32,0 0-40-32,0 0-12 0,0 0-4 0,-11 10-827 0</inkml:trace>
  <inkml:trace contextRef="#ctx0" brushRef="#br0" timeOffset="-192669.96">18119 9825 623 0,'0'0'17'0,"0"0"5"0,0 0-22 0,0 0 0 15,0 0 0-15,0 0 0 0,0 0 22 0,7 0 0 0,3 0 0 0,-3-4 0 16,4-2 2-16,-4 6 0 0,4 0 0 0,-1-3 0 16,1 3 0-16,3 0 1 0,-4 0 0 0,5 0 0 15,2 0 7-15,1 3 0 0,3-3 1 0,0 0 0 16,4 0-1-16,3 0 0 0,7 6 0 0,1-2 0 16,2-4 2-16,8 0 0 0,0 0 0 0,0 0 0 15,10 0-16-15,1-4-3 0,3-2-1 16,3 3 0-16,1-3-14 0,-1-4 9 0,4 1-9 0,-3 3 8 15,3-4-8-15,0 1 0 0,0-1 0 0,-7 1 8 16,3 0 1-16,-3-1 0 0,0 1 0 0,-7-1 0 16,4 1 6-16,-8 0 1 0,4-7 0 0,-7 13 0 15,-4-4-8-15,1 7 0 0,-5-3-8 0,-2 3 12 16,-5-3-12-16,5 3 0 0,-8-3 8 0,-3 3-8 16,-1 0-10-16,1 3-5 0,0 0-1 0,-8-3 0 15,1 0-38-15,-7 0-8 0,-1 0-2 0,-3 3 0 16</inkml:trace>
  <inkml:trace contextRef="#ctx0" brushRef="#br0" timeOffset="-192284.44">18778 10295 884 0,'11'-6'24'0,"-11"6"8"0,3-4-32 0,5 1 0 0,2 3 0 0,4-3 0 15,4 0 20-15,3 0-1 0,0 0-1 0,0 0 0 16,1-4 1-16,2 1 0 0,1 0 0 0,7-4 0 16,-1 4 14-16,1-6 3 0,3 2 1 0,8 1 0 15,3-1 3-15,3 1 0 0,4 6 0 0,0-3 0 16,3-4-21-16,4 4-4 0,0-4-1 0,-3 4 0 16,3-3-6-16,-4 3-8 0,4 2 11 0,-7 1-11 0,0-3 0 15,-4 0-9-15,-3 6-1 0,0-3 0 16,0-1-19-16,-4 1-4 0,-3 3-1 0</inkml:trace>
  <inkml:trace contextRef="#ctx0" brushRef="#br0" timeOffset="-189698.16">24846 11041 842 0,'0'0'18'0,"0"0"4"0,0 0 1 0,0 0 1 16,7 3-24-16,-7-3 0 0,0 0 0 0,7 3 0 0,-3 1 47 0,-1 5 4 15,1 0 1-15,-1 1 0 0,1-1-9 0,-1 7-2 16,1 3 0-16,-1-1 0 0,1 4-15 0,3 0-3 16,-3 3-1-16,-1-3 0 0,1 3-3 0,-1-3-1 15,4 0 0-15,-3 0 0 0,-1 0-2 0,1-3-1 0,-1 0 0 0,1-3 0 16,-1-1 8-16,1-2 1 0,-4-4 1 0,3 1 0 16,-3-10 7-16,0 0 0 0,0 0 1 0,0 0 0 15,-3-10 25-15,3-2 5 0,-4-1 1 0,1-6 0 16,-1-6-45-16,1 3-9 0,-1-6-2 0,4-3 0 15,-3 2-8-15,3 1 0 0,0-3 0 0,3 0 0 16,-3-1 0-16,4 4 0 0,3 0 0 0,0 3 0 16,0 3 0-16,0 6-9 0,7-3 9 0,-3 4 0 15,3-4-9-15,0 6 9 0,4-2 0 0,-4 2-9 32,3 0-23-32,4 1-5 0,-3 2-1 0,3 1-477 0,-3-3-95 0</inkml:trace>
  <inkml:trace contextRef="#ctx0" brushRef="#br0" timeOffset="-189267.31">25442 10944 1148 0,'0'0'25'0,"0"0"6"0,0 0 1 0,0 0 0 0,0 0-32 0,0 0 0 15,0 0 0-15,0 0 0 0,0 0 16 0,0 0-4 16,0 0 0-16,-7 6 0 0,7-6 23 0,-7 3 4 15,7-3 1-15,-7 0 0 0,4 7-32 0,-4 2-8 16,0 0 0-16,-1 1 0 0,1 5 0 0,0 1 0 16,0 0 0-16,0 6 0 0,4 0 16 0,-1 3 3 15,-3-3 0-15,4 0 0 0,3 3 7 0,0-3 2 0,0-3 0 16,0-1 0-16,3 1-18 0,-3-3-10 0,7-7 12 0,-3 1-12 16,-1-4 13-16,1-3-4 0,-4-3-1 0,7 0 0 15,0 0-19-15,0-3-4 0,0-3-1 0,-3-7 0 16,3 1 27-16,0-1 5 0,-4-6 0 0,4 4 1 15,-3-4-28-15,3 0-5 0,0 0-2 0,-4 0 0 16,4 4 18-16,-3-1 0 0,3-3 0 0,-3 10 0 16,-1 2-10-16,4 1 2 0,0-3 0 0,0 6 0 15,-3 3 8-15,3 3 0 0,0 0 0 0,0 6 0 16,0 1 17-16,4-1 6 0,-4 10 1 0,3 3 0 16,4-3 1-16,-3 0 1 0,3 2 0 0,0-5 0 15,0 3-14-15,0 6-2 0,4-6-1 0,0 0 0 16,-4-1-9-16,-4-2 0 0,4 3-10 0,1-3 10 15,-5-4-132 1,1-2-21-16</inkml:trace>
  <inkml:trace contextRef="#ctx0" brushRef="#br0" timeOffset="-188994.34">25732 10489 1677 0,'-14'0'36'0,"14"0"8"0,0 0 2 0,0 0 2 0,0 0-38 0,0 0-10 16,0 0 0-16,0 10 0 0,7-1 25 0,-4 4 3 15,8-1 1-15,-4 4 0 0,0 0-9 0,3 2-3 16,1-5 0-16,0 9 0 0,-1-3-17 0,4-1 8 0,-3 1-8 0,-1-3 0 16,4 3 0-16,1 0 0 0,-5 3 0 0,1-4 0 31,3 1-32-31,-4 0-9 0,-2 3-3 0,-1-3 0 15,0 0-23-15,-4 2-5 0,1-2 0 0,-1-3-1 16,-3-3 15-16,4-4 3 0,-4 0 1 0,0 1 0 16,0-4-18-16,-4-3-4 0,4-3-1 0,0 0 0 0</inkml:trace>
  <inkml:trace contextRef="#ctx0" brushRef="#br0" timeOffset="-188827.79">25795 10775 1695 0,'0'0'37'0,"0"0"8"0,0 0 2 0,0 0 1 0,4-4-39 0,6 1-9 0,1-3 0 0,3 3 0 16,0-3 29-16,4 3 4 0,3-1 1 0,0 1 0 16,0-3-20-16,-3 0-4 0,3-4-1 0,0 7 0 0,0-3-9 15,4-4-9-15,0 1 9 0,-4 3-13 16,4 0-48-16,-4-4-10 0,-4 1-1 0,1 2-425 16,0 1-85-16</inkml:trace>
  <inkml:trace contextRef="#ctx0" brushRef="#br0" timeOffset="-188441.82">26360 10681 1206 0,'0'0'26'0,"0"0"6"0,0 6 0 0,0 0 3 0,3 3-35 0,-3 1 0 15,4-1 0-15,3 1 0 0,-4 2 18 0,4-2-3 16,4-4-1-16,-1 3 0 0,-3-6-14 0,4 4 0 0,0-7 8 0,-1 3-8 16,1-6 0-16,-1 0 0 0,1-1 0 0,3-2 0 15,0 0 15-15,0-3 0 0,0-10 0 0,1 9 0 16,-1-9-6-16,3 7-1 0,-6-7 0 0,3-3 0 15,-3 3 1-15,-1-6 0 0,1 6 0 0,-4-2 0 16,3 2-9-16,-6 0 0 0,-1 3 0 0,1 4 0 16,3-1 0-16,-7 4 0 0,4 2 0 0,-4 7 0 15,0 0 0-15,0 0 0 0,0 0 0 0,0 0 0 16,0 0 8-16,-8 10-8 0,-2-1 12 0,-1 1-4 16,4 5 8-16,-3 1 0 0,-1 0 1 0,1 3 0 15,2 2 14-15,-6-2 2 0,4 6 1 0,3 0 0 16,-4 1-10-16,4-5-3 0,0 8 0 0,0-7 0 15,3 0 12-15,1 0 3 0,6-4 0 0,1 1 0 16,-1-6-22-16,5 6-4 0,2-7-1 16,4 1 0-16,7-4-9 0,1 0 0 0,2-2 0 0,8-4 8 15,0-3-8-15,0-3 0 0,6-4 0 0,1 1 0 16,0-3-55-16,0-4-6 0,0 4-2 16,-1-7 0-16,1-3-94 0,0 10-19 15,-4-4-4-15</inkml:trace>
  <inkml:trace contextRef="#ctx0" brushRef="#br0" timeOffset="-187251.19">24705 11718 993 0,'0'0'21'0,"0"0"5"0,0 0 1 0,0 0 2 0,0 0-29 0,4 7 0 0,3-7 0 0,0 6 0 16,0-3 28-16,3-3-1 0,1 0 0 0,-4-3 0 15,7 3-1-15,-3-6 0 0,3 6 0 0,0 0 0 0,3 0 9 0,5 6 1 16,2-3 1-16,5-3 0 0,-1 0 15 16,7-3 4-16,4 3 0 0,7 3 0 0,0-3-20 15,7 0-4-15,3 0-1 0,0-3 0 16,11-3-7-16,0 3-2 0,4-7 0 0,3 4 0 0,-7 0-14 15,7-4-8-15,-3 4 10 0,-1-4-10 0,1 1 8 16,-1-3-8-16,5 2 0 0,-8-6 0 0,3 4 19 0,1-4-3 16,-1-3 0-16,1 1 0 0,6 2-16 0,-6-3 0 15,3-6 0-15,-3 6 0 0,-1 7 13 0,1-7-4 16,-4-6-1-16,0 6 0 0,-4 0-8 0,1-3 0 16,-4 3 0-16,-4-3 0 0,-3-3 46 0,0 3 7 15,0 0 2-15,-4-3 0 0,-3 3-22 0,-7 0-4 16,3-3-1-16,-6-3 0 0,-5-3 5 0,1-1 1 15,0 1 0-15,-7-3 0 0,-1-4-21 0,-3-3-4 0,-3-3-1 16,0-3 0-16,-8 3-8 0,1-6 0 0,-4 0 9 0,0-6-9 16,-7 2 0-16,0-5-10 15,-4-4 1-15,-3 10 0 0,0-10 9 0,-7 10 0 0,0-7 0 0,0 1 0 16,-4 5 0-16,-3-8 0 0,4 8 0 0,-8-8-8 16,0 8 8-16,-3 1 0 0,3 0 0 0,-3 2 0 15,0 11-19-15,0 5-5 0,3 7 0 0,0 3-1 16,-3 3 25-16,3 6-8 0,1-3 8 0,-1 10 0 15,0 0 0-15,0 6 0 0,1-1 0 0,3 8 0 16,-4-1 0-16,4 6 0 0,-4 0 0 0,4-2-8 16,0-14 8-16,-4 7 0 0,4 10 0 0,0-1 0 15,-4-9 0-15,4 10 0 0,-4-1 0 0,0 1 0 16,-6 2 0-16,-1-3 0 0,-7 7 0 0,0-3 8 0,-3 2-8 16,-4-2 0-16,-3 6 0 0,-8 0 0 0,1 2 0 0,-8 5 9 15,-3-4-9-15,-3 3 10 0,-1-3-10 0,-3 6 0 16,-3 0-10-16,-5 0 10 0,-2 4 0 0,3-1 0 15,-4 0 0-15,4 1 0 0,0-1 0 0,-1 3 0 16,5-5 0-16,3-1 0 0,0-3 0 0,0 3 0 16,3-6 0-16,4 0 0 0,0 0 0 0,4-3 0 15,-1-7 8-15,4 7-8 0,4-9 0 0,6-1 0 16,1 7 0-16,3-7 0 0,4 1 0 0,3-4 0 16,4 3 0-16,3-3 0 0,4-2 8 0,-1 2-8 15,8-3 0-15,0 3 0 0,7-3 0 0,0 1 0 0,0-4 0 16,7 3 0-16,-4 0 0 0,11-3 0 0,-3 6 0 0,3-6-9 15,-4 3 1-15,4 7 0 0,0-1 0 0,0 0 0 16,4 10 8-16,-1-3-8 0,1 3 8 0,-1 3-8 16,1 0 8-16,3 6 0 0,0 6 0 0,0 1-8 15,0 2 8-15,3 11 0 0,1-1 0 16,0 3-8-16,-1-3 8 0,1 3 0 0,3 6 0 16,0-5 0-16,-3-4 0 0,-1 0 0 0,1-4 8 15,-1 1-8-15,1-6 9 0,-4 0-9 0,0-7 12 0,0 7-12 16,0-7 0-16,0-3 0 0,-3 0 0 0,-1 1 0 15,4 2 9-15,-3-6-9 0,-1 0 0 0,-3-3 9 16,4 0-9-16,-4-3 10 0,3 3-10 0,-3-3 10 16,4-1-10-16,-4-2 12 0,3 3-12 0,1-7 12 15,0 4-4-15,3 0 0 0,0-4 0 0,0 1 0 16,3-7 10-16,1 0 2 0,-1 1 0 0,5-1 0 0,-1-3-11 16,3 0-1-16,1-3-8 0,7-3 12 0,-1-3-3 0,8 3-1 15,3-7 0-15,4 1 0 16,4-4 0-16,6 1-8 0,7-1 12 0,-3 1-4 0,4-4-8 0,-4 0 0 15,7 1 0-15,0-1 0 16,3 0-48-16,-3 1-3 0,4 2 0 0,-5 4-620 16,-2-7-124-16</inkml:trace>
  <inkml:trace contextRef="#ctx0" brushRef="#br0" timeOffset="-180793.61">23805 8235 313 0,'0'-3'0'0,"0"-7"12"0,0 4-3 0,0 0 2 0,4-1-11 0,-4 4 0 0,-4-3 0 0,4 6 0 16,0 0 28-16,0 0 4 0,0 0 1 0,0 0 0 15,0 0-5-15,0 0 0 0,0 0-1 0,0 0 0 16,0 0 1-16,0 0 0 0,0 0 0 0,4 9 0 16,-4 4 4-16,3 0 2 0,-3 2 0 0,0 4 0 15,0 9 16-15,0 4 3 0,0 2 1 0,0-3 0 16,0 13-16-16,0 0-3 0,0 3-1 0,0 3 0 15,0 1-13-15,0 2-2 0,0 3-1 0,-3-5 0 16,-1 2-8-16,1 0-2 0,-1-3 0 0,1-3 0 16,-4-12-8-16,3-4 0 0,1 10 0 0,-4-10 8 15,3-6-8-15,-3 4 0 0,4-7 0 0,-1-4 8 16,1-2-8-16,-1-3 0 0,-3-1 0 0,3 1 8 16,4-1-8-16,-3-5 0 0,3-7 0 0,0 0-352 15,0 0-68-15</inkml:trace>
  <inkml:trace contextRef="#ctx0" brushRef="#br0" timeOffset="-180401.66">23506 8294 421 0,'-4'-12'8'0,"1"2"3"0,3 1 0 0,0 0 2 0,3-1-13 0,-3 1 0 0,4 6 0 0,-4-4 0 16,0-2 23-16,3 0 1 0,1 2 1 0,-4 1 0 15,3 0-15-15,-3 6-10 0,0 0 12 0,0 0-12 16,0 0 11-16,0 0-11 0,0 0 10 0,0 0-10 16,-3-6 26-16,3 6-1 0,0 0 0 0,0 0 0 15,0 0 13-15,-4 6 2 0,1 3 1 0,-1 1 0 16,1 5-2-16,-1-2-1 0,0 12 0 0,1-3 0 15,-4 9-10-15,3 4-3 0,1-4 0 0,-1 13 0 16,-3 0 0-16,4 3 0 0,-4 9 0 0,0-5 0 16,3 2-25-16,-6 3 0 0,2-2 0 0,1 2 0 15,-3-6 0-15,-1 3 0 0,1-6 0 0,-1-3 0 16,0 3 0-16,1-6 0 0,-1-6-9 0,1-4 9 16,3 0-30-1,0-6 1-15,0-3 0 0,-1-3 0 0,1-9-27 16,0 5-4-16,0-2-2 0</inkml:trace>
  <inkml:trace contextRef="#ctx0" brushRef="#br0" timeOffset="-180082.52">23153 8197 795 0,'-4'-9'17'0,"1"-1"4"0,3-5 1 0,0-1 1 0,0 7-23 0,0 6 0 0,0 3 0 0,0 0 0 16,3-7 44-16,-3 7 5 0,0 0 1 0,0 0 0 15,0 0-35-15,0 0-7 0,0 0-8 0,0 10 11 16,-3-1-11-16,-1 10 0 0,1 3 0 0,-1 6 0 16,1 10 19-16,-1 2-2 0,1 4 0 0,-1 3 0 15,-3 7 6-15,0 2 1 0,-4 1 0 0,4-1 0 16,0 4-2-16,0 2 0 0,-3-8 0 0,-1 5 0 15,4-2-22-15,-4-1 8 0,4-9-8 0,0 3 0 16,0-6 11-16,-3-3-3 0,-1-4 0 0,4-2 0 16,0-7-8-16,0 0 0 0,-4-2 0 0,4-5-11 15,-3-2-7-15,3-3-2 0,0-4 0 0,0-2-338 16,-1-1-68-16</inkml:trace>
  <inkml:trace contextRef="#ctx0" brushRef="#br0" timeOffset="-179767.33">22832 8059 720 0,'-7'-12'20'0,"7"12"5"0,0-7-25 0,-4 1 0 16,8 0 0-16,-4 0 0 0,0 6 48 0,0 0 5 15,0-10 1-15,0 10 0 0,0 0-37 0,0 0-7 16,0 0-2-16,0 10 0 0,-4 5-8 0,1-2 0 15,-1 6 0-15,1 3 0 0,-4 6 8 0,-1 9 0 16,1 4 0-16,-3 6 0 0,3 3 6 0,-4 7 1 0,-6 9 0 0,-1 0 0 16,4 3 1-16,0 3 1 15,0 3 0-15,0-3 0 0,3-3-4 0,0-3-1 0,-3-7 0 0,4-2 0 16,-1-7-12-16,0 0 0 0,1-3 0 16,-1-6 0-16,-3-3 0 0,4-4 0 0,-1-3 0 0,0-2 0 15,4-1-17-15,-3-6 0 0,-1-3 0 0,1-1 0 31,-1-8-23-31,4 2-5 0,0-5-1 0,-4-1-234 0,4-9-46 0</inkml:trace>
  <inkml:trace contextRef="#ctx0" brushRef="#br0" timeOffset="-179448.21">22511 8175 780 0,'-4'-22'22'0,"1"16"5"0,3-3-27 0,0-1 0 16,0 10 0-16,0 0 0 0,0-3 51 0,0 3 5 16,0 0 0-16,0 0 1 0,0 0-38 0,0 0-8 15,0 0-2-15,0 0 0 0,0 0 19 0,0 0 3 16,0 0 1-16,-7 3 0 0,0 13-32 0,-4 6-10 16,4 3 0-16,-4 9 0 0,1 4 19 0,-1 9 4 15,1 0 1-15,-4 10 0 0,3-1 5 0,-3 7 1 16,-4 3 0-16,4 3 0 0,0-7-7 0,0 1-1 15,0 6 0-15,0-13 0 0,-1 1-12 0,1-7 0 16,0 3 0-16,0-9-10 0,4-6 18 0,-5-1 3 0,1-5 1 0,4-4 0 16,-1 0-12-16,1-3 0 0,-1-6 0 0,4-3 0 15,-4-7-16-15,1 4 2 0,-1-7 0 0,1-3 0 32,-1-3-19-32,4-3-4 0,-4 0-1 0</inkml:trace>
  <inkml:trace contextRef="#ctx0" brushRef="#br0" timeOffset="-179145.99">22147 8144 774 0,'-3'-6'16'0,"-1"6"4"0,1-10 1 0,3 10 2 0,0 0-23 0,0 0 0 0,0 0 0 0,0 0 0 16,0 0 41-16,-11 0 4 0,4 0 1 0,0 0 0 0,7 0-26 15,-7 0-6-15,0 10-1 0,-4-1 0 0,4 7-13 0,-3 9 0 16,3 0 8-16,-4 6-8 0,4 7 10 0,-4 12-1 16,1-3 0-16,-1 10 0 0,-3 2 7 0,4 4 2 15,-1 3 0-15,-3 3 0 16,0-7-8-16,3 4-2 0,1 0 0 0,-4-3 0 16,7-7-8-16,-4 1 8 0,0-7-8 0,1-3 8 0,3-3-8 15,0-7 0-15,-4-2 0 0,4-7 0 0,0-6 0 16,0 0 0-16,0 0-12 0,0-6 12 15,0-7-29-15,0-3 1 0,7-6 1 0</inkml:trace>
  <inkml:trace contextRef="#ctx0" brushRef="#br0" timeOffset="-178679.79">21650 8235 464 0,'0'0'10'0,"0"0"2"0,0 0 1 0,0 0 0 16,0 0-13-16,0 9 0 0,0-9 0 0,-4 7 0 0,4 2 0 0,0-9 0 15,0 0 8-15,4 12-8 0,-4-2 0 0,0 2 0 16,0 1 0-16,0-4 0 0,4 7 14 0,-4 0 0 15,3-1 0-15,-3 1 0 0,0 3 22 0,0 9 4 16,0-3 0-16,4 3 1 0,-4 4-3 0,0-1-1 16,0 13 0-16,-4-3 0 0,1 0-4 0,-1 2-1 15,0 1 0-15,1 3 0 0,-1-3-15 0,1 0-3 0,-1 6-1 16,1-6 0-16,3-6-13 0,-4-7 8 0,4 7-8 16,-3-7 0-16,3-3-13 0,0-3-9 15,0-12-2-15,3 3 0 0</inkml:trace>
  <inkml:trace contextRef="#ctx0" brushRef="#br0" timeOffset="-177446.85">21375 9865 810 0,'0'0'17'0,"0"0"4"0,3-6 1 0,1 0 2 0,-4 6-24 0,7-7 0 0,-4 1 0 0,1-3 0 16,3 3 8-16,-3-4-8 0,-1 1 10 0,4-1-10 15,-3-2 0-15,-1 2 0 0,4-2 0 0,-3-4 0 16,3 0 0-16,-4-2 0 0,4-4 0 0,-3 0 0 0,3 3 0 16,-3 0 0-16,3-3 0 0,-4 3 0 0,1 1 0 0,-1 2 0 15,-3 3 9-15,4-2-9 0,-4 2 16 0,0 1-3 16,0-1 0-16,0 1 0 0,0 5 1 0,-4 1 0 16,4 6 0-16,-3-6 0 0,-1 3-14 0,4 3 0 15,0 0 0-15,-7 3 0 0,0-3 0 0,0 6-10 16,0 7 2-16,-4-4 0 15,4 0 8-15,-3 1-12 0,-1-1 12 0,4 1-12 0,-4-1 12 0,-3-6 0 16,4 3-9-16,-1-3 9 0,-3 13 0 0,3-6 0 16,1-1 0-16,-1 0 0 0,1 1 9 0,3-1 7 15,-4-3 0-15,4 1 1 0,3-1 7 0,4-6 0 0,0 0 1 16,0 0 0-16,0 0-6 0,0 0-2 0,0 0 0 16,0 0 0-16,0 0-17 0,0-6 10 0,8-4-10 0,-5 1 8 15,8 0-8-15,-4-1 0 0,0 7 0 0,3-3 0 16,1-4 0-16,-4 7 0 0,4-6 0 0,-1-1 0 15,-3 4 0-15,4 3 0 0,-4-6 0 0,3 2 8 16,-2 7-8-16,-1-3 8 0,0 0-8 0,0 3 8 16,-4 0-8-16,4 3 0 0,0 3 0 0,0 1 0 15,0-1 0-15,0-3 0 0,-3 3 0 0,3-3-11 32,0 7-33-32,-3-1-6 0</inkml:trace>
  <inkml:trace contextRef="#ctx0" brushRef="#br0" timeOffset="-176882.29">21692 9878 874 0,'0'0'19'0,"0"0"4"0,0 0 1 0,0 0 1 0,0 0-25 0,0 0 0 16,0 0 0-16,0 6 0 0,0-6 0 0,0 0 0 15,0 0 0-15,0 0 0 0,0 0 0 0,0 0-12 16,0 0 0-16,0 0 1 0,0-6 11 0,-3-4 0 0,3-2 10 0,0-1-10 16,-4 1 10-16,4-4-10 0,-3-3 10 0,3 4-10 15,0-4 21-15,-4 0-1 0,4 0-1 0,-3 0 0 16,3-6-19-16,0 6 10 0,-4 1-10 0,4 2 8 15,0-3-8-15,-3 7 0 0,3-1 0 0,-4 1 8 16,4-4-8-16,-3 6 0 0,3-2 0 0,0-1 0 16,0 1 0-16,0 2 0 0,0 1-12 0,0 6 12 15,0 3-16-15,0 0 5 0,0 0 1 0,0 0 0 32,-7-3-14-32,7 3-4 0,0 0 0 0,0 0 0 0,-4 6 20 0,0 0 8 0,4-6-8 0,-3 10 8 15,-1-1 13-15,1 1 8 0,-4-7 2 0,3 6 0 16,-3 0-2-16,4-2 0 0,3-7 0 0,-7 9 0 15,0 4-4-15,0 2-1 0,-1-5 0 0,5 2 0 16,-4 1-16-16,3-4 0 0,1-2 0 0,-1 5 0 16,1-3 0-16,3-2 0 0,0-7 0 0,0 0 0 15,0 0 0-15,0 0 0 0,0 0 0 0,0 0 0 16,0 0 0-16,0 0 0 0,3-10 0 0,4 1 0 16,-3 0 0-16,3-4 0 0,0-3 0 0,4 4 0 15,3 2 0-15,-4 1 0 0,1 3-8 0,-1-4 8 16,1-2-12-16,3 2 0 0,-3 4 0 0,-1 3 0 0,1-3-9 0,-1-1-2 15,5 4 0-15,-5-3 0 16,1 6-7-16,-4 3-2 0,7-3 0 0</inkml:trace>
  <inkml:trace contextRef="#ctx0" brushRef="#br0" timeOffset="-176247.47">22003 9878 290 0,'0'0'8'0,"0"0"3"0,0 0-11 0,0 0 0 0,0 0 0 0,0 0 0 16,0 0 19-16,0 0 1 0,0 0 1 0,0 0 0 15,0 0 35-15,0 0 8 0,0 0 0 0,-4-6 1 16,4-4 4-16,0-2 1 0,0 2 0 0,0-5 0 16,0 5-24-16,0-2-5 0,0-4-1 0,0-3 0 15,0 0-27-15,0-6-5 0,0 0-8 0,-3-3 11 0,3 0-24 0,0 6-5 16,0-6-1-16,0-1 0 0,0 7-5 0,0-3 0 15,0 0-1-15,0 0 0 0,0 3 15 0,0 3 10 16,3 1-12-16,1 2 12 0,-4 0-8 16,3 7 8-16,1 2 0 0,-1 1 0 0,-3 3 0 0,0 3 0 15,4-6 0-15,-4 6 0 0,0 0 0 0,0 0 0 16,0 0 0-16,0 0 0 0,0 0 0 0,0 6 9 16,0 3 1-16,-4 1 0 0,1-4-1 0,-1 4 0 0,1-4 0 15,-4 3 0-15,3 1 4 0,-3-1 1 0,4 10 0 16,-4-3 0-16,-1-4 10 0,1 4 1 0,4-4 1 0,-4 1 0 15,0-4-5-15,0 1-1 0,3-4 0 0,1 3 0 16,-1 1-3-16,4-10-1 0,0 0 0 0,0 0 0 16,0 0-6-16,0 0-2 0,0 0 0 0,0 0 0 15,0 0 5-15,0 0 1 0,7-7 0 0,-3-2 0 16,3 0-14-16,-4-1 9 0,4 1-9 0,0 3 8 16,0-4-8-16,1 1 0 0,-5-1 0 0,4 1 0 15,-3 3 0-15,3-1 12 0,-4 4-12 0,1 0 12 16,3-3 0-16,-4 6 0 0,-3 0 0 0,7 0 0 15,0 6-12-15,-3-3 0 0,3 0 0 0,0 4 0 16,-3-1 0-16,3 3 0 0,3-2-8 0,-3 2-382 16,0 0-76-16</inkml:trace>
  <inkml:trace contextRef="#ctx0" brushRef="#br0" timeOffset="-173996.47">22317 9759 640 0,'0'0'14'0,"0"0"3"0,0 0 1 0,0 0 0 0,0 0-18 0,0-7 0 0,3 1 0 0,1 3 0 16,-4-3 19-16,3-1 0 0,-3 1 0 0,4 0 0 16,-1-3-3-16,-3-1 0 0,4 1 0 0,-4-4 0 15,0 4 11-15,0-4 1 0,0-2 1 0,0-1 0 16,0 0-6-16,0 1-2 0,0-4 0 0,0 9 0 0,0-2-7 0,0-4-2 15,0 7 0-15,-4-7 0 0,4 0-12 0,0 4 0 16,-3-4 0-16,3 7 0 0,0-4 0 0,-4 4-10 16,1-7 2-16,3 13 0 0,-4-3 0 15,4 6 0-15,0 0 0 0,0 0 0 0,-3-3-4 0,3 3 0 16,-4-7 0-16,4 7 0 0,0 0 12 0,0 0 0 16,0 0 0-16,-7 7-8 0,7-7 17 0,-3 3 4 15,-4 6 1-15,3 0 0 0,4 1 9 0,-7 2 1 16,3-2 1-16,-3 2 0 0,4-2-1 0,-1-1-1 15,4-9 0-15,0 0 0 0,0 0-12 0,0 0-3 16,-3 6 0-16,3-6 0 0,0 0-8 0,0 0 0 16,0 0 0-16,0 0 0 0,0 0 0 0,0 0 0 15,0 0 0-15,0 0 0 0,3-6 0 0,1 0 8 16,3-3-8-16,0-1 8 16,-4-2-8-16,5 2 0 0,-5 4 0 15,4-4 0-15,-3 1 0 0,-1 0-11 16,1 9 3-16,-4 0 0 0,7-3 8 0,-7 3 0 0,3 0 0 0,-3 0 0 0,7 3 0 0,-3 3 0 0,3-3 0 0,-4 6 0 15,1-2 0-15,0 2-8 0,-1 4 8 0,1-4-8 16,-1 4-6-16,-3-1-1 0,4 4 0 0,-1-7-461 16</inkml:trace>
  <inkml:trace contextRef="#ctx0" brushRef="#br0" timeOffset="-173389.09">22673 9652 871 0,'0'0'19'0,"0"0"4"0,0 0 1 0,0 0 0 0,0 0-24 0,0 0 0 15,0 0 0-15,0 0 0 0,0 9 9 0,0-9-9 16,0 0 10-16,0 0-10 0,0 0 0 0,0 0 0 15,0 0 0-15,0 0 0 0,0 0 0 0,0 0-12 16,0 0 1-16,0 0 0 0,0 0 3 0,0 0 0 0,0 0 0 0,0 0 0 16,7-3 8-16,-3 0 14 0,-1-3-3 15,4-3-1-15,-3 2 22 0,-1-5 4 0,1-1 0 0,-4-2 1 16,3 2-4-16,1-3-1 0,-1 4 0 0,1-7 0 16,-1-3-32-16,-3 3 0 15,4 0 0-15,-1 1 0 0,1 2 0 0,0 3-16 0,-4-2 2 0,0 5 0 16,3 1 14-16,-3-1 0 0,0 4-10 0,0 6 10 15,0 0-16-15,0 0 0 0,0 0 1 0,0 0 0 16,0 0 15-16,0 0 15 0,-3 10-3 0,-5-4-1 16,1 3 8-16,0 1 1 0,-7-1 1 0,4 7 0 15,-1-4-7-15,1 7-2 0,-1-3 0 0,0 3 0 16,-3-4-3-16,0-5-1 0,4-1 0 0,-5 0 0 16,5 1 0-16,-1-1 0 0,1 1 0 0,3-1 0 15,0-6 0-15,7-3 0 0,0 0 0 0,-4 3 0 16,4-3-8-16,0 0 0 0,0 0 0 0,0 0 0 15,4-6 0-15,3-3-17 0,-4 6 4 0,8-7 1 0,-4-6 12 16,3 7-9-16,4 0 9 0,-3 2-8 0,-4-2 0 16,4 0 0-16,-1-1 0 0,1 4 0 0,-1 3 8 15,5-3 0-15,-5-4 0 0,1 1 0 0,-1 2 0 0,-3 4 0 16,4 3 0-16,0-3 0 0,-1 3-8 0,-3-6 0 16,-7 6 0-16,4 6 0 15,6-6-23-15,-6 6-4 0,-1 1-1 0,1-1 0 0,-1 0 36 0,-3 1 0 16,4 2 0-16,-4-3 0 0,0 4-13 0,3-1 4 15,1 0 1-15,-4-2-281 16,3 2-56-16</inkml:trace>
  <inkml:trace contextRef="#ctx0" brushRef="#br0" timeOffset="-172714.16">23125 9690 957 0,'0'0'20'0,"0"0"5"0,0 0 1 0,0 0 2 0,0 0-28 0,0 0 0 0,-4 0 0 0,4 0 0 0,-3-10 26 0,3 7-1 15,-4-3 0-15,0-4 0 16,1 7-7-16,3-3-2 0,-4-3 0 0,4-1 0 0,0 1-16 0,-3-4 0 16,6 4 0-16,-3 0 0 0,0-1 0 0,0 1 0 15,-3-10 0-15,3 6 0 16,0-2-22-16,-4 2-8 0,4-6-2 0,0 1 0 0,0 2 32 0,0 0 0 15,-3 0 0-15,3 7 0 0,3 0 0 0,-6 6 0 16,3-4 0-16,0 1 0 0,0 6 0 0,0 0 0 16,0 0 0-16,-4 0 0 0,4 0 0 15,-7 0 0-15,4 3 0 0,-4-3 0 0,3 0 10 0,-3 3 8 0,-4-3 2 16,1 10 0-16,3-1-4 0,-4 0 0 0,1 1 0 16,-1 2 0-16,1-2-6 0,-1 2-2 0,0-2 0 15,1-1 0-15,3 1-8 0,-4-1 0 0,4 0 0 0,-3-2 0 16,6-1 0-16,-3-3 0 0,3 6 0 0,4-9 0 15,0 0 0-15,0 0 0 0,0 0 0 0,0 0 0 16,0 0 0-16,0 0 0 0,4-9 0 0,3-3 0 16,0 2 0-16,0-2 0 0,0 2 0 0,0 1 0 15,4-4 0-15,-4 1 0 0,3 2 0 0,-3 1 0 16,1-1 0-16,-1 1 0 0,0 0 0 0,3 6 0 16,-3-4 0-16,0 4 0 0,-3 0 0 0,3 0 0 15,-4-3 0-15,4 2 0 0,-3 1 0 0,-4 3 0 16,0 0 0-16,0 0 0 0,7 0 0 0,0 3 0 15,-7-3 0-15,0 0 12 0,0 0-12 16,7 7 12-16,0-1-2 0,-3 0 0 0,-4-6 0 16,0 0 0-16,3 7-10 0,1 2 0 0,-1 0 0 0,1-6 0 15,-1 7-9-15,1-1 9 0,-1-2-12 0,5 2-340 16,-5-3-69-16</inkml:trace>
  <inkml:trace contextRef="#ctx0" brushRef="#br0" timeOffset="-171959.67">23382 9746 944 0,'0'0'27'0,"0"0"5"0,0 0-32 0,0 0 0 0,0 0 0 0,4-6 0 16,-4 6 12-16,3-3-12 0,1-4 12 0,-1-2-12 0,1 0 0 16,-1-4-12-16,1 4 0 0,-1-4 0 15,1-3-13-15,3 4-3 0,-4-7 0 0,1 3 0 0,0 4 15 0,-1-4 2 16,1 1 1-16,-1-4 0 0,1 0 35 0,-4 3 7 16,3 1 2-16,1-1 0 0,-4 0-3 0,3 4-1 15,-3-1 0-15,0-3 0 0,0 7-10 0,-3 6-1 16,3-3-1-16,0 6 0 0,0 0-18 0,0 0 0 15,0 0 0-15,0 0 0 0,0 0 0 0,-7 0 0 16,0-10-8-16,7 10 8 0,-7 0 0 0,7 0 0 16,-11 0 0-16,4 7 0 0,7-7 0 0,-7 3 0 15,0 3 0-15,0-3 0 0,-4 3 0 0,4 4 0 16,0-1 0-16,0 1 0 0,0 2 20 0,0 1-2 0,0 2-1 0,0-2 0 16,-4-1-4-16,4-5-1 0,0 2 0 15,0-3 0-15,3-3-3 0,-3 7-1 0,7-4 0 0,0-6 0 16,0 0-8-16,0 0 0 0,0 0 0 0,0 0 0 15,0 0 0-15,0 0 8 0,0 0-8 0,0 0 8 16,4-6 0-16,3 3 0 0,4-4 0 0,-4 4 0 16,3-6 20-16,1-4 3 0,-1 1 1 0,1-4 0 15,-4 7-24-15,4-4-8 0,-1 4 0 0,1-1 9 16,3-2-9-16,-4 2 0 0,-2 7 0 0,2-3 0 16,1 3 8-16,-4-3-8 0,3 3 8 0,-3-4-8 15,-3 4 0-15,3 0 0 0,-7 3 0 0,3 0 0 16,5-6 0-16,-8 6 0 0,0 0 0 0,0 0 0 15,0 0 0-15,0 0 0 0,0 0 0 0,0 0 8 16,3 6 0-16,-3-6-8 0,0 0 12 0,0 0-4 16,0 0-8-16,4 6 0 0,-4 4 0 0,3-4-11 15,-3-3-26-15,0-3-6 0,0 0-1 0,0 9 0 16,0-9-27-16,4 10-5 0</inkml:trace>
  <inkml:trace contextRef="#ctx0" brushRef="#br0" timeOffset="-171114.92">24035 9621 975 0,'0'0'21'0,"0"0"5"0,0 0 1 0,0 0 1 16,-4-3-28-16,4 3 0 0,-3-10 0 0,-1 4 0 0,1 0 24 0,-1-1 0 16,1 1 0-16,3-3 0 0,0 9-3 0,0-10-1 15,-4 7 0-15,4-6 0 0,-3-1-20 0,3 1 0 16,0-4 0-16,-4 1 0 0,4-1 0 0,0 1 0 0,0-4 0 0,0 4-8 16,0-4 8-16,0 3 11 0,0-2-3 0,0 2 0 15,0 1-8-15,0-1 0 0,4 0 0 0,-4 4 0 16,-4 0 0-16,4 2 0 0,0 1 0 0,-4 3 8 15,4 3 0-15,-3-6 0 0,3-1 0 0,0 7 0 16,0 0-8-16,0 0 8 0,0 0-8 0,0 0 8 16,0 0-8-16,-7 7 0 0,0-1 0 0,0 3-11 15,0-2 11-15,0-1 0 0,0 0 0 0,3 4 0 16,1-4 0-16,-4 3 0 0,-1-2 8 0,5 2-8 16,-4-3 33-16,3 4 3 0,4-10 0 0,-7 9 0 15,0-9-36-15,7 0 0 0,-7 9 0 0,7-9 0 16,0 0 12-16,0 0-12 0,0 0 12 0,0 0-12 15,0 0 13-15,0 0-4 0,0 0-1 0,0 0 0 16,0 0-8-16,0 0-11 0,4-9 3 0,-1 0 0 16,4-1 8-16,0 4-8 0,0-3 8 0,0-1-8 0,4 1 8 0,0-4 11 15,-4 4-3-15,3 3 0 0,-3-4 6 0,0 4 1 16,4-4 0-16,0 7 0 0,-4 3 4 0,3-6 1 16,-3 6 0-16,4 0 0 15,-8 0-20-15,4 6 10 0,0-6-10 0,0 3 8 0,-3 7-8 0,3-1 0 16,-3 1 0-16,3-1 0 0,-4 0 0 0,1 1 0 15,3-1 0-15,-4 1 0 0,4-1-13 0,-3 1-5 16,-1-7-1-16,1 6 0 16,3-3-42-16,0-3-9 0,0 16-2 0,0-9 0 15</inkml:trace>
  <inkml:trace contextRef="#ctx0" brushRef="#br0" timeOffset="-168846.16">27351 11107 1041 0,'0'0'29'0,"0"0"7"0,0 0-28 0,0 0-8 0,0 0 0 0,0 0 0 16,0 0 0-16,0 0 9 0,0 0-9 0,0 0 10 16,0 0-10-16,0 0 0 0,0 0 9 15,0 0-9-15,0 0 0 0,-4 6 0 0,4-6 0 0,0 0 8 0,-7 3 5 16,7-3 2-16,-7 0 0 0,4 10 0 15,3-10 5-15,0 0 2 0,-7 3 0 0,7-3 0 0,-4 6-10 0,4-6-1 16,-7 3-1-16,7-3 0 0,-7 3-10 0,7-3 0 16,-7 4 0-16,7-4-359 15,-7 3-69-15</inkml:trace>
  <inkml:trace contextRef="#ctx0" brushRef="#br0" timeOffset="-167958.06">25206 11935 622 0,'0'0'13'0,"0"0"3"0,0 0 1 0,0 0 2 16,0 0-19-16,0 0 0 0,0 0 0 0,0 0 0 0,0 0 0 0,0 0 0 15,0 0-11-15,0 0 11 16,0 0-32-16,0 0 0 0,0 0 0 0,0 0-204 0</inkml:trace>
  <inkml:trace contextRef="#ctx0" brushRef="#br0" timeOffset="-154582.04">25248 12070 1000 0,'0'0'22'0,"0"0"5"0,0 0 1 0,0 0 0 0,0 0-28 0,0 0 0 0,0 0 0 0,0 0 0 0,7 0 27 0,0 0 0 15,0 0 0-15,1-4 0 0,-1 4-19 0,3 0-8 16,1-3 8-16,-1 0-8 0,1 0 10 0,-1 3-10 16,5-3 12-16,-1-3-12 0,0 2 29 0,3 1-1 15,1 0 0-15,0 3 0 0,3-6 16 0,0 3 4 16,4-3 0-16,3 6 0 0,0-4-5 0,0-2-1 15,1-3 0-15,2-1 0 0,5 1-24 0,-1 3-5 16,0-1-1-16,4-5 0 0,0 2-2 0,3-5-1 16,-3 5 0-16,7-2 0 0,-4-4-9 0,4 4 0 15,-4-4 0-15,1 3 0 0,-1 1 0 0,0-1 0 16,1 1 0-16,-1-4 0 0,0 3 8 0,-3 1 2 0,0-4 1 16,0 7 0-16,0-1 13 0,-4 1 2 0,4 0 1 15,-8-1 0-15,1 1-1 0,-4-1 0 0,1 4 0 0,-1 0 0 16,-3 0-4-16,-4-1-1 0,3-2 0 0,1 3 0 15,-4 3-8-15,-3-1-1 0,0 1-1 0,-4 0 0 16,0-3-11-16,0 6 10 0,-4 0-10 0,-2 0 10 16,-1 0-10-16,0 0 0 0,-4 0 0 0,1 0 8 15,-4 0-8-15,0 0 10 0,0 0-10 0,0 0 10 16,7 0-2-16,-7 0 0 0,0 0 0 0,0 0 0 16,0 0 4-16,0 0 0 0,0 0 0 0,0 0 0 15,0 0-12-15,0 0 10 0,0 0-10 0,0 0 10 16,0 0-10-16,0 0 0 0,0 0 0 0,0 0 0 15,0 0 0-15,0 0 0 0,3 0 0 0,-3 0 0 16,0 0 0-16,0 0 0 0,0 0 0 0,0 0 0 16,0 0 0-16,0 0 8 0,0 0-8 0,0 0 0 15,-3-3 8-15,3 3-8 0,0 0 0 0,3 3 8 0,-3-3-8 16,0 0 12-16,0 0-12 0,0 0 12 0,4 0-12 16,-4 0 0-16,0 0 0 0,0 0 8 0,0 0-8 0,0 0 0 15,0 0 0-15,0 0 8 0,0 0-8 0,0 0 0 16,0 0 9-16,0 0-9 0,0 0 0 0,0 0 0 15,0 0 0-15,0 0 8 0,0 0-8 0,0 0 0 16,0 0 0-16,0 0 0 0,0 0 0 0,0 0 0 16,0 0 0-16,0 0 0 0,3 0 0 0,-3 0 0 15,0 0 0-15,0 0 0 16,4-3-24-16,-1-4-7 0,1 7-1 0,-4-9-905 0</inkml:trace>
  <inkml:trace contextRef="#ctx0" brushRef="#br0" timeOffset="-149401.62">21809 9025 645 0,'0'0'18'0,"0"0"5"0,0 0-23 0,0 0 0 0,0 0 0 0,0 0 0 0,0 0 15 0,0 0-2 15,-4 9 0-15,4-9 0 0,0 0-13 0,0 0 8 16,0 0-8-16,0 0 0 0,0 0 9 0,0 0-9 16,0 0 8-16,0 0-8 0,0 0 16 0,0 0-3 15,0 0 0-15,0 0 0 0,-3 10 3 0,3-10 1 16,0 0 0-16,0 0 0 0,0 0 4 15,0 0 1-15,0 0 0 0,0 0 0 0,0 0-10 0,0 0-1 16,0 0-1-16,0 0 0 0,0 0 2 0,0 0 0 16,0 0 0-16,0 0 0 0,0 0-3 0,0 0 0 15,-7 9 0-15,7-9 0 0,0 0-9 0,0 0 0 0,-4 10 0 0,-3-1 8 16,3 0-8-16,1-2 0 0,-1-1 0 0,1 0 0 16,-1 4 0-16,4-4 0 0,-3 0 0 0,3-6 0 15,0 0 0-15,0 0 0 0,0 0 0 0,0 0 8 16,0 0-8-16,0 0 8 0,0 0-8 0,0 0 8 15,0 0 0-15,0 0 0 0,-4 3 0 0,4-3 0 16,0 0 3-16,0 0 0 0,0 0 0 0,0 0 0 16,0 0-11-16,0 0 12 0,0 0-12 0,0 0 12 15,0 0-12-15,0 0 8 0,0 0-8 0,0 0 8 16,0 0-8-16,0 0 0 0,0 0 0 0,0 0 0 16,0 0 0-16,0 0 0 0,0 0 0 0,0 0-11 15,0 0-5-15,0 0 0 0,0 0-1 0,0 0 0 16,0 0-6-16,7-3-1 0,-3-6 0 0,3-1-419 15</inkml:trace>
  <inkml:trace contextRef="#ctx0" brushRef="#br0" timeOffset="-144210.52">25386 12556 720 0,'0'0'16'0,"0"0"3"0,0 0 1 0,0 0 0 0,0 0-20 0,0 0 0 0,0 0 0 0,0 0 0 15,0 0 64-15,0 0 8 0,0 0 3 0,0 0 0 16,0 0 20-16,0 0 4 0,0 0 1 0,0 0 0 16,0 0-26-16,0 0-5 0,-7-4-1 0,7 4 0 15,-7 4-40-15,0-4-8 0,0 0-1 0,0 0-1 16,0 0-6-16,-1 0-2 0,-2 3 0 0,-1 0 0 15,-3-3-1-15,0 3 0 0,0 0 0 0,-7 3 0 16,0 4 3-16,0-4 1 0,-8 0 0 0,1 1 0 0,-4 2 7 16,1 0 0-16,-5 1 1 0,1-1 0 15,0 1 12-15,-1-1 3 0,1 0 0 0,3 1 0 0,-3-4 0 0,7-3 0 16,0 7 0-16,3-4 0 0,0-6-9 0,4 3-2 16,4-3 0-16,-1 0 0 0,4-3-25 0,3 3 0 15,1-6 0-15,-1 3 0 16,4-4-35-16,0 1-2 0,3 0-1 0,1-4 0 15,-1 4-4-15,4-3-1 0,0-1 0 0,4 1 0 0,-1-4 22 0,4 4 4 16,-3-4 1-16,3 4 0 0,0-4 6 0,4 4 2 16,-4-4 0-16,3 4 0 0,-3 0 8 0,4-1 0 15,0 1 0-15,-4-1 0 0,3 1 0 0,-3 6 0 16,0-3 10-16,0 2-10 0,-3-2 17 0,-4 6-2 16,3-3-1-16,-3 3 0 0,0 0 4 0,0 0 1 0,0 0 0 0,0 0 0 15,0 0 7-15,0 0 2 0,0 0 0 0,-3 3 0 16,-4 3-2-16,0 4 0 0,-4-1 0 0,1 1 0 15,-5-7-10-15,1 6-3 0,-3 7 0 0,-1-4 0 16,-3 1 5-16,0 3 1 0,-4 2 0 0,4-2 0 16,-4 0 1-16,-3 3 1 0,3-1 0 0,4 8 0 15,0-8-4-15,0 4-1 0,0 0 0 0,3 3 0 16,0 0-3-16,4 0-1 0,0-3 0 0,3-3 0 16,4 0-12-16,-3-3 8 0,3 3-8 0,0-4 0 15,3-2 0-15,1-1 0 0,3 1 0 0,0-1 0 16,0 1 0-16,0-4 0 0,0 1 0 0,3-7 0 15,1 6 0-15,3 1 8 0,0-4-8 0,3-3 0 16,1 3 0-16,0-6 0 0,6 4 0 0,-3-4 0 16,8-4 0-16,-1 4 8 0,3-6-8 0,1 6 0 0,3-3 9 15,1-3-9-15,2 3 8 0,-3-4-8 0,1-2 0 16,-1 6 0-16,-3-4 0 0,-1 1 0 0,-2 0 0 0,2 3 0 16,-6 0 0-16,3 3 0 0,-7-3-8 0,0 3 8 15,0-4 0-15,0 4 0 0,1 4 0 0,-5-1 0 16,-3-3 0-16,4 3 0 0,-4 3 0 0,-4-3 0 15,4 3 0-15,-7-6 0 0,4 0 0 0,3 10 0 16,-7-10 0-16,4 0 0 0,-4 0 0 0,0 0 0 16,3 9-9-16,-3-9 9 0,0 0-19 0,0 0 0 15,0 0 0-15,4 7 0 16,-4-7-97-16,0 0-19 0,3 0-4 0,4 0-778 0</inkml:trace>
  <inkml:trace contextRef="#ctx0" brushRef="#br0" timeOffset="-143571.71">26303 12380 1101 0,'0'0'31'0,"0"0"7"15,0 0-30-15,0 0-8 0,0 0 0 0,-3 6 0 0,-4-3 11 0,7-3 1 16,0 0 0-16,-4 10 0 0,4-10-12 0,0 0 0 0,-7 6 0 16,3 3 0-16,4-9 0 0,-7 7 0 0,7-7 0 0,-3 9 8 15,3-9 21-15,0 0 4 16,0 0 1-16,0 0 0 0,0 0 10 0,0 0 3 0,0 0 0 15,0 0 0-15,-4 3-7 0,4-3 0 0,0 0-1 0,0 0 0 16,0 0-9-16,0 0-2 0,0 0 0 0,0 0 0 16,-7 10 9-16,7-10 2 0,0 0 0 0,0 0 0 15,0 0-31-15,-3 6-8 0,-1 0 0 0,4-6 0 16,0 0 10-16,0 0-2 16,-3 6-8-16,3-6 12 0,0 0-12 0,0 0-12 0,0 0 3 0,0 10 0 15,0-10 9-15,0 0 0 0,0 0 0 0,0 0 0 16,0 0 0-16,0 0 0 0,0 0 0 0,0 0 8 15,0 0 0-15,0 0 1 0,0 0 0 0,0 0 0 16,0 0-9-16,0 0 0 0,0 0 0 0,0 0 0 16,0 0 0-16,0 0-9 0,0 0 9 0,0 0-13 15,0 0-21-15,0 0-4 0,0 0-1 0,0 0 0 16,0 0-93-16,0 0-20 0,0 0-3 16,0 0-1-16</inkml:trace>
  <inkml:trace contextRef="#ctx0" brushRef="#br0" timeOffset="-140228.96">27421 11825 1552 0,'0'0'44'0,"4"-6"10"0,3-1-43 0,0 1-11 0,4 0 0 0,-1 0 0 0,1-4-16 0,-1 4-4 16,-3 3-2-16,1-3 0 16,-5-1-38-16,1 4-7 0,-4 3-1 0,0 0-1 0,0 0 69 0,0 0 8 15,0 0 5-15,0 0 1 0,0 0 52 0,0 0 10 16,-7 10 3-16,-1-4 0 0,1 3-19 0,-3 1-4 16,3-1-1-16,-7 4 0 0,3-1-20 0,-3 4-4 15,0-4-1-15,-4 7 0 0,1 3-6 0,-1 0 0 16,0-3-1-16,-3 3 0 0,3 0 5 0,1 0 2 15,-1-3 0-15,4 6 0 0,0-7-8 0,0 4-2 16,0-6 0-16,3 0 0 0,1-1-11 0,3-2-9 0,-1-1 12 16,5-2-12-16,-1-1 11 0,1 1-11 0,3-4 10 15,0-6-10-15,7 6 14 0,-4 1-3 0,5-1-1 0,2 0 0 16,1-3 14-16,3 0 2 0,0-3 1 16,0 3 0-16,4-3-27 0,-1 0 0 0,4 0 0 0,1 0 0 15,-1 0 0-15,4 0 0 0,-4 0 0 0,3-3-11 16,1 0 11-16,0 3 0 0,-4 0 0 0,4 0 0 15,-4-3 0-15,-4 0-12 0,5 0 2 0,-5 0 0 32,1 3-30-32,-4-3-7 0,0-1-1 0,0 1 0 15,-3 0-131-15,-1-3-26 0,8-7-6 0,-7 4-1 0</inkml:trace>
  <inkml:trace contextRef="#ctx0" brushRef="#br0" timeOffset="-139756.77">27030 11859 1963 0,'0'0'56'0,"0"0"12"0,0 0-55 0,-7 7-13 16,3-4 0-16,1 6 0 0,-1 7 0 0,1-3 11 0,-4-1-11 15,3 1 10-15,-6-1-10 0,-1 4 0 0,-7-1 0 0,4 4 0 16,0 0 18-16,-4 0 2 0,1 3 0 0,-1 0 0 16,1 0 29-16,-5-3 7 0,5 3 0 0,-1-1 1 15,0 1-17-15,-3-3-4 0,4 0-1 0,-1-3 0 16,0 3-23-16,1-1-12 0,3 1 12 0,-4-3-12 15,0 0 9-15,4-1-9 0,0-2 0 0,4-1 9 16,-5 4-9-16,8-7 0 0,0 1 0 0,4-4 8 16,-1 3-8-16,1 1 0 0,6-1 0 0,1-2 0 15,-1-7 10-15,8 3-10 0,-4 0 12 0,7 0-12 16,0 3 11-16,0-3-11 0,4 4 10 0,0-4-10 16,3 0 11-16,0 0-11 0,4-3 12 0,-1 3-12 15,1-3 10-15,3 3-10 0,0-3 8 0,1 0-8 16,-5 0 0-16,5 0 0 0,-1-3 8 0,0 3-8 15,0 0-9-15,0-3-4 0,-3 0-1 0,0 0 0 16,-4 0-116-16,0-1-23 0,0 1-5 16</inkml:trace>
  <inkml:trace contextRef="#ctx0" brushRef="#br0" timeOffset="-137577.68">25996 12991 1324 0,'-24'7'29'0,"13"-4"7"0,4 0 0 0,-4 0 1 0,1 3-29 0,3-3-8 0,0-3 0 0,7 0 0 0,0 0 0 0,0 0 0 16,0 0 8-16,0 0-8 0,0 0 0 0,0 0-8 15,0 0 0-15,0 0 0 0,3 0 8 0,1-6 0 16,6 3 0-16,1-3 0 0,6-4 27 0,1 4 7 15,3-3 2-15,7-1 0 0,4-5 23 0,4 2 5 16,2 4 0-16,12-10 1 0,-1 0-4 0,8 3-1 16,6-2 0-16,8-1 0 0,3-3-34 0,0 0-7 15,3 0-2-15,1-3 0 0,7 0-17 0,-8 6 0 16,1-3 8-16,-1 0-8 0,-6-6 0 0,0 9 0 16,-1-3 0-16,1 0 0 0,-8 3 0 0,1 0 10 0,-8 1-10 15,1 2 8-15,-8 7 5 0,0-4 1 16,-3 4 0-16,-3-1 0 0,-5-2 3 0,-2 2 1 0,-5 4 0 0,-2 0 0 15,-1-1-18-15,-3 1 10 0,-4-3-10 0,-4 6 8 16,-3-4-8-16,4 7 0 0,-7-3 0 0,-1-3-11 31,-3 6-97-31,-3-3-19 0,-4 3-4 0,0 0-1 16</inkml:trace>
  <inkml:trace contextRef="#ctx0" brushRef="#br0" timeOffset="-137227.62">26416 13393 1998 0,'0'0'44'0,"0"0"8"0,7 3 3 0,4-6 1 0,6 0-44 0,4-4-12 15,11-2 0-15,11-4 0 0,2-2 20 0,5-4 1 16,6-3 1-16,4 3 0 0,7 0-22 0,0-6 0 16,4 0 0-16,-4 3 0 15,0-3-20-15,0 3-9 0,-4-3-2 0,-3 0 0 0,0 3 7 0,-3 0 2 0,-4 3 0 16,-4 0 0-16,-3 4 22 0,0-1 0 0,-7 4 0 0,-1-1 0 15,-2 0 0-15,-1 4 0 0,4 0 9 16,-7-1-9-16,-8 1 0 0,1 6 8 0,0-4-8 0,-4 4 0 31,3-3-21-31,-6 3-9 0,0-3-2 0,-4 3-515 0,-4 3-103 0</inkml:trace>
  <inkml:trace contextRef="#ctx0" brushRef="#br0" timeOffset="-132745.11">21946 15948 298 0,'0'0'0'0,"0"0"12"0,0 0-3 0,0 0 1 0,0 0-10 0,0 0 0 15,0-6 0-15,-3 0 0 0,3-1-15 0,-4 1-5 16,4 0 0-16,0 0-1 0,-3-4 21 0,3 4 15 15,-4 0-3-15,4 6 0 0,0-4 92 0,0 4 17 16,0 0 4-16,0 0 1 0,0 0-20 0,0 0-4 16,0 0-1-16,0 0 0 0,0 0-53 0,0 0-12 15,7 0-1-15,0 4-1 0,4 2-21 0,-4-3-4 0,4 3-1 0,-1-3 0 16,4-3-8-16,-3 4 12 0,-1-1-12 0,1 0 12 16,3-3 8-16,-3 0 1 15,3 0 1-15,0-3 0 0,0 0-11 0,0-1-3 0,0 1 0 0,-3-3 0 16,-1 3 7-16,-3-3 1 0,4-4 0 0,0 1 0 15,-1-1-4-15,-3 1 0 0,4 3 0 0,-4-1 0 16,0-2 0-16,4 3-1 0,-4 3 0 0,3-4 0 16,-3 4-11-16,4 0 8 0,-1 0-8 0,1 3 8 15,-4 3-8-15,0 0 0 0,4 3 0 0,-1-2 0 16,1 5 0-16,3-3 0 0,-3 4 0 16,3-4 0-16,-4 3 0 0,8 1 0 0,-4-4 0 15,0-3 0-15,4 3 12 0,-1-6 1 0,1 0 0 16,0-6 0-16,3 3-13 0,0-3 0 0,0-4 0 15,0 1 0-15,-3 0 0 0,3-1 0 0,0 4 0 0,-3 0 0 16,7-4 0-16,-8 4 0 0,4-3 0 0,-3 2-10 16,3 4 10-16,-3 0 0 0,-4 3 0 0,0 0 0 0,4 0 0 0,-8 3 0 15,1 0 0-15,-1 0 0 0,5-3 11 0,-5 0-3 16,1 7 0-16,-1-4 0 0,1 3 5 16,0-3 1-16,-1 0 0 0,1-3 0 0,-1 3-14 15,4-3 0-15,4 0 0 0,0-3 0 0,3 6 8 16,-4-6-8-16,1-3 11 0,0-6-11 0,3 2 0 15,4 1 0-15,-4-4 0 0,0 4 0 0,4 6 0 0,-4-4 0 16,0-2 0-16,-3 9 0 0,3 0 0 16,-4 0 0-16,1 6 0 0,-4-3 0 0,0 4 0 0,0-4 12 15,0 3-1-15,-3-3 0 0,3 10 29 0,-3-7 5 0,-1-3 2 16,1 0 0-16,0 4-17 0,-1-4-3 0,1-3-1 0,3 3 0 16,0-3-3-16,0 0-1 0,0 0 0 15,4 0 0-15,-4 0-22 0,3-6 0 0,1-1 0 0,0-5 0 16,-1-1 0-16,-2 1-12 15,6-4 4-15,-7 7 0 0,3-4 8 0,-2 4-10 0,-5-1 10 0,1 1-10 16,-1 3 10-16,1-1 0 0,-4 1 0 0,0 3 0 16,0 0 18-16,0 3-1 0,-3 0 0 0,3 0 0 15,-4 0 11-15,4 3 1 0,-3-3 1 0,3 3 0 16,-4 0-16-16,4 3-3 0,-7-6-1 0,4 4 0 16,3-4-10-16,-7 0 0 0,7 6 0 0,-3-3 0 15,-1-3 0-15,-3 0 8 0,7 3-8 0,-7-3 0 16,4 3 0-16,3-3 0 0,-7 0 0 0,0 0 0 15,0 0 0-15,0 0 8 0,0 0-8 0,0 0 0 16,0 0 0-16,0 0 0 0,0 0 8 0,0 0-8 16,0 0 0-16,0 0 0 0,0 0 0 0,0 0 8 0,0 0-8 15,0 0 0-15,0 0 0 0,3 0 0 0,-3 0 0 0,4 3 0 16,3-3 0-16,-7 0 0 0,3 0-12 0,4 3 12 16,-7-3-10-16,4 0 10 0,3-3-13 0,4 3 3 15,-8 0 1-15,4-3 0 0,0 3-3 0,4-6-1 16,-4 3 0-16,0-3 0 15,4 2-12-15,-4-2-3 0,3 0 0 0,1 3 0 16,-4-4-106-16,0 1-22 0,14-6-4 0,-7 2 0 0</inkml:trace>
  <inkml:trace contextRef="#ctx0" brushRef="#br0" timeOffset="-128826.02">25329 15051 1692 0,'0'0'37'0,"0"0"8"0,0 0 2 0,0 0 0 0,0 0-38 0,0 0-9 0,0 0 0 0,0 0 0 16,0 0 13-16,4 7 1 0,-1 2 0 0,1 0 0 15,3 1-14-15,0-1 0 0,4 1 8 0,-1-1-8 16,4 1 8-16,4-1 0 0,0 3-8 0,-1-2 12 0,5-1-4 0,-1-2 0 15,0 2-8-15,4-3 12 0,-1 1-12 0,-3-1 0 16,1-3 8-16,-1 0-8 16,0-3 0-16,-3 0 0 0,3 0 0 0,-4 0 0 0,-3 0 0 15,1 0 0-15,-1 6 8 0,-4-6-8 0,1-6 17 0,-1 6-2 16,1 0-1-16,-4 0 0 0,0 0-3 0,-3 6-1 16,-4-6 0-16,0 0 0 0,0 0-10 0,0 0 0 15,0 0 0-15,0 10 8 0,-4-1-8 0,-6 1 0 16,-1 2 0-16,-3 4-11 0,0-7 11 0,-4 7 0 15,-3 3 0-15,-4-1 0 0,1 1 0 0,-1 6 9 16,0-3-1-16,0 0-8 0,4 0 23 0,0 0-3 0,0-9 0 16,0 6 0-16,3-1-20 0,4-5 0 0,0-4 0 15,0 1 0 1,7-4-41-16,0 0-10 0,0-3-1 0,7-3-506 0,-7-3-101 0</inkml:trace>
  <inkml:trace contextRef="#ctx0" brushRef="#br0" timeOffset="-128467">25770 14873 1612 0,'-7'-7'36'0,"7"7"7"0,0 0 1 0,-3-9 1 0,-4 6-36 0,3-7-9 0,1 1 0 0,3 3 0 15,0-4-22-15,-4 4-6 0,4 0-2 0,0 6 0 16,0 0 2-16,0 0 0 0,0 0 0 0,0 0 0 15,0 0 41-15,0 0 9 0,4 6 2 0,3 0 0 0,0 4 18 0,0-4 4 16,3 7 1-16,5-4 0 0,-1 7-7 0,0-4-2 16,3 1 0-16,1-1 0 0,3 1-25 0,0-1-5 15,1-2 0-15,-1-1-8 0,0 7 0 16,0-7-9-16,4-6-1 0,-1 7 0 0,-2-1 10 0,-1 1 0 16,-4-7 0-16,1 3 0 0,-4-3 0 0,0 3 0 15,0 1 0-15,1-4 0 0,-8 3 0 0,3-3 0 16,-3 4 0-16,-3-1 8 0,-1 0-8 0,1 3 0 15,-4 4 8-15,-4-4-8 0,1 1 9 0,-1 6-9 16,-6-1 12-16,-1 1-12 0,-3 3 0 0,-4 0 0 16,1-1 0-16,-1 4 0 0,0-3 0 0,1-3-9 15,-1-1 1-15,0-2 0 16,-3 3-41-16,4-4-8 0,-4 4-2 0</inkml:trace>
  <inkml:trace contextRef="#ctx0" brushRef="#br0" timeOffset="-128122.7">25291 15870 1335 0,'0'0'29'0,"0"0"7"0,0 0 0 0,0 0 2 0,0 0-30 0,3-3-8 0,4-4 0 0,4-2 0 15,-1 3-53-15,1-1-12 0,3 4-3 0,0-3 0 16,4 0 84-16,3 3 16 0,0-4 3 0,4 4 1 0,3 0 62 16,4 3 13-16,3-3 2 0,4 0 1 0,0-7-46 0,7-2-8 15,-1-4-3-15,8-3 0 0,0 1-33 0,4-1-8 16,3-3 0-16,0-3-1 0,0 0-23 16,-4 0-5-16,1 6-1 0,-5 0 0 0,-2 3 1 0,-1 1 0 15,-6 5 0-15,-1 1 0 0,-3-1 13 0,0 7 0 16,-4-3 0-16,-3 6 0 15,-4 0-25-15,0-3-6 0,-7 3-1 0,0 3 0 0,-3-3 20 0,-7 0 3 16,-1 6 1-16,-3-6-486 16,-7 0-97-16</inkml:trace>
  <inkml:trace contextRef="#ctx0" brushRef="#br0" timeOffset="-127800.64">24924 16346 1897 0,'0'0'41'0,"0"0"9"0,7 4 2 0,3-4 2 0,8 0-43 0,3-4-11 0,7-2 0 0,8 0 0 16,2-10 0-16,8 4 0 0,7-4 0 0,0-3 0 15,11-6 8-15,-1 3 0 0,11-3 0 0,-3 0 0 16,3 0-8-16,4 3 0 0,-8-6 0 0,8 3 0 15,-4-1 0-15,0 1 0 0,-4-3 10 0,-3 6-10 16,0 0 8-16,-7 0-8 0,0 0 0 0,-7 4 0 16,-3-1 66-16,-1 0 6 0,-3 10 2 0,-4-4 0 15,-3 4-110-15,-4 2-23 16,-3 1-4-16,-7 0-1 0,0 6 42 0,-4 0 8 0,-7 0 2 0,-4 0 0 16,1 6-48-16,-7-3-10 0,-1 3-2 0,-3 1 0 0</inkml:trace>
  <inkml:trace contextRef="#ctx0" brushRef="#br0" timeOffset="-124285.92">21474 15559 1090 0,'0'0'31'0,"3"-6"6"0,1 0-29 0,-1-4-8 0,1 4 0 0,-1-3 0 0,1 2 36 0,-4 1 5 16,3-3 2-16,-3 3 0 0,4-4 5 0,-4 10 0 15,0 0 1-15,0 0 0 0,0 0 15 0,0 0 2 16,0 0 1-16,0 0 0 0,0 0-18 0,0 0-3 16,0 0-1-16,0 0 0 0,-7 0-21 0,0-3-5 15,0 6-1-15,-4-3 0 0,-3 0-8 0,-4 6-2 16,1-2 0-16,-1-4 0 0,-3 0-8 0,-4 6 0 0,0-3 0 15,1-3 8-15,-1 0-8 0,0 0 0 16,-3 0 0-16,0 6 0 0,3-6 0 0,-3 0 8 0,0-6-8 0,0 6 0 16,3 0 0-16,-3 6 0 0,-1-6 0 0,-2 0 0 15,2 0 23-15,-2 0-1 0,-1 0 0 0,0 0 0 16,4 3 6-16,-7-3 2 0,-1 0 0 0,1 3 0 16,-4-3-18-16,1 4-3 0,-5-4-1 0,4 0 0 15,-3 0 16-15,3-4 2 0,-3 1 1 0,3 3 0 16,-3 0-1-16,-4 0 0 0,-3 0 0 0,-1 3 0 15,-3 1-18-15,0-1-8 0,0-3 0 0,0 3 8 16,1 0-8-16,-1-3 0 0,0 3 0 0,0-3 8 16,0 6 2-16,0-2 0 0,0 2 0 0,-3 0 0 15,-1 3-10-15,1 1 0 0,-1-1 0 0,1 1 8 16,3-1-8-16,-4 1 0 0,1 5 0 0,3-2 0 16,-3-1 9-16,-1-2-9 0,4 2 10 0,-3 1-10 0,-1-1 0 15,1-2 0-15,-4 2 0 0,4-5 0 0,-8 2 0 16,1 0 0-16,-1-2-8 0,-3 2 8 0,-3-6 0 15,-1 3 8-15,-3-2 0 0,3-1 1 0,1 3 11 16,3 0 1-16,-4 1 1 0,4-4 0 0,7-6-22 0,-3 3 9 16,-1 6-9-16,1 0 0 15,3 0 13-15,-4 4-4 0,-3 2-1 0,4 4 0 0,-4-7-8 0,-4 1 8 16,1 5-8-16,-5-2 8 0,-2 3-8 0,-1-1-11 16,-3-2 3-16,0 3 0 0,-7-1 8 0,0-2-8 15,-1 6 8-15,1-1-8 0,0 4 0 0,0-3 0 16,3 0 0-16,4 3 0 0,3-6 8 0,8 2 8 15,3 1-8-15,7 0 11 0,7-3-1 0,0-1 0 16,4 1 0-16,3-3 0 0,10 2-10 0,5-2 0 0,-5-4 0 0,8 1 0 31,4-4-21-31,2 3-7 0,-2-6 0 0,6 1-1 16,4 2-15-16,0-3-2 0,3 0-1 0,-3-3 0 16,7 0-30-16,0-3-7 0,-4 0 0 15,8 0-1-15,-4 0-11 0,3-1-3 0,-3-2 0 0,4-6 0 16,-1 2 23-16,4 1 5 0,-3-1 1 0,3-2 0 15,0-1 51-15,0 1 11 0,-4-1 8 0,4-2-12 16,0 2 32-16,0-3 7 0,0 4 1 0,4-7 0 0,-4 10 8 0,0-4 1 16,0-3 1-16,0 7 0 0,0 0 3 0,0-1 1 0,-4 1 0 0,4 2 0 15,-3 1 14-15,3 6 4 0,-4-6 0 0,4 6 0 16,-3-6-6-16,-1-1-1 0,-7 7 0 0,11 0 0 16,0 0-16-16,-7 7-3 0,-3-4-1 0,-1 0 0 15,1 6-12-15,-1-2-2 0,-3 2-1 0,0 4 0 0,3-1-10 16,-3 1-8-16,-4 5 9 0,4-5-9 15,-3 6 15-15,3 0-3 0,0 3-1 0,-1 0 0 0,5 3-11 0,-1 0 0 16,1-3 0-16,-1 0 0 0,0 3 0 0,1 3 10 16,-1 0-10-16,4-6 10 0,4 6 6 0,-1-9 2 15,4 3 0-15,-3-6 0 0,6 3-10 0,1-7-8 16,-1 4 9-16,4-7-9 0,4 1 0 0,7-7 0 16,-1-3 0-16,8-3-10 0,3-1 10 0,0-2 0 15,4-10 0-15,3 4-8 16,4-7-20-16,3-3-3 0,1-3-1 0,-1-3-665 15,0-3-134-15</inkml:trace>
  <inkml:trace contextRef="#ctx0" brushRef="#br0" timeOffset="-120991.45">11416 11627 615 0,'-4'16'13'0,"1"-6"3"0,-1 2 1 0,4 1 1 0,0 2-18 0,-3 4 0 16,3-6 0-16,-4 5 0 0,8 1 21 0,-4-3 1 16,-4 0 0-16,4 2 0 0,0 1-9 0,0 0-1 15,4 0-1-15,-4 6 0 0,0-3 1 0,0 3 1 16,-4 0 0-16,4 3 0 0,-3 1 12 0,-1 5 3 0,-3 4 0 0,4 2 0 16,-1 1 10-16,-3 6 2 15,-4 3 1-15,4-3 0 0,-3 4-6 0,-1 2-2 0,1 0 0 0,3 4 0 16,-4-1-10-16,0 4-3 0,-3 9 0 0,0-4 0 15,0 4-3-15,4-3-1 0,-1 0 0 0,0 0 0 16,1 0 0-16,6-3-1 16,1-7 0-16,3-6 0 0,-4-3-4 0,4-3-1 0,0 0 0 0,4-3 0 15,-1-4-10-15,1 1 8 0,3-10-8 0,0 4 8 16,3-7-8-16,-2-3 8 0,-1-4-8 0,3-2 8 16,1 3-8-16,-4-3 0 0,0-4 0 0,0 1 8 15,3 2-8-15,-2 4 0 0,-1-3 0 0,-4-1 0 16,4 4 0-16,-3 3 0 0,-1 0 0 0,1 3 8 15,-1 7 8-15,1-4 0 0,-8 9 1 0,4 1 0 16,-3 3 6-16,3 12 1 0,-4 0 0 0,1 10 0 16,-1 0-14-16,1-4-2 0,-4 4-8 0,3-3 12 15,1-1-1-15,-5-5-1 0,1 2 0 0,0-12 0 0,0 3 2 16,0-3 0-16,-3 0 0 0,-1 0 0 0,1 0 4 16,-1-1 2-16,0 1 0 0,1 0 0 0,-4-3-6 0,0 6 0 15,3 3-1-15,0-3 0 0,4-3-11 0,4-3 8 16,-4 0-8-16,3 6 8 0,4-3 3 0,-3-4 0 15,3 1 0-15,0 0 0 0,3 3-11 0,1-3-16 16,-1-1 4-16,4-2 1 0,4-4 11 0,-1-2-8 16,1-4 8-16,0 3-8 0,-1-2 8 0,1-4-13 15,3 0 5-15,-3-3 8 0,-1 3-9 0,1 0 9 16,-4-3 0-16,0 0 0 0,3 3 0 0,-6-3 0 16,-1-3 0-16,-3 6 9 0,0 0 9 0,0 0 2 15,-3 0 0-15,-1 0 0 0,-3 0 7 0,0 0 1 0,4 3 1 0,-4 1 0 16,0-1-9-16,-4-3-1 0,0 3-1 0,1 0 0 15,3 1-7-15,-4-4-2 0,-3 6 0 0,0-3 0 16,3 0-9-16,1 1 10 0,-4-1-10 0,0 3 10 16,-1-6-10-16,-2 4 0 0,3-7 9 0,0 6-9 15,0 0 8-15,-1-3-8 0,5-3 8 16,-1-3-8-16,1-7 8 0,-1 7-8 0,1-6 8 0,-1-4-8 16,0-3 14-16,4 1-2 0,0-4 0 0,0 3 0 15,-3-6-12-15,3 0 9 0,-1 3-9 0,5 0 8 16,3-3-8-16,-7 0 10 0,7 0-10 0,-7-3 10 15,0 3-10-15,7 0 0 0,0 0 0 0,0 0 0 16,0 0 0-16,0 0-12 0,0 0 2 0,0 0 1 16,3 6-154-16,4 4-30 0</inkml:trace>
  <inkml:trace contextRef="#ctx0" brushRef="#br0" timeOffset="-119322.5">11769 14412 1155 0,'-11'0'25'0,"4"-3"6"0,0-1 1 0,7 4 0 0,0 0-32 0,0 0 0 16,0 0 0-16,0 0 0 0,0 0 0 0,0 0 0 16,0 0 0-16,0 0 0 0,0 0-19 0,0 0-4 15,0 0-1-15,4 10 0 0,3 2 4 0,-4 1 1 16,-3 0 0-16,4 5 0 0,-4 1 19 0,0 6 0 0,0-3 0 0,0 0 0 15,0 6 28-15,0 1 2 0,0-4 1 0,0 0 0 16,0-3-4-16,0 0-1 16,0-4 0-16,0 4 0 0,3-6-13 0,-3 0-2 0,4-4-1 0,-4-2 0 15,0-1-10-15,0-9 8 0,0 0-8 0,0 0 8 16,0 0-8-16,0 0 8 0,0 0-8 0,0 0 8 16,0-9-8-16,3-1 0 0,-3-5 0 0,4-1 8 15,-1-3-8-15,1-3 0 0,-4 3 0 0,3-3 0 16,1 0 0-16,-1 4 0 0,1-1 0 0,-1-6 0 15,1 6 11-15,-1 6 0 0,5-5 0 0,-5 2 0 16,4 3-1-16,0 1 0 0,0-1 0 0,0 4 0 16,4 3-10-16,-4-4 0 0,0 4 0 0,-4 3 0 15,5-3 0-15,-5 6 0 0,-3 0 0 0,7 0 0 16,-3 9 0-16,3-3 0 0,-4 4-9 0,1 2 9 16,-4 1 0-16,3 2 9 0,-3 4-1 0,0 0 0 15,0 0 14-15,0 3 2 0,0 3 1 0,0-3 0 0,0-3-6 16,-3 3-2-16,3-4 0 0,0 1 0 0,0 3-4 0,0-3-1 15,0 0 0-15,3-7 0 0,-3 1-12 0,4-4 0 16,-4 1 0-16,0-10 0 16,0 0-30-16,3 3-6 0,-3-3 0 15,7 0-1-15,0 0-15 0,1-10-2 16,-1 1-1-16,0-7-524 0</inkml:trace>
  <inkml:trace contextRef="#ctx0" brushRef="#br0" timeOffset="-118848.77">11963 14782 1177 0,'0'0'25'0,"0"0"6"0,0 0 1 0,0 0 2 0,0 0-34 0,0 0 0 16,-4-7 0-16,4-2 0 15,0-3-32-15,4 2-12 0,-4-2-4 0,3-7-427 0</inkml:trace>
  <inkml:trace contextRef="#ctx0" brushRef="#br0" timeOffset="-118635.34">12002 14584 1004 0,'0'0'22'0,"0"-6"5"0,0-3 1 0,3 5 0 0,-3-5-28 0,4 3 0 0,-1-1 0 0,1-2 0 16,3 6 37-16,-4-6 3 0,4-1 0 0,0 1 0 15,4 2-26-15,-4 1-5 0,0-3-1 0,-3 6 0 16,3-4-8-16,-4 4 0 0,4-3 0 0,-3 6 0 16,3-3 0-16,0 3-11 0,-7 0 3 0,3 3 0 15,4-3 8-15,-3 9-12 0,-1-2 12 0,-3 5-12 16,4 1 12-16,-1-1 8 0,1 4-8 0,-4 3 11 16,0 0 7-16,-4-1 2 0,4 1 0 0,-3 3 0 15,3-3 9-15,0 0 3 0,0 3 0 0,-4-7 0 16,8 10-32-16,-4-6 0 0,3 0 0 0,-3 0 0 15,4-3-36-15,-4-1-12 0,4-2-4 16,-4-4 0-16</inkml:trace>
  <inkml:trace contextRef="#ctx0" brushRef="#br0" timeOffset="-118427.89">12294 14559 1450 0,'0'0'32'0,"0"0"6"0,0 0 2 0,0 0 1 15,0 0-33-15,0 0-8 0,0 0 0 0,0 0 0 16,0 0 36-16,0 0 4 0,0 0 2 0,0 0 0 0,0 0-27 0,0 0-6 0,0 0-1 0,0 10 0 16,-3-1-8-16,-1 0-9 0,4 7 9 0,-3-3-13 15,-1 2-9-15,4 1-2 0,-3 0 0 0,-1-1 0 32,1-2-21-32,3-1-5 0,-4 4-1 0,4-3-369 0,-3-4-73 15</inkml:trace>
  <inkml:trace contextRef="#ctx0" brushRef="#br0" timeOffset="-118281.28">12361 14286 1862 0,'-14'-9'52'0,"14"9"13"0,-7 0-52 0,7 0-13 0,-7 0 0 0,7 0 0 15,0 0 19-15,0 0 1 0,0 0 0 0,0 0 0 16,0 0-144-16,0 0-29 0,0 0-6 0,0 0-1 0</inkml:trace>
  <inkml:trace contextRef="#ctx0" brushRef="#br0" timeOffset="-117831.52">12499 14644 1918 0,'-14'3'54'0,"10"3"13"0,-3 0-54 0,4 1-13 16,3 2 0-16,-4 4 0 0,4-7 11 0,4 13-1 16,-1-10 0-16,1 1 0 0,-1 5-10 0,1-5-14 0,3-1 3 0,-4 0 1 31,1-5-42-31,3 2-8 0,-3-3-1 0,-4-3-1 16,0 0 4-16,7 0 1 0,0-3 0 0,-4-7 0 0,1 4 45 0,3-3 12 15,-4-1 0-15,4-8 0 0,0 8 11 0,0-9 4 0,-3 4 1 0,3-7 0 16,-3 3-6-16,6-3-1 0,-3 0 0 0,7 3 0 15,-7-6-9-15,0 9 0 0,4-2 0 0,0 2 8 16,-4 3-8-16,0 1 0 0,0-1 0 16,0 10 8-16,-4-6 8 0,1 3 2 0,-4 6 0 0,0 0 0 15,0 0 9-15,0 0 1 0,0 0 1 0,7 0 0 16,-4 9-1-16,4-3-1 0,-3-3 0 0,0 10 0 16,-1-1-9-16,1-2-2 0,-1 2 0 15,1 1 0-15,-1-4-8 0,1 1-8 0,-1-1 9 0,1 7-9 16,3-4 8-16,-4 4-8 0,1-3 0 0,-1-1 0 15,4 1 0-15,-3-1 0 0,0 1 0 0,3-1 0 0,-4 1 0 16,4-1 8-16,0 7-8 0,-3-9 0 0,3 5 0 0,-4 1 0 16,8-4 0-16,-4 4 0 15,0-3-28-15,0-4 2 0,0-3 0 0,4 4 0 16,-1-4-106-16,1-3-20 0,6 13-5 16,-2-13-1-16</inkml:trace>
  <inkml:trace contextRef="#ctx0" brushRef="#br0" timeOffset="-116854.59">13032 14471 1393 0,'-11'-3'30'0,"4"-3"6"0,0 3 2 0,7 3 2 0,0 0-32 0,0 0-8 16,0 0 0-16,0 0 0 0,0 0 18 0,0 0 2 16,0 0 0-16,0 0 0 0,0 0-32 0,0 0-7 0,0 0-1 0,0 0 0 31,0 0-19-31,0 0-4 0,0 0-1 0,0 0 0 0,0 0 23 0,0 0 4 0,0 0 1 0,0 0 0 16,-7 3 25-16,3 6 6 0,4-9 1 0,-3 10 0 15,-1-1 9-15,4 4 3 0,-3-1 0 0,3 4 0 16,-4 0-28-16,1-4 0 0,-1 7 0 0,4-3 0 15,-3-4 0-15,-1 10 0 0,4-6 0 0,0-1 0 16,-3 4-15-16,3-3-5 0,-4 0 0 0,4-4-1 31,0-2-34-31,-3 2-6 0,3-12-2 0,0 0-433 0</inkml:trace>
  <inkml:trace contextRef="#ctx0" brushRef="#br0" timeOffset="-116666.05">13049 14173 1911 0,'0'0'42'0,"0"0"9"0,0 0 1 0,0 0 2 0,0 0-43 0,0 0-11 0,0 0 0 0,0 0 0 0,-7-3 12 0,7 3 0 16,-3-3 0-16,3 3 0 15,0 0-58-15,0 0-11 0,0 0-3 0,0 0 0 16,0 0-125-16,0 0-26 0,0 0-5 0</inkml:trace>
  <inkml:trace contextRef="#ctx0" brushRef="#br0" timeOffset="-116103.45">13215 14390 1828 0,'-25'6'40'0,"18"-3"9"0,0 0 2 0,4 4 0 0,-1 2-41 0,4 0-10 0,0-2 0 0,0 2 0 31,4 7-24-31,-4-4-8 0,3 4 0 0,-3-3-1 16,4 2-67-16,-1 1-12 0,1 0-4 0,-4-4 0 0,0 4-2 16,0-4-1-16,0-2 0 0,0 5 0 0,-4-2 119 0,4 0 20 0,-3-4 5 0,3 0 2 15,-4-2 60-15,4-7 12 0,0 0 2 0,0 0 1 16,0 0-46-16,0 0-8 0,0 0-3 0,0 0 0 15,4-4-33-15,-1-2-12 0,4-3 9 0,-3-7-9 16,3 0-20-16,-4-2-8 16,5-1-3-16,-1-3 0 0,0 3-4 0,0 0-1 0,-4 4 0 15,4-1 0-15,-3 3 36 0,3 4 0 0,-4 0 0 0,1-1 0 0,-1 10 12 16,5-3 10-16,-8 3 2 0,0 0 0 16,3-6-11-16,4 12-1 0,0-3-1 0,-3 3 0 0,-1-2-11 15,1 5 8-15,-1 0-8 0,1 1 8 0,-1 2-8 0,1 1 8 16,-1-4-8-16,-3 1 8 0,4-1-8 0,-1-3 0 15,-3-6 0-15,4 10-11 0,-1-4 11 0,-3-6-13 16,0 0 5-16,8-3 8 0,-1 0-16 0,0 0 5 16,-4-1 1-16,4 1 0 15,-3-3 10-15,3-3 0 0,-4 2 0 0,1-2 0 0,-1 0 0 0,1-1 11 16,-4 7-3-16,0 3 0 0,0 0 15 0,0 0 2 0,0 0 1 0,0 0 0 16,0 0 3-16,0 0 1 0,7 6 0 0,0 1 0 15,0 5-10-15,-3 1-1 16,3-1-1-16,-4 4 0 0,1-4-18 0,-1 1 0 0,1 3 0 15,-1-4 0-15,4 1-16 0,0-4-6 16,-3 1-2-16,3-4 0 16,0 0-25-16,-3 0-6 0,3-3-1 0,0 1 0 15,0-4 0-15,-4-4 0 0,4 1 0 0,0 3-488 0</inkml:trace>
  <inkml:trace contextRef="#ctx0" brushRef="#br0" timeOffset="-115800.24">13681 14258 1465 0,'0'0'32'0,"0"0"6"0,0 0 2 0,0 0 2 0,0 0-34 0,0 0-8 0,0 0 0 0,0 0 0 16,0 0 26-16,-4 10 3 0,4-1 1 0,-7 3 0 0,4-2-11 15,-1 9-3-15,1 0 0 0,3 2 0 0,0 1-16 0,-4-3 0 16,1-3 8-16,3 3-8 0,0-4 0 0,0-2-9 16,0 3 1-16,3-4 0 0,-3-2-4 0,0-1 0 15,0-9 0-15,7 3 0 0,-7-3 12 0,7 0 0 16,0-3 0-16,4-6 0 15,-1-1-28-15,4-9-3 0,1 1-1 0,-1-1 0 0,0 0 32 0,0-3 13 16,0 0-1-16,0-3 0 0,0 3-12 16,-3-3-10-16,3 6 2 0,-7 3 0 15,4 4 8-15,-4-1 11 0,0 4-3 0,-4 3 0 0,4-1-8 0,-7 7-11 16,0 0 3-16,0 0 0 16,4 4-26-16,-4-4-5 0,7 6-1 15,-4 0 0-15</inkml:trace>
  <inkml:trace contextRef="#ctx0" brushRef="#br0" timeOffset="-115270.67">14125 14083 1796 0,'0'0'40'0,"0"0"8"0,0 0 1 0,0 0 1 0,0 0-40 0,0 0-10 0,0 0 0 0,0 0 0 16,0 0 0-16,0 0 0 0,0 0 0 0,0 0 0 16,0 0-40-16,0 3-11 0,4 6-1 0,-8 0-1 15,4 7 20-15,-3 0 4 0,-1 3 1 0,1-1 0 0,-1 8 36 0,1-8 7 16,-4 1 1-16,3 3 1 0,4-6-17 0,0-4 0 16,-4 1 0-16,4-4 0 0,4-2 0 0,-4-4 0 15,0-3 0-15,0 0 0 0,0 0 0 0,7-3 0 16,4-7 0-16,-1-6 0 15,1-2-24-15,-1-7-1 0,1 3-1 0,3-3 0 0,-3-1 4 0,3 5 1 16,-4-1 0-16,4 0 0 0,-3 0 21 16,0 3 0-16,-1 0 0 0,-3 10 8 0,4-1 1 0,-4 4 0 15,4-3 0-15,-4 2 0 0,0 4 7 0,-4 0 0 16,4 3 1-16,0 3 0 0,-7-3 9 0,4 10 2 16,3 2 0-16,-4 1 0 0,1-4-14 0,3 7-2 15,-4-7-1-15,5 1 0 0,-1-1-11 0,0-3 0 0,0 0 0 16,0 1 8-16,0-4-8 0,0 0 0 0,0-3 0 0,0 0 8 15,4-3-8-15,-4 0 8 0,0-7-8 0,3 1 8 16,1 0-8-16,-1-7 0 0,1 6 0 0,0 1 0 16,-4-3 0-16,0-1-9 0,3 4 9 0,1-4 0 15,-4 4 0-15,0-1 0 0,0 1 0 0,0-4 0 16,-3 13 0-16,3 0 0 0,0 0 0 16,-4 0 0-16,1 0 9 0,3 13-9 0,-4-1 8 0,1 4-8 15,3 3 14-15,0 0-2 0,4-1-1 0,3 8 0 16,-4-5-25-16,4 1-5 0,1 0-1 0,-1 0-476 15,3-3-96-15</inkml:trace>
  <inkml:trace contextRef="#ctx0" brushRef="#br0" timeOffset="-114723.14">12827 15490 1868 0,'0'0'41'0,"0"0"9"0,0 0 2 0,0 0 0 0,0 0-42 0,-4-6-10 0,-3 6 0 0,7 0 0 16,-7-9 0-16,7 9-17 0,-7 0 4 0,-3 6 1 31,-1-3-23-31,-3 7-4 0,0-1-1 0,0 13 0 0,-7 0 23 0,3 6 4 0,0 3 1 0,-3 7 0 16,4 0 12-16,2-4 10 0,5-6-2 0,3 1 0 15,0-1-8-15,0-3 8 0,7-3-8 0,-4-3 8 16,1-7-8-16,3 4-14 0,3-7 3 0,4-6 1 31,4-3-45-31,-4-6-9 0,7-6-1 0,0-7-1 0,4 0-11 0,-1-3-3 0,5-3 0 16,-5-3 0-16,4 3 24 0,-3 0 5 15,-4 3 1-15,0 0 0 0,4 6 80 0,-8 3 16 0,1 4 3 0,0 3 1 0,-4 3 40 16,0-4 8-16,-7 7 2 0,0 0 0 16,7 7-26-16,-4 2-5 0,-3 7-1 0,0 3 0 0,-3 6-16 15,-4 6-3-15,-4-3-1 0,1 13 0 0,-5 3-25 0,-2 6-6 16,-1 0-1-16,-7 7 0 0,1-1 4 0,-4 4 0 15,-1 2 0-15,1 1 0 0,3-3 0 0,-3-7 0 16,0-3 0-16,3 0 0 0,4-12-10 0,0-1-2 16,7-2 0-16,0-7 0 15,7-9-70-15,0-3-14 0,0-7-4 0,7-9-785 0</inkml:trace>
  <inkml:trace contextRef="#ctx0" brushRef="#br0" timeOffset="-114340.16">13092 15610 2487 0,'-39'15'55'0,"21"-12"11"0,1 7 2 0,2 2 2 0,1 1-56 0,7 3-14 0,0-1 0 0,4 4 0 16,-1 3-14-16,4-3-6 0,0 3 0 0,4-3-1 31,-1 2-143-31,4-2-28 0,0-3-5 0,4 0-2 15,-4-4-85-15,4-2-16 0,6 8-4 0,-17-18-1 0,7 4 265 0,0-1 52 0,4 0 12 0,-4-6 1 16,0 0-25-16,0-4 0 0,4-2 0 0,-1-7 0 16,4 4 113-16,4-7 18 0,-4-3 3 0,4-6 1 15,3-7-99-15,-4 4-19 0,1-7-4 0,0 1-1 16,-4-1-25-16,0-3-6 0,-3 4-1 0,-1-1 0 16,-3 0-20-16,-3 10-4 0,-1 3 0 15,-3 6-1-15,-3 0 77 0,-1 10 15 0,1 0 3 0,-4 2 1 0,-4 7 62 0,0 0 13 16,-3 7 2-16,0 2 1 0,-3 3-57 0,-1 1-11 15,0 6-2-15,-3 3-1 0,0 0-6 0,3 6 0 16,-3-6-1-16,4 9 0 0,-1-3-41 16,4-2-10-16,0-4 0 0,0 6 0 15,-1-3-37-15,8-3-10 0,4 0-1 0,-1-7-524 16,4-2-104-16</inkml:trace>
  <inkml:trace contextRef="#ctx0" brushRef="#br0" timeOffset="-113956.18">13501 15337 2247 0,'-18'9'64'0,"11"-6"13"0,0 7-61 0,0-1-16 0,3 0 0 0,1 10 0 16,3-3 20-16,-4 6 2 0,1-3 0 0,-1 3 0 16,1 6-37-16,-1 0-7 0,4 0-2 0,-3-3 0 31,-1 1-59-31,4 2-12 0,4-3-2 0,-4 0-1 15,0-6 1-15,3 0 0 0,1-4 0 0,-1-2 0 0,4-4 69 0,-3 4 13 0,3-10 3 0,0-3 1 16,7-3 42-16,-3-4 8 0,3-8 1 0,0-4 1 16,4 0-26-16,3-6-6 0,0-9-1 0,-3 2 0 15,6-2-32-15,-3-4-6 0,-3-6-2 16,0 0 0-16,3 10 1 16,-7-7 0-16,4-3 0 0,-8 7 0 0,1 2 31 0,-4 4 0 0,-4 12 0 0,1 0 0 0,-4 3 41 15,0 7 15-15,0 0 2 0,0 9 1 0,-7-4 23 0,-4 8 5 16,-3 5 1-16,-3 0 0 0,2 7-58 15,-6 3-11-15,-3 6-3 0,2 3 0 0,-2 4-16 0,-1-4 8 16,7 3-8-16,-3 4 0 0,0-4 20 0,3 0-4 16,1-2 0-16,-1 2 0 15,4-6-65-15,0 0-14 0,3-3-2 0,4-9-1 16,0 2-95-16,4-2-19 0,-1-1-4 0,4-12-1 0</inkml:trace>
  <inkml:trace contextRef="#ctx0" brushRef="#br0" timeOffset="-113467.48">13995 14688 2217 0,'0'0'48'0,"0"0"11"0,0 0 1 0,0 0 4 0,0 0-52 0,0 0-12 0,0 0 0 0,0 6 0 16,-4 3 0-16,1 1-12 0,-1 9 3 0,4 6 0 31,-3 0-51-31,-1 0-9 0,1-3-3 0,-1 6 0 15,-3 10 4-15,3-1 0 0,-3 4 0 0,4 6 0 0,-1-3 55 0,4 0 13 0,-3-3 0 0,3-4 0 16,3-2 18-16,-3-1 4 0,0 1 1 0,4-1 0 16,-1-2-6-16,4-4-1 0,-3-6 0 0,3 0 0 15,0 0-8-15,0-7-8 0,-3 1 12 0,3-3-12 16,-4-4 0-16,1 0 0 0,-1-2 0 0,-3-7 0 16,0 0 0-16,0 0 0 0,0 0-10 0,0 0 10 15,0 0 0-15,0 0 0 0,0 0 0 0,-3-10 0 16,-4 1 0-16,0-7 0 0,0 7 0 0,-4-7 0 15,4 0-13-15,-4 1 5 0,1 2 8 0,3 4-13 0,-4-1 13 0,1 1-9 16,3-4 9-16,-4 7-8 0,4 3 8 0,0-3 16 16,0 3-4-16,7 3-1 0,0 0 3 0,0 0 1 15,-7 3 0-15,-4 6 0 0,4 0-4 0,0 7-1 16,3 0 0-16,-3 3 0 0,4 3 0 0,-1 0 0 16,1 0 0-16,-1 3 0 0,4 0 0 0,-3 3 0 15,-1-3 0-15,4-3 0 0,0-3-2 0,4 6-8 16,-4-6 12-16,3-4-4 0,1 1-8 0,3-7 10 15,0 1-10-15,4-1 10 0,-4-9-10 0,10 0 0 0,1-9 0 16,3-4 0 0,0-6-29-16,4-2-5 0,3-5-1 0,4 1 0 15,-4-3-33-15,4 0-8 0,-4-3 0 0,0 2-691 0</inkml:trace>
  <inkml:trace contextRef="#ctx0" brushRef="#br0" timeOffset="-112333.28">13123 16265 2026 0,'-21'6'44'0,"14"-3"10"0,4 7 2 0,-1-4 1 0,-3 0-45 16,3 4-12-16,4 2 0 0,0 7 0 0,0 3 0 0,0 0 0 15,0 12 0-15,0 1 0 0,-3 2-17 0,3 1-6 16,0 9-1-16,-4 0 0 15,1-6-6-15,-1 9-2 0,1-6 0 0,-1-3 0 0,-3 3 20 0,0-7 3 16,0-2 1-16,0-1 0 0,0-9 8 0,0-3 0 0,3 0 0 16,1-9 0-16,-1 2 17 0,1-11 6 0,3-4 1 0,0 0 0 15,0 0-24-15,7-10 0 0,-4-9 0 0,5-6 0 16,-1-9-9-16,3-7-7 0,-3 0 0 0,4-3-1 31,-1-6-15-31,1 3-2 0,3 3-1 0,-3 4 0 0,3 2 22 0,-4 3 4 0,4 1 1 0,-3 6 0 16,-4 6 8-16,4 3 0 0,-1 3 0 0,1 4 0 15,-4 2 11-15,0 4 4 0,-4 0 1 0,-3 6 0 16,4 6 15-16,3 0 3 0,-3 7 1 0,3 3 0 16,-4-1-16-16,1 7-3 0,-1 0-1 0,1 6 0 15,-1-3-15-15,1-3-16 0,-1 0 3 0,1-3 1 16,-1 0-15 0,1 0-2-16,3-7-1 0,0 1 0 0,0 2-2 0,0-5 0 15,0-4 0-15,0-3 0 0,4-3 16 0,-1 0 4 0,1-3 0 0,0-3 0 16,3 0 12-16,0-4-9 0,0 1 9 0,0-1-8 0,0-2 8 15,0-4 8-15,4 1-8 0,0-4 11 0,-1 3-3 16,1-3 0-16,-4 0 0 0,0-3 0 0,4 0-8 16,-4-6 12-16,-4 6-12 0,4-3 12 0,-3 0-12 15,-4 0 8-15,4-3-8 0,-8 6 8 0,1-3-8 0,-1 0 0 16,-3 0 0-16,0 3-11 0,-3-3 20 0,-1 9 4 16,1 0 1-16,-1 7 0 0,-6-1 22 0,3 4 4 15,-4 3 0-15,4 3 1 0,7 0 7 0,-11 6 0 16,-3 4 1-16,0 5 0 0,0 7-31 0,-4 0-6 15,4 7-2-15,0 5 0 0,4 7-10 0,-5 0 0 16,5 6 0-16,-1 0 0 0,4-4 12 0,0 11-2 0,0-10-1 16,4 0 0-16,-1-7-9 0,4-5 0 0,4-1 0 15,3-3 0-15,0-6 0 0,0 0 0 0,7-6 0 16,0-1 0-16,4-5-14 0,-1-7-5 0,-3-3-1 0,8-9 0 31,-1-4-35-31,0-6-7 0,4-6-2 0,-1-6 0 16,1 3-35-16,3-10-7 0,-3-3-2 0,0 0 0 15,-1 1-22-15,1 2-5 0,-4-6-1 0,0 6 0 16,-3-5 74-16,3-1 14 0,0 6 4 0,-3 0 0 0,0-2 60 0,-4 2 13 0,0 7 3 0,-4 2 0 16,-3 1 22-16,-3 9 5 0,-1 1 1 0,-3 5 0 15,-3 1 60-15,-4 5 13 0,0 1 3 0,0 3 0 16,-4 0-28-16,1 6-4 0,-8 0-2 0,4 6 0 16,-4 4-56-16,-3-1-11 0,3 7-3 0,1 0 0 15,-1 3-12-15,-3 3-2 0,3 0-1 0,1 0 0 16,-1-3-3-16,4 0-1 0,0 0 0 0,3 0 0 15,4-3-13-15,0 3-10 0,0-6 2 0,4 2 0 0,6-5 8 16,1-1 0-16,-1 1 0 0,4-4-8 0,4-2-8 16,-1-1-2-16,4 0 0 0,1-3 0 0,2-3 5 0,1 0 1 15,-1 0 0-15,1 0 0 16,0-3-8-16,-1 0-2 0,1 0 0 0,3 3 0 0,-7 0 34 16,4 0 6-16,-4 0 2 0,4 0 0 0,-1 0-20 0,-3 0 0 15,-3 0 8-15,0 3-8 0,-4 3 10 0,3 1-2 16,-3-1 0-16,-3 3 0 0,-1 7-8 0,-3-4 0 15,0 7 9-15,0 0-9 0,-3 3 0 0,-4 0 0 16,0 3 0-16,0 0 0 16,-4 0-31-16,0-3-1 0,1 0 0 0,3-3 0 15,-4 0 0-15,4-7-1 0,0 4 0 0,0-7 0 16,7-9-119-16,0 0-23 0,0 0-5 0,-3-18 0 0</inkml:trace>
  <inkml:trace contextRef="#ctx0" brushRef="#br0" timeOffset="-112027.1">14298 15992 2397 0,'-14'0'52'0,"14"0"12"0,-11 3 1 0,4-3 3 0,7 0-54 0,-3 6-14 0,3-6 0 0,-7 4 0 16,3 5 32-16,-3 0 3 0,4-2 1 0,-1 5 0 16,1 4-36-16,-4 0 0 0,3-1 0 0,4 7-9 15,-4-3-7-15,1 9-2 0,3 0 0 0,-4 1 0 16,4-1 7-16,0 0 2 0,0 0 0 0,4 1 0 15,-1-4 9-15,5 0 0 0,-1-3 0 0,3 3 0 0,-3-3 0 0,4-3-8 16,-1-4 8-16,1 1 0 16,0 0-10-16,-1-4 10 0,4-3-12 0,-3 1 12 0,-1-1-16 15,5-2 3-15,-5-1 1 0,1 0 0 0,-1 0 12 0,-6 1-9 16,3-7 9-16,-4 3-8 0,4 3 8 0,-3 0 0 16,0 4 0-16,-4-4 0 0,0 0 0 0,0 4 0 15,-8-1-8-15,1 1 8 16,0 5-32-16,-3-2-2 0,-4-1 0 0,0 1 0 15,-1-4-104-15,1 4-21 0,4-10-4 0</inkml:trace>
  <inkml:trace contextRef="#ctx0" brushRef="#br0" timeOffset="-109701.49">20514 16045 1796 0,'0'0'40'0,"0"0"8"0,4-3 1 0,3 3 1 0,3-3-40 0,-3-3-10 0,4-4 0 0,-4 7 0 16,0-3-76-16,4-7-18 0,-4-2-3 0,0 5-1 16,3 1 10-16,-3 0 1 0,4-1 1 0,-4 1 0 0,7-1 69 0,-3 4 17 15,-1-3 0-15,1 6 0 0,-1-1 99 0,1 1 23 16,0 0 5-16,-4 3 1 0,3 0-52 0,1 3-9 0,-1 0-3 0,1 1 0 16,-1 2-48-16,1 0-16 0,3 3 8 0,0 1-8 31,-3-1-50-31,-1 1-14 0,5-1-2 0,-5-3-1 0,4 10 47 0,0-7 10 0,1 1 2 0,-1 2 0 15,0-2 25-15,3 2 6 0,-3-2 1 0,1-4 0 16,2 3-12-16,-3-5-3 0,4 2 0 0,-7-3 0 16,-1 3 24-16,1-3 5 0,3 1 1 0,-4-1 0 15,1 0-19-15,0 0-4 0,-1 0-1 0,-3-3 0 16,-3 0-3-16,3 3-1 0,-7-3 0 0,3 0 0 16,-3 0-11-16,7-3-9 0,-3 3 9 0,3-3-13 31,-3-3-12-31,-1-1-3 0,4-5 0 0,0-1 0 0,-3-2-14 15,3-1-3-15,3 0-1 0,-3 1 0 0,4 5 32 0,-4 1 14 0,4 6-12 0,-1-4 12 16,1 4 9-16,3 0 10 0,3 0 1 0,-2 6 1 16,-1 0 15-16,0 0 4 0,0 7 0 0,0-1 0 15,0 1-13-15,4 5-3 0,-4 1 0 0,4 0 0 0,-4-1-15 16,3 4-9-16,-3 3 10 0,1-3-10 0,2 3 10 16,-3-3-10-16,4 3 10 0,-4-4-10 0,4 1 8 0,-1-3-8 15,1-4 0-15,0-2 0 0,-1-4 0 0,1-3 0 16,3 4 0-16,-3-7 0 0,-1 0 0 0,4 0-8 15,1-7-1-15,-5 4 0 0,8-3 9 0,-4 3 0 16,0-4 0-16,0-2 0 0,1 0 8 16,-5 2 6-16,4 1 2 0,-3 0 0 0,3-7 4 0,-3 7 2 15,0-3 0-15,-1 2 0 0,4-2-13 0,-3 0-9 16,3 2 12-16,-3-2-12 0,3-1 0 0,0 1 0 16,0 6 0-16,0-3 0 0,-3 2 0 0,0-2 13 0,-1 6-4 15,1-3-1-15,0 3 24 0,3 0 4 0,-4 0 0 0,1 0 1 16,-4 3-14-16,-3-3-3 15,-1 0-1-15,-3 6 0 0,4-6 25 0,-4 4 6 0,-3 2 1 0,3-3 0 16,-7-3-31-16,0 0-5 0,3 6-2 0,-3-6 0 16,0 0-13-16,4 3 8 0,-4 7-8 0,0-10 0 15,0 0 0-15,0 0 0 0,0 0 0 0,0 0 0 16,0 0 9-16,0 0-9 0,0 9 8 0,0-9-8 16,0 0 8-16,0 0-8 0,0 0 0 0,0 0 8 15,0 0-8-15,0 0 0 0,0 0 0 0,0 0 0 16,0 0 8-16,0 0-8 0,-4 7 0 0,4-7 8 15,0 0-8-15,-3 6 0 0,3-6 0 0,0 0 0 16,0 0 0-16,-4 6 0 0,4-6 0 0,0 0 0 16,0 0 0-16,0 0 0 0,-3 6 0 0,3-6 0 15,-4 7 0-15,4-7 0 0,0 0 0 0,0 0 0 0,0 0 0 16,0 0 0-16,0 6 0 0,0-6 0 0,0 0 0 0,0 0 0 16,0 0 0-16,0 0 0 0,0 0 0 0,-3 6 0 15,3 0 0-15,0-6 0 0,0 0-14 0,0 0 5 16,0 0 1-16,0 0 0 0,0 0-5 0,0 0-1 15,0 0 0-15,0 0 0 16,0 10-14-16,0-10-2 0,0 0-1 16,0 0 0-16,0 0-11 0,0 0-2 0,0 0-1 15,0 0 0-15,0 0-95 0,0 0-18 0,-8 0-4 0</inkml:trace>
  <inkml:trace contextRef="#ctx0" brushRef="#br0" timeOffset="-106869.91">14718 12753 1198 0,'-11'-6'26'0,"1"-4"6"0,-4 4 0 0,-4-3 3 0,0 2-35 0,1 1 0 0,-1-3 0 0,-3 3 0 16,0 2 51-16,0-2 3 0,-4 0 1 0,0-4 0 15,-3 7-35-15,0-6-8 0,3 3 0 0,-3-4-1 16,-4 1-11-16,-3-1 0 0,3 4 0 0,-3-3 8 16,-1 2-8-16,1-2 0 0,0 0 0 0,0-1 0 15,-1 1 12-15,5-1 0 0,-5-2 0 0,1-4 0 16,3 7 8-16,1-1 1 0,-5 1 1 0,5 0 0 16,-1-1-5-16,0 1-1 0,0 6 0 0,-3-1 0 0,3-2 0 15,-3 0-1-15,3-3 0 0,-7 5 0 0,1-2-2 16,-1 3 0-16,0 0 0 0,0 3 0 0,-3 0 1 15,0 6 0-15,-4 0 0 0,0 1 0 0,0-4-4 0,-3 6-1 16,-1 4 0-16,1-1 0 0,-1 4 1 0,1 0 0 16,3 2 0-16,-3-2 0 0,-1 3 0 0,5-3 0 15,-5 6 0-15,1-4 0 0,6 1-10 0,-2 0 10 16,2 6-10-16,4-3 10 0,-3 0-10 0,7 3 8 16,-4-3-8-16,0 9 8 0,-3-6-8 0,3 1 0 15,0-4 0-15,0 6 0 0,1 0 0 0,2 3 0 16,1 4 0-16,-4-10 0 0,4 9 0 0,0-2 0 15,3-1 0-15,-3 4 0 0,6-7 0 0,-2 0 8 0,2 0-8 16,1-3 8-16,4 4-8 16,2-1 8-16,1-3-8 0,4 0 8 0,-1 3 48 0,0 0 10 0,1 1 2 15,3 2 0 1,-1 3-103-16,-2-2-20 0,6 5-4 0,1 1-1 0,-1 0 48 0,4 2 12 0,-4-2 0 0,4 3 0 16,0 3 9-16,4 0 4 0,-4 3 1 0,3 0 0 15,1 3-14-15,-1-3 0 0,-3 3-9 0,4-3 9 16,-4 0 0-16,3 6 18 0,4 1-2 0,-4-4-1 15,1 6-15-15,-1-2 8 0,4-4-8 0,-3 0 0 16,3 6 0-16,-4-2 0 0,1-10 0 0,3 9 0 16,-4-9 18-16,1 6-2 0,3-3-1 0,0-3 0 15,0 0-4-15,0 0-1 0,0-4 0 0,0 7 0 16,0-3-10-16,0-3 0 0,3 3 0 0,-3 0 0 16,4-3 8-16,3 9 0 0,-7 0 0 0,3 0 0 15,1 0 10-15,-1 1 2 0,1 5 0 0,0 0 0 16,-1-2-20-16,1 2 0 0,-1 1 0 0,1 2 0 0,-1-2 0 15,1-1 0-15,-4 4 0 0,3-4-9 0,1-3 20 0,-1 1 4 16,1-4 1-16,3-3 0 0,0 3 0 16,0-3 0-16,0-3 0 0,0 0 0 0,4 0 0 0,-4-3 0 15,3-7 0-15,1 0 0 0,-1 4 3 0,5-3 1 16,-1 2 0-16,3-2 0 0,1-1-20 0,-4-2 0 16,4-1 0-16,3-3 0 0,-3 0 0 0,-1 1 0 15,1 5 0-15,-1-3 0 0,5 1 0 0,-5-4 0 16,8 0 0-16,-4 0 0 0,0-2 10 0,4-1-2 15,-4-7 0-15,4 8 0 0,0-5-8 0,-1 1 0 0,1-3 0 16,0 0 0-16,3 0 0 0,0 0 0 0,0-1 0 16,0 1 0-16,1 3 0 0,2-3 8 15,1 0-8-15,0 0 8 0,0-1-8 0,3 1 0 0,0 3 0 0,-3-3 0 16,3 0 9-16,1 0-9 0,2-10 10 0,-2 7-10 16,6-1 8-16,-3 1-8 0,7 3 0 0,-4-3 0 15,0-4 8-15,1-2-8 0,-1-1 0 0,-3 4 0 16,3-4 0-16,4 0 0 0,-7-2 0 0,0 2 0 15,-1-3 0-15,1-3 0 0,-4 1 0 0,-3-1 0 16,0-3 0-16,0 0 0 16,-1-7 0-16,-2 1 0 0,-1 0 0 0,0 0 0 0,4-4 0 0,-7-5 0 15,3 5 8-15,-3-6-8 0,-1 1 0 0,4-1 0 16,1 4 8-16,-1-4-8 0,0-6 0 0,0 0 0 16,1-3 0-16,-1 3 8 0,-4-6-8 0,5 3 0 15,-5-7 0-15,5 7 0 0,2-9 0 0,1 2-10 16,-4-2 10-16,1 2 0 0,2-2 10 0,-2 0-10 15,2-1 9-15,-3 10-9 0,4-10 8 0,0 1-8 0,-4 3 0 0,0-1 0 16,1 1 0-16,-1 0 0 0,0-4 8 0,0 1-8 16,1-1 8-16,2 1-8 0,-2-4 0 0,-1 3 0 15,0 4 0-15,0-3 0 0,0-4 0 0,1 3 0 16,2-2 0-16,1-4 0 0,0 7 0 0,0-4 0 16,-1-6 0-16,-2 6 0 0,-1 1 0 0,0 2 0 15,-3 1 0-15,3 3 0 16,-3-4 0-16,-4 4 12 0,-4-7 0 0,5 10 0 0,-1-7-12 0,-4 1 0 15,5-4-12-15,-1 4 12 0,-4-4-12 0,5-6 12 16,-5 0-12-16,1-3 12 0,-1 10 0 0,1-4 12 0,0-3 0 16,-1-3 0-16,1 0-12 0,0-3 0 15,-4 3 0-15,3 0 0 0,1-3 0 0,-4 2 0 0,0 1 0 16,4-3 0-16,-4 6 8 0,0-3 0 16,0 0 0-16,0 0 0 0,-3 0 4 0,0 3 0 0,3-3 0 0,-4 0 0 15,-3 7-12-15,0-8 0 0,0-5 0 0,0 6 0 16,-3-3 0-16,0-3 0 0,-4 3 0 0,0-4 0 15,0-2 0-15,-4-1 0 0,0-2 0 16,1-1 0-16,-4-3 0 0,3-2 0 0,-3 2 0 0,4 0 0 16,-1 4 0-16,1 5 0 0,-1 7 0 15,1 0 0-15,-4-3 0 0,3 3-17 0,1 0 4 0,3 6 1 16,-4 4 12-16,-3-1 0 0,3 4 0 0,1-1 0 16,3 7 0-16,-4 0 15 0,-3-1-2 0,4-2 0 15,-1 3-13-15,-3-4 0 0,0 4 0 16,-3-3 0-16,3 0 0 0,-1 2 0 0,1 1 0 0,-3 0 0 0,3-3 0 15,0-1 0-15,0 1 0 0,-4-1 0 0,4-8 0 0,0 8 0 16,0 1 0-16,0 0 0 0,0-1-13 0,0 1-6 16,3-4-1-16,-3 7 0 0,0-3 7 0,4 3 1 15,-4 6 0-15,-4 0 0 0,4-3 12 0,-4 3 0 16,1 3 0-16,-4-6 0 0,3 6 0 0,-3-3 0 16,0 0 0-16,0 3 0 0,3 0 0 0,-7 1 0 15,4 2 0-15,-3 3 10 16,3 1-10-16,-4-4 0 0,0 1 0 0,1-1 0 0,3 0 0 15,-4 4 0-15,0 2 0 0,4 1 0 0,-3-4 0 16,-1 7 0-16,4 0 0 0,-4-1 0 0,4 1 0 0,-4 3 0 16,1 0 0-16,-4 3-11 0,-1-3 11 0,1 6-8 15,-3-3 8-15,-1 3-8 0,-3 3 0 0,-4 1 0 0,4-1 0 16,-8 3 0-16,1-2 8 0,-4 2-13 0,1 7 5 0,-1-7 8 16,-4 7-8-16,1-7 8 0,-4 1 0 0,4 2 0 15,-4 1-9-15,4-4 9 0,-1 4-12 0,5 2 12 16,-1-2 0-16,3-4 0 0,8 7 0 0,0 0 0 31,3-4-36-31,1 4-6 0,2-4-2 0,5 1 0 0,-1-1-131 16,8 4-26-16</inkml:trace>
  <inkml:trace contextRef="#ctx0" brushRef="#br0" timeOffset="-101111.83">10079 14954 530 0,'0'0'15'0,"0"0"3"0,0 0-18 0,-4-3 0 0,1-3 0 0,-4 0 0 16,3 2 37-16,4 4 4 0,-7-6 1 0,4 3 0 16,-4-3 8-16,7 6 2 0,-7-3 0 0,-1-1 0 15,1 4-13-15,0-3-3 0,-3 3 0 0,-1 3 0 0,1-3-5 0,3 4-2 16,-4-4 0-16,0 0 0 0,1 0-4 0,-4 0-1 15,3 0 0-15,1 0 0 0,-5 3-4 0,5-3-2 16,-4 0 0-16,0 0 0 0,-1-3 0 0,-2 3 0 16,3-4 0-16,0 4 0 0,-4-3 4 0,0 3 1 15,1-3 0-15,3 3 0 0,0 0 5 0,-4 0 2 16,4 3 0-16,0-3 0 0,-4-3-2 0,0 3-1 16,-3 3 0-16,4-3 0 0,-1 0-13 0,0 0-2 15,-3 0-1-15,3 0 0 0,1 0-11 0,-1 0 0 16,1 0 0-16,-5 0 0 0,8-3 8 0,-3-3-8 15,-1 3 8-15,0-4-8 0,1 1 8 0,-4-3-8 16,3 6 8-16,0-4-8 0,1 4 0 0,-1-3 0 0,4 6 8 16,0-9-8-16,-4 9 0 0,1-4 0 0,2-2 0 0,-2 6 8 15,-1-9-8-15,0 9 0 0,1 0 0 0,-1 0 8 16,1 0-8-16,-1 0 10 0,0 0-10 0,1 0 10 16,-1 0-10-16,-3 6 12 0,7-3-12 0,-4-3 12 15,0 0 5-15,4 6 2 0,0-12 0 0,-3 6 0 16,2 0-19-16,5 0 0 0,-4-9 8 15,0 9-8-15,0-3 0 0,-1-4 0 0,5 4 0 0,-1-3 0 16,1-3-11-16,-1 2 1 0,-3 1 0 0,0 3 0 16,0 0 10-16,-4-4 0 0,1 4 0 0,-1 0 0 15,0 0 0-15,1 0 0 0,-1 0 0 0,0 0 0 16,1 3 11-16,-1 0 1 0,0 0 0 0,-3 3 0 16,4-3-12-16,-5 0 0 0,5 0-12 0,-1 0 12 15,-3 3 0-15,0 0 0 0,0-3 0 0,-1 0 0 0,1 3 0 16,-3-3 0-16,6 6 0 0,-3-6 0 0,7 4 0 0,-7-1 0 15,3-3 0-15,0 3 0 0,-6 0 0 0,2-3 0 16,5 0 0-16,-4 3 0 0,3 0 0 0,0 4 8 16,-3-7-8-16,0 3 0 0,3 3 0 0,4-3 0 15,-10 0 0-15,6 0 0 0,-3 7 0 0,3-10 0 16,-3 0 0-16,0 9 0 0,0-9 0 0,-4 10 0 16,4-4 0-16,0 3 0 0,6 1 0 0,-2-4 0 15,-1 3 0-15,1 1 0 0,-1-1 0 0,4 1 12 16,-4-1-2-16,1 0 0 0,-1 1-10 0,4-1 0 15,-4 1 0-15,0-4 0 0,4 3 0 0,-3-6-11 0,3 7 3 16,3-1 0-16,-3-2 8 0,0-1 0 0,3-3 0 0,-3 3 0 16,4 0 0-16,-5-2 0 15,5 2 0-15,-4 0 0 0,3 0 0 0,-3 1 0 0,0 2 0 0,3 0-8 16,-6-5 8-16,6 5 0 0,-3 0 0 0,0 1 0 16,7-1 0-16,-7 7 0 0,7-4 0 0,0-2 0 15,0-1 0-15,0 4-8 0,7-1 8 0,-4 4 0 16,-3-7 0-16,3 7-8 0,1-3 8 0,-1-4 0 15,4 7 0-15,0-7 0 0,0 4 0 0,0-4 0 16,0 1 0-16,0-4-8 0,0 0 8 0,0 3 0 16,0 1 0-16,0-1-8 0,0 1 8 0,4-1 0 15,-1 0 0-15,1 1 12 0,-1-1 0 0,5 1-1 16,-1-1-20-16,0 1-4 0,0-1-1 0,3 3 0 16,1-2 14-16,-1-1 0 0,1 1 0 0,3-1 0 15,-3 1 0-15,6 5 0 0,-6-5 0 0,3 2 0 16,4-6 0-16,-4 4 0 0,0-4 0 0,0 3 0 15,4-2 0-15,-1-1 0 0,-6 0 0 0,3 1 0 0,-3-4 0 0,3 3 0 16,3-3 0-16,-6-3-9 0,3 6 9 0,0-2 0 16,4-4 0-16,-8 6 0 0,4-3 0 0,1-3 0 15,-5 0 0-15,4 6 0 0,-3-3 0 0,-1-3 0 16,1 0 0-16,0 7 0 0,-1-4 0 0,4-3 0 16,-7 0 0-16,4 0 0 0,3 6 0 15,-3-6 0-15,3 0 0 0,-4 0 0 0,1 3 0 0,3 0 8 16,-3-3-8-16,-1 3 0 0,4 1 0 0,-3-1 0 15,3 0 0-15,-3 0 0 0,-1 0 0 0,4 0 0 16,0-3 0-16,-3 3 0 0,0 1 0 0,3-4 0 0,0 3 0 16,-4-3 0-16,1 3 9 0,3-3 4 0,0 3 1 0,0-3 0 15,4 0-22-15,-4 0-5 0,0 0-1 16,4 0 0-16,-1 3 14 0,1 0 0 16,-4 0 0-16,4 0 0 0,-1 1 0 0,5-1 0 0,-5 0 0 0,1 0 0 15,-1-3 13-15,5 3-1 0,-1 0 0 0,0 0 0 16,0-3-12-16,-3 4 0 0,3-4 0 0,4 0 0 15,-4-4 0-15,0 4-16 0,0-3 3 0,0-3 1 16,0 0 12-16,4 3 16 0,0-7-3 0,-4 4-1 16,0 3-12-16,-3-3-15 0,3-1 3 0,4 1 1 15,-8 0 11-15,5 3 0 0,-1-1 0 0,-4 4 0 16,1-3 0-16,0 3 0 0,-1 3 0 0,1-3 0 16,-4 4 0-16,0-1 0 0,0 3 0 0,0 0 0 15,0 1 0-15,4-1 14 0,0 3-2 0,-1-3 0 16,-3 4-12-16,4-1 0 0,0-2 0 0,-1 2 0 15,1 0 0-15,0 1 0 0,-1-1 0 0,-3 1 0 0,4-1 0 16,-4-6-16-16,0 3 3 0,0-2 1 16,-3 2 12-16,3-3 0 0,-3 0 0 0,-1 0 0 15,4-3 0-15,-3 0 0 0,0-3 0 0,-1 3 0 0,1-3 8 16,3 0-8-16,-4-3 0 0,1-1 0 0,0 1 8 0,3 0-8 16,0-7 0-16,-4 4 0 0,4-10 8 0,4 10-8 15,-4-7 0-15,4 0 0 0,0 1 8 0,-1-4-8 16,1 3 0-16,-1 0 0 0,-2-2 0 0,2-1 0 15,-3 3 8-15,4 3-8 0,-4-2 0 0,4 2 0 16,-4 4 0-16,0-1 0 0,-4-2 0 0,1 9 0 16,-4-3 0-16,0 2 0 0,4-2 0 0,-4 6 0 0,3-3 0 0,-3-3 0 15,4 6 0-15,0 0 0 0,-4 0 0 0,3 0 0 16,-3 0 0-16,4-3-9 0,-1 6 9 16,1-6 0-16,0 3 0 0,-1-7 0 0,4 7 0 0,-3-3 0 15,-1 0 0-15,1 0 0 0,3-3 0 0,-3-1 0 16,-1 4 8-16,-3-3 1 0,4 0 0 0,0-1 0 15,-1 1-9-15,-3 0 0 0,4 3-12 0,-1-7 12 16,-3 4 0-16,4 0 0 0,0-1 0 0,-4-2 0 16,3 6 0-16,-3-3 0 0,0-4 0 0,0 10 0 15,0-3 0-15,1-3 0 0,-1 6 12 0,-7 0-4 16,0 0-8-16,7-3-11 0,-4-4 3 0,-3 7 0 16,0 0 8-16,7 0 0 0,-3 0 0 0,3-3 0 15,-4 0 0-15,4-3 8 0,0 3-8 0,0-3 0 16,-3-1 8-16,3-2-8 0,4-1 8 0,-4 1-8 15,3 0 0-15,-3-4 0 0,0 1 0 0,0-4-8 0,1 6 8 16,-1-5 0-16,0 2 0 0,-4 1 0 0,4-1 0 0,-3 4 0 16,-1-1 0-16,4-2 0 0,-7-1 0 0,4 4 8 15,-4 6-8-15,0-4 8 0,0-2-8 0,0 0 0 16,0 5 0-16,0-2 0 0,0 0 10 0,0 0-2 16,-4-1-8-16,4 1 12 0,0 0-12 0,-3 0 9 15,3-1-9-15,0 1 8 0,0-3-8 0,0-1 0 16,0 1 0-16,-4-4 0 0,8 4 0 0,-4-1 0 15,0-5 0-15,0 9 0 0,0-4 0 0,0 1 0 16,0-1 0-16,0 1 0 0,-4-1 0 0,4 4 0 0,0 0 0 16,0 0 0-16,-3-1 0 0,3 4 0 0,0 3 0 0,-7-6 8 15,7 6-8-15,0 0 0 16,0 0 0-16,0 0 0 0,-7-3 0 0,0 3 0 0,7 0 0 0,0 0 0 16,-7-6 0-16,7 6 0 0,-8 0 0 0,5-4 0 15,-4-2 0-15,0 6 0 0,7 0 0 0,-7-3 0 16,0-3 0-16,3 6 0 0,-3 0-9 0,4-3 9 15,-4 3 0-15,7 0 0 0,-4 3-8 0,-3-3 8 16,0 0 0-16,7 0-12 0,0 0 12 0,-7 9-10 16,0 1-84-1,0-1-17-15</inkml:trace>
  <inkml:trace contextRef="#ctx0" brushRef="#br0" timeOffset="-96390.35">25721 16001 266 0,'0'22'0'0,"0"-12"11"0,-3-4-3 0,3-6 0 0</inkml:trace>
  <inkml:trace contextRef="#ctx0" brushRef="#br0" timeOffset="-96309.58">25714 16039 388 0,'0'0'11'0,"0"0"2"0,0 0-13 0,0 0 0 0,0 0 0 0,-4-6 0 0,1 3-11 0</inkml:trace>
  <inkml:trace contextRef="#ctx0" brushRef="#br0" timeOffset="-95624.2">26790 14681 2444 0,'0'0'54'0,"0"0"11"0,0 0 3 0,-4-3 0 0,4-6-55 0,0-1-13 0,-3-5 0 0,-1-7 0 31,-6-3-36-31,3-3-9 0,-7-4-3 0,3-2 0 0,-3-7 4 0,0 3 0 0,-4-6 0 0,-3 1 0 0,-4 2 44 16,4 0 0-16,-4-3 0 0,-6 6 0 0,-1 4 11 0,-3 3 1 15,-4-1 1-15,4 10 0 0,-4 0 15 16,4 4 4-16,-4-1 0 0,-4 6 0 0,5 1-23 0,-5 2-9 16,-3 10 8-16,4 0-8 0,-4 7-8 0,-3-1-8 15,6 0 0-15,-2 3-1 0,-1 4 17 0,0 3 0 16,0 3-8-16,-3 2 8 0,3-2 0 16,-4 9 0-16,4 1 8 0,4 2-8 0,-4 4 10 0,0 2-10 15,4 4 10-15,0 6-10 0,-1 3 13 0,5 3-3 16,-5 1-1-16,5-1 0 0,-1 7-9 0,7-7 8 15,7 0-8-15,4 4 8 0,3-1-8 0,4 1 0 16,7-1 9-16,4 0-9 0,3 1 8 0,3-1-8 0,8 4 10 16,-1-10-10-16,5 3 0 0,6-2 0 0,0-4 0 0,4 0 0 15,3-4 8-15,4-5-8 0,-4 9 0 16,4-6 9-16,-1-3 0 0,-3-4 0 0,4 4 0 0,0-7 0 16,-7 0 13-16,3-6 2 0,-3 1 1 0,3 2 0 15,-3 0-25-15,-1-3 8 0,4-3-8 0,-3 0 0 16,3-3-11-16,-3 0-7 0,3-4-2 0,-3-2 0 15,0 2 9-15,-1-2 2 0,1-4 0 0,0 4 0 16,-4-4 9-16,4-2 0 0,-1-1 0 16,5 0 0-16,-5-3 0 0,1-3 8 0,3-3-8 0,-3 0 11 15,7-3-11-15,-4 3 0 0,0-4 0 0,0 1-11 32,4-3-14-32,-4-1-3 0,0-5-1 0,1 2 0 15,2-3-2-15,-2 1 0 0,-1-4 0 0,0 3 0 0,0-3-1 16,1 1 0-16,-8-1 0 0,3 0 0 0,1 6 19 0,-7-2 3 15,3-1 1-15,-3 0 0 0,-4 1 0 0,0 2 0 16,0-6 0-16,-4 1 0 0,5-1-9 0,-5 0-2 0,1-3 0 0,3 0-557 16,0-3-112-16</inkml:trace>
  <inkml:trace contextRef="#ctx0" brushRef="#br0" timeOffset="-92395.97">8424 15359 687 0,'0'0'15'0,"0"0"3"0,0 0 1 0,0 0 1 0,0 0-20 0,0 0 0 16,0-3 0-16,0 3 0 0,0 0 33 0,0 0 3 15,0 0 1-15,0 0 0 0,0 0-6 0,0 0-2 0,0 0 0 0,0 0 0 16,0 0-11-16,0 0-2 0,0 0-1 0,0 0 0 15,0 0-32-15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18:46:06.0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15628 9884 979 0,'0'0'21'0,"0"0"5"0,0 0 1 0,0 0 1 0,0 0-28 0,0 0 0 16,0 0 0-16,0 0 0 0,0 0 16 0,0 0-1 15,0 0-1-15,0 0 0 0,0 0-14 0,0 0 0 16,0 0 0-16,0 0 0 0,0 0 0 0,0 0 0 16,0 0 0-16,0 0 0 0,0 0 0 0,0 0 0 15,0 0 0-15,4 0 0 0,6 0-10 0,-3 0 2 16,0-3 0-16,0 0 0 15,4 0-26-15,-4-4-5 0</inkml:trace>
  <inkml:trace contextRef="#ctx0" brushRef="#br0" timeOffset="-187069.2">5239 5623 802 0,'0'0'17'0,"0"0"4"0,0 0 1 0,-4-6 2 0,1-1-24 0,3 7 0 16,0 0 0-16,0 0 0 0,0-6 24 0,-4-3 0 16,4 2 0-16,0 7 0 0,-3-3-10 0,3 3-2 15,-4-6 0-15,1 0 0 0,3 6-12 0,-4-10 9 16,-3 7-9-16,7 3 8 0,-7-6-8 0,0 6 0 15,0-9 9-15,0 9-9 0,0-4 0 0,0-2 8 16,3 6-8-16,-6 0 0 0,3 0 11 0,-8-3-3 16,1 3 0-16,4 3 0 0,-1-3-8 0,-3 0 8 0,0 0-8 0,0 0 8 15,3 0-8-15,-3 0 0 0,-4 6 0 16,1-2 0-16,3-4 0 0,0 0 0 16,-8 6 0-16,1-3 0 0,4-3 0 0,-8 0 0 0,4 0 0 0,0 0 0 15,-4 0 0-15,4 0 0 0,0 0 0 0,-4 0 0 16,4 0 12-16,0 0 0 0,-4 6 0 0,4-6 0 15,-8 3 0-15,1-3 1 0,4 0 0 0,-5 7 0 16,1-4 7-16,-4-3 2 0,4 9 0 0,-4-3 0 16,8 4-6-16,-12-4-2 0,8 0 0 0,-4 4 0 15,8-1 11-15,-12 4 3 0,5-1 0 0,-1 1 0 16,4-1-28-16,-8-2 0 0,1 6-9 0,3-1 9 16,8 1 0-16,-12 3 0 0,5-1 12 0,-1 4-3 15,7-3-9-15,-10 9 0 0,3-6 0 0,0 3 0 16,4 1 0-16,-3-1 0 0,-1 3 0 0,0 3 0 15,7-3-9-15,-10 1 9 0,0 5 0 0,3-2 0 0,4 5 0 16,-4 4 12-16,0-3 0 0,-3 2 0 0,7-2-12 16,-7 3-10-16,3-1 2 0,0 1 0 0,0 6 8 15,-3-3 11-15,0 3-3 0,6-3 0 0,-6 3-8 0,0 3 0 16,3-3 0-16,4 0 0 0,-11-3 0 0,7 6 0 16,4-3 0-16,0 7 0 0,0-10 0 0,-4 0 0 15,4 6 0-15,3-3 0 0,0-7 0 0,-3 11 0 16,0-7 0-16,3 3 0 0,1 0 0 0,-5-3 0 15,1 3 0-15,3-4 8 0,1 1-8 0,3 7 0 16,-1-1 9-16,-6 0-9 0,3 0 0 0,1 0 0 16,3-3 0-16,-4 10 0 0,-3-7 0 0,3 9 0 15,0-2 0-15,1 6 0 0,-1-1 0 0,-3 1 0 0,3 0 0 16,0 3 0-16,1 2 0 0,-1 5 0 0,-3-1 0 16,3 0 0-16,0-9 0 0,4 6 0 0,0-4 0 0,-4 11 0 15,4-4 0-15,3-3 0 0,1 0 0 0,3 3 0 16,0-3 0-16,-1-3 0 0,1 9 0 0,-3-6 0 15,3 6 0-15,0-6 0 0,3 10 0 16,-7-1 0-16,8-3 0 0,-4 7 0 0,-1-4 0 0,1 4 0 16,-7-1 0-16,4 7 0 0,2-3 0 0,-2-1 0 15,6-2 0-15,-3 2 0 0,0-2 0 0,0-4 0 16,0 7 0-16,3-7 0 0,1-2 0 0,3-1 0 16,0-3 0-16,3 6 0 0,-3-2 0 0,7-1 0 15,-4-3 0-15,4 0 0 0,0 0 0 0,0 3 0 16,0 1 0-16,4 2 0 0,-1 4 0 0,5-1 0 15,-5-2 0-15,1 2 0 0,3 4 0 0,-4-4 8 16,8 1-8-16,-4-1 8 0,3 1-8 0,-3 6 8 16,0-4 0-16,4 1 1 0,0 0 0 0,-1 2 0 15,-3-5 3-15,4 3 0 0,3-1 0 0,0-2 0 0,0-4-3 16,4 4 0-16,-4-4 0 0,4-3 0 0,-4 4 0 0,3-7 0 16,1 0 0-16,0-3 0 0,-1 0-9 0,8 0 12 15,-4-3-12-15,0 3 12 0,4-3-2 0,0 6 0 16,-1-10 0-16,1 7 0 0,-4-3-10 0,7 0 0 15,-3 0 0-15,7 3 0 0,-4-3 0 0,0 3 0 16,1 3 0-16,2-6 0 0,-2 6 8 0,-5 0-8 16,4 0 8-16,4 0-8 0,0 3 8 0,-4 1-8 0,7-4 0 15,1 6 8-15,3-6-8 0,-8-3 0 16,5 0 0-16,2 6 0 0,-6-6 0 0,3 4 0 0,1-4 0 0,-1-1 8 16,-3 1 0-16,3-3 0 0,4-3 0 0,-7 0 0 15,6-1-8-15,-2-2 0 0,6-7 0 0,-7 7-11 16,4-7 11-16,3 1 0 0,-6-1 0 0,2-3 0 15,1 0 8-15,-3-3-8 0,2-3 8 0,5 0-8 16,-8 0 0-16,0-3 0 0,8 3 0 0,-1-1-8 16,-3-2 8-16,0 0 0 0,3 0 0 0,-7-1 0 15,4 1 0-15,3-3 0 0,-6 9 0 0,6-3 8 16,0-10-8-16,-3 10 0 0,7-6 0 0,-4-1 8 16,-3 4-8-16,3-6 0 0,4-1 0 0,-7-2 8 15,3-4-8-15,4 3 0 0,-3-6 0 0,2 3 0 16,1 1 0-16,-3-7 0 0,2 3 0 0,-2-3 0 15,-1 0 0-15,-3-4 0 0,3-2 0 0,-3-3 0 16,3 2 0-16,1 1 8 0,-8 0-8 0,7-4 8 0,4 4-8 16,-7-4 0-16,3-2 0 0,1 5 0 0,-5-5 0 15,5-1 0-15,-1-6 0 0,-7 7 0 0,11-4 8 0,0-3 1 16,0-3 0-16,-4 3 0 0,1 0-9 0,-1-3 0 16,0 0 0-16,1 0 0 0,-1 0 0 0,-3-3 10 15,0-3-10-15,3 0 10 0,4-4 4 0,-7 1 1 16,-1 0 0-16,1-1 0 0,4-2-15 0,-8-1-10 15,4 1 2-15,3-7 0 0,-7 0 8 0,1-3 0 16,2 0 8-16,-2-3-8 0,6-3 13 0,-3 0-1 16,3-4-1-16,0 1 0 0,-6-1-11 0,3 1 0 15,-1 0 0-15,1-7-11 0,0 7 11 16,-7-7 0-16,3 1 0 0,0 2 0 0,-3-3 0 0,3 1 0 16,-3-1 0-16,0-3 8 0,0 4-8 0,-1-7 0 15,-3 6 0-15,4 1 0 0,-4-4 0 0,1 0 0 0,2 0 0 16,-2-3 8-16,2 1-8 0,-9-1 0 0,2-3 0 0,4 6 0 15,-3-3 0-15,3-6 8 0,-3 3-8 0,3-3 0 16,-3-1 8-16,3-2-8 0,0 0 8 0,-3-4-8 16,3 1 0-16,1 3 0 0,2-1 0 0,-9-2 0 15,2-1 0-15,4-2 0 0,-6 6 0 0,6-4 8 16,-11-2-8-16,8 2 0 0,-4 1 0 0,4-4 8 16,-4-3-8-16,4 4 0 0,-4-1 0 0,-3 1 8 15,3-4-8-15,4 3 0 0,-4-5 0 0,3 5 8 16,-2-6-8-16,2 3 0 0,4-2 8 0,-3-1-8 15,0 0 0-15,0 0 8 0,-1-3-8 0,-3 3 0 16,4-3 0-16,-4 3 0 0,4-3 0 0,-4-3 0 16,4 3 0-16,-4-3 0 0,7 0 0 0,-7 0 8 0,1-6-8 0,2 2 0 15,-3 1 0-15,1-3 8 0,-1-1-8 0,0 4 12 16,0 3-4-16,4 0 0 0,-4-7 3 0,0 1 1 16,0 3 0-16,0-7 0 0,-3 4-12 0,3-1 10 15,0-2-10-15,-3 3 10 0,3-7-1 0,-3 3 0 16,3-2 0-16,-3-1 0 0,3 4-9 0,-4-4 0 15,-2-3 0-15,2 0 0 0,1-3 0 0,-4-3 0 16,4 0-12-16,-4-3 12 0,0 0 0 0,0-4 0 16,0 4 0-16,0-6 0 0,0 2 0 0,0-2 0 15,0-4 8-15,1 1-8 0,-1 5 0 0,0-2 0 0,-4 0 0 16,1-4 0-16,0 7 0 0,-1-4 0 0,-3-3 8 16,4 1-8-16,-8 6 0 0,4-10 0 0,-3 3 0 0,3 4 0 15,0-4 0-15,-3-3 0 0,3 1 0 16,0-4 0-16,-4-3 0 0,1-7 0 0,-1 7 0 0,1-9 0 15,-4 6-10-15,3-3-1 0,-3-4 0 0,0 4 0 16,-3 6 11-16,-1 0 0 0,1 6 0 0,-4-3-8 16,3 13 8-16,-3-4 0 0,-3 4 0 0,-1 0 0 15,4 3 0-15,-4 6 8 0,-3-3-8 0,0 6 0 16,-4-6 0-16,1 12 0 0,-1-2 0 0,-3-1 0 16,3 3 0-16,-3-2 0 0,-4-1 0 0,1 4 0 15,-4-1 0-15,-1 0 16 0,1 1-4 0,0-1-1 16,0 1-27-16,-4-1-6 0,4 4-1 0,-4 3 0 15,-3-1 7-15,-4 8 0 0,0-1 1 0,-3 6 0 16,-1 3 5-16,-2 7 1 0,2 0 0 0,-6 2 0 16,-1 4 9-16,-2 0 0 0,-5 13 0 0,-3-1 0 0,0 1 8 15,0 3-8-15,-3 2 8 0,-4 4-8 0,3 0 0 16,1 3 0-16,-4-3 0 0,0 6 0 0,0 1 0 0,0 2 8 16,-1 0-8-16,-6 4 0 0,4 2 0 15,-4-2 9-15,0-1-9 0,3 4 0 0,-6-1 8 0,-1 7-8 16,-7-3 0-16,1 6 0 0,-5 9 0 0,1 1 0 15,0-1 0-15,-4 4 0 0,4 2 0 0,-4 7 0 16,-3 0 0-16,-4 10 0 0,4 2-17 0,0 10 2 16,-4 3 1-16,-3 6 0 15,6 7-34-15,5 3-6 0,-1 6-2 0,0 9 0 0</inkml:trace>
  <inkml:trace contextRef="#ctx0" brushRef="#br0" timeOffset="-183568.98">26769 6074 1062 0,'-7'-12'23'0,"0"-4"5"0,0 4 0 0,0-4 3 0,-4 0-31 0,4 1 0 0,3-1 0 0,-3 3 0 16,0-5 11-16,0 5-11 0,0-3 12 0,-3 1-12 16,-1-1 12-16,0 0-12 0,-3-2 12 0,0-4-12 15,-3 9 16-15,-1-6-3 0,0 0-1 0,-3 4 0 16,3-1-1-16,-3 0-1 0,0-5 0 0,0 2 0 16,0-6 19-16,-4 9 4 0,0-6 1 0,1 0 0 0,3 0-11 0,-4-3-3 15,0 6 0-15,0-3 0 0,-3 3-6 16,4 1-2-16,-1-1 0 0,0 0 0 0,0 0-3 0,-3 0-1 15,4 4 0-15,-1-4 0 0,-3 3 0 0,3-3 0 16,-7 1 0-16,4-1 0 0,0 9 13 0,-4-2 3 16,0-1 0-16,0 1 0 0,1 2-24 0,-5 1 0 15,1-4 0-15,0 4 0 0,-4 0 11 0,-3-1-3 16,3 1 0-16,0-4 0 0,-3-2-8 0,0 5 0 16,-1 4 9-16,1-4-9 0,-1-2 11 0,-2-1-3 15,-1 4 0-15,3 0 0 0,1-1-8 0,-4 1 0 16,4-4 0-16,0 4 0 0,-4-1 0 0,3 4 0 0,5-3 0 15,-5 2 0-15,4 1 0 0,-3 0 0 0,0 0 0 0,-1-1 0 16,5 1 0-16,-5 3 0 0,-3 0 0 0,4 0 0 16,0 0 0-16,3-1 0 0,0 1 0 0,-3 0 0 15,-1 0 0-15,-2 3 0 0,-1 0 0 0,0 0 0 16,4-3 10-16,-4 3-10 0,0 3 12 0,-4-3-12 16,8 3 11-16,-4 0-11 0,-3-3 10 0,3 3-10 15,-3 1 16-15,-1 2-2 0,4 0-1 0,-3 3 0 16,3-2-13-16,-3-1 0 0,-1 3 0 0,1-2 0 15,0 2 8-15,-1 1-8 0,4-1 0 0,-3 0 0 16,0 4 19-16,3-4-3 0,0 4 0 0,3-1 0 16,1 4-16-16,-4-3-14 0,8-1 2 0,-8 7 1 15,3-10 19-15,1 7 3 0,7 3 1 0,-4-3 0 16,4-1-12-16,-1 1-17 0,1 3 4 0,3-4 1 16,1 4 12-16,-1-3 0 0,4 0 0 0,-4-1 0 15,4 1 10-15,-1 0-2 0,-2-7 0 0,2 0 0 0,1 10-8 16,0 0-11-16,0-10 3 0,0 10 0 0,3-3 8 0,-3 0 14 15,-1 2-3-15,-2-2-1 0,2-3-10 0,1 5 0 16,0-2 0-16,-4 3 0 0,0 0 0 16,4-4 0-16,0 4 12 0,-4 0-4 0,1 0-8 0,2 6 0 15,-2-3-12-15,-1 0 12 0,0 0 0 0,4 0 0 16,-4 0 0-16,4 0 0 0,0 3 0 0,-1-3 0 16,5 0 0-16,-1 3 0 0,-3-7 0 0,7 8 0 15,-4-8 8-15,4 7-8 0,-4 1 0 0,0 2 0 16,1-6 0-16,3 0 8 0,-1 6-8 0,1-3 0 0,0-3 0 15,3 6 0-15,1 0 0 0,-1 4 0 0,0-4 0 16,-3 0 0-16,4 3 0 0,-4 1 0 0,-1-7 0 16,1 9 0-16,0 1 0 0,3-4 0 0,-3 1 0 0,0-1 8 15,0 3-8-15,3-2 0 0,1-1 0 0,-5 7 0 16,5-4 0-16,-4 1 0 16,3-1 0-16,-3-2 0 0,3 5 0 0,1-2 0 0,-1-1-9 15,4-2 9-15,0-1 0 0,0 0 0 0,3 1 0 16,0 2 9-16,1 1-9 0,-1 2 0 0,4-2 0 15,4-1-11-15,-4 4 11 0,7-4 0 0,-4 4 0 0,1-4 0 16,-1 4 0-16,0 0 0 0,4 2 8 0,-3 1-8 16,3 3 0-16,0 0 0 0,-7 0 0 15,3 3-8-15,1 3 8 0,-1-3 0 0,-3 10 0 0,0-7 0 16,0 3 0-16,-3 0 0 0,-1 4 8 0,0 2-8 0,1-2 0 16,-4 9 0-16,3-7 0 0,-3 4 0 0,3-3 0 15,-3-1 0-15,4 7 0 0,-1-6 0 0,4 5 0 0,-4-5 0 16,4 3 0-16,0-1 0 0,0-5 0 0,4 2 0 15,-1 7 0-15,1-6 0 0,3-1 0 0,-4-2 0 16,8-4 0-16,-4 4 0 0,0 2 0 0,3 1 0 16,-3-1 0-16,4 1 8 0,-1-4-8 0,-3 10 0 15,4-6 0-15,-1 2 0 0,-3 7 0 0,4 0 8 16,-1-3-8-16,1 0 8 0,-4 3-8 0,0 3 0 16,-4 0 0-16,4 4 0 0,0-1 0 0,4-3 0 15,-4-3 0-15,3 0 8 0,5 6-8 0,-1-6 0 16,0 3 0-16,0 0 0 0,3-6 0 0,-3 3 8 15,7 0-8-15,-3 0 0 0,0 3 0 0,3-3 0 0,-4 0 0 16,1 6 0-16,3-6 0 0,-3 0 8 0,3 7-8 0,-4-1 0 16,4 0 0-16,-3-3 0 0,0 7 0 0,-1-7 0 15,1 6 8-15,3-3-8 16,-4-2 8-16,5 5-8 0,-5-6 0 0,4 3 0 0,-3-3 0 0,3 7 0 16,0-7 0-16,0-3 0 0,4 0 0 0,-1-3 0 15,1 6 0-15,0-6 0 0,3 6 0 0,-3-3 0 16,3-3 0-16,0 3 0 0,4-7 8 0,-4 1-8 15,3 3 0-15,1-7 8 0,0 1-8 0,0 6 0 16,-1 3 0-16,1 0 0 0,0-3 0 0,-4 3 0 16,3 6 0-16,1-3 0 0,-4 0 0 0,-3 0 0 15,3 4 0-15,-3-4 0 0,-1 0 0 0,-2 3 0 16,-1-3 0-16,0 0 8 0,0 3-8 0,-4-2 0 16,1-1 0-16,0 0 8 0,-1 3-8 0,1 0 0 15,-1-3 0-15,-3 4 0 0,4-1 0 0,-4 0 0 0,0-3 8 16,0 7-8-16,0-1 8 0,0-3-8 0,-3 7 8 15,3-4-8-15,0 1 8 0,3-1-8 16,-2 0 8-16,-1 1-8 0,3-7 8 0,4 0-8 0,0 0 11 0,1-3-3 16,2-3 0-16,1 0 0 0,3 0 4 0,0-7 0 15,0 1 0-15,4-7 0 0,-4 0-21 0,4 1-4 16,0-1-1-16,-1-3 0 0,1-3 14 0,0 0 0 16,3-3-10-16,0 0 10 0,0-3 0 0,4 3-9 15,3-10 9-15,-3 4 0 0,0-1-10 0,0-2 10 16,3-4-8-16,4 1 8 0,-1-4 0 0,-2 3-10 15,-5-3 10-15,5-2 0 0,3-4 0 0,-1 3-8 16,-2-7 8-16,2 1 0 0,1 0 0 0,0 0 0 0,0-3 0 16,3 2 0-16,-3 1 0 0,3-3 0 0,-3-4 0 0,3-2 0 15,4 2 0-15,0-2-8 0,-3 2 8 0,2-5 0 16,5 2 0-16,-4-3 0 0,3-3 0 0,0 7 0 16,-3-10 0-16,4 0 0 0,-1 6-8 0,4-6 8 15,0 0 0-15,3-6 0 0,1-4 0 0,3 7 0 16,-7-3 0-16,3-3 0 0,1 2 0 0,-1-2 0 15,0-1 10-15,4-2-10 0,0-1 10 0,0 1-10 16,-3-1 9-16,-1 1-9 0,1-7 8 0,3 0-8 16,0 0 20-16,3-3 0 0,1-3-1 0,-1 3 0 15,1-6-19-15,-1 6-17 0,4-9 3 0,-3-1 1 16,6-2 21-16,-3-1 5 0,4-5 1 0,-1-1 0 16,4-6-14-16,1 0-8 0,-5-3 8 0,8 0-13 15,-1-4 13-15,1-2 0 0,-4-4 0 0,0 1 0 16,0-1 10-16,0-3-10 0,4 1 8 0,-4-4-8 15,-3-3 8-15,3-3-8 0,-7 3 8 0,3-3-8 0,1-4 8 0,-1-2-8 16,-3-4 8-16,0 1-8 0,4-4 8 16,-4 1-8-16,3-4 8 0,-2 0-8 0,2 0 0 0,-3-6 0 15,0 10 8-15,0-7-8 0,0-3 0 0,0-4 0 16,0-2 9-16,-3 0-9 0,-1 2 0 16,-3-8 0-16,-3 5 0 0,-1-5 0 0,-3-4 0 0,0 0 0 15,-4-2 0-15,-3-4 0 0,4 0 0 0,-5 3 0 16,-2 6 0-16,-1-3 0 0,-3-6 0 0,0 0 0 15,0 0 0-15,-4 0 0 0,4-6 0 0,-4 9 8 16,0-6-8-16,4 0 0 0,-4 0 0 0,1 3 8 0,-5-4-8 16,1 1 0-16,-4 3 0 0,0-3 0 15,-3-6 0-15,0 9 0 0,-4 0 0 0,-3 3 0 0,-1-3 0 0,-3 3 8 16,-3 3-8-16,-4 0 9 0,4-2-9 0,-8 5 10 16,-3 0-1-16,0-2 0 0,-3-1 0 0,-1 0 0 15,-3-3-1-15,0 4-8 0,-4-4 12 0,1 3-4 16,-4-3-8-16,0 3 0 0,-1-3-10 15,-2 4 10-15,-1-1-8 0,1 3 8 0,-1 1 0 0,-3-1-9 16,3 0 9-16,-3-2 0 0,3 5 0 0,-3-2-8 16,0-1 8-16,0 4-8 0,-4 2 8 0,0-2-8 15,1 6 8-15,-4-1 0 0,3 4 0 0,-3 7 0 16,3-4 0-16,-7 3 0 0,0-3 0 0,1 3 0 16,-5 7 0-16,1-1 0 0,0 0 0 0,-4 4 8 15,-3-3-8-15,-1 5 0 0,-3 1 0 0,1 6 0 16,2-6 0-16,-3 6 0 0,-3 3 0 0,3 0 0 15,-3 0 0-15,-1-3 0 0,1 4 0 0,0-1 0 16,-1 3 0-16,1-6 0 0,-1 9 0 0,5-2 0 16,-8 2 0-16,7 1 0 0,-4-1 0 0,1 4 0 15,3-1 0-15,-7 7-10 0,4 0 10 0,-1 0 0 0,1 6-8 16,-4-3 8-16,-3 6 0 0,3 3 0 0,0-2 0 16,0 5-8-16,0 1 8 0,-3 5 0 0,3-5 0 15,-7 6-10-15,0 9 10 0,-4-6-8 0,4 6 8 0,4-3 0 16,-1 6-9-16,1 1 9 0,-1-4-9 0,5 3 9 15,-1-3-12-15,3 4 12 0,1-1-20 0,3-3 2 16,-3 3 1-16,6 1 0 16,1 2-16-16,3-2-3 0,0 2-1 0,4-3 0 15,3 1-75-15,1 2-16 0,2 4-2 0,-2-4-1 0</inkml:trace>
  <inkml:trace contextRef="#ctx0" brushRef="#br0" timeOffset="-180493.95">13469 11894 406 0,'0'0'8'0,"-7"3"3"0,-4-3 0 0,4 6 1 0,0-2-12 0,0-1 0 0,0 0 0 0,0 0 0 16,0 3 0-16,0 0 0 0,0-2 8 0,0 5-8 16,7-9 10-16,-7 9-1 0,7-9 0 0,-7 10 0 15,0-4 50-15,3 3 9 0,4-9 3 0,-7 10 0 16,4-1 0-16,-1 1 0 0,1-1 0 0,-1 1 0 15,4-1-26-15,0 7-5 0,4-4 0 0,-4 4-1 16,0 0-12-16,3-1-3 0,1 4 0 0,3-6 0 16,0 5-3-16,0-2-1 0,3 0 0 0,1-1 0 0,0-2-4 15,3 3-2-15,3 6 0 0,1-4 0 0,3-2 1 16,0 0 0-16,4-1 0 0,0 1 0 0,-1-3-4 16,-2-1-1-16,6-2 0 0,-4-4 0 15,5-3 1-15,-1 3 0 0,0-3 0 0,0-3 0 0,1 7 8 0,-1-14 1 16,0 7 1-16,4-3 0 0,0-3-1 0,3 6-1 15,-3-9 0-15,6 2 0 0,-2-5-3 0,-1 2 0 16,4-5 0-16,-4-1 0 0,0 3-5 0,1-2-2 16,-1-4 0-16,4 0 0 0,-4 7 0 0,4-7 0 15,0-3 0-15,-1-3 0 0,5-3-9 0,-5 6 12 16,1-7-12-16,4-2 12 0,-8-7 5 0,4 4 2 16,-4 3 0-16,0-1 0 0,4-5-19 0,0 2 0 0,0-3 0 15,-1 4 0-15,1-4 0 0,4 1 0 0,-8-1 0 0,4-3-12 16,-4 1 12-16,0-1 0 0,-3 0 12 0,0 0-12 15,-1-3 9-15,1 4-9 0,-4-1 0 0,1-3 9 16,-5 0-1-16,5 0 0 0,-5 0 0 0,1 0 0 16,0 0-8-16,-4 1 10 0,0-4-10 0,-3 3 10 15,-1 0-2-15,-3-3-8 0,1 6 12 0,-8-3-4 16,0-6 7-16,-4 9 1 0,1-6 0 0,-1 0 0 16,-3 0 0-16,-3 0 0 0,-1-3 0 0,1 6 0 15,-1-3 0-15,-3 3 1 0,-4-3 0 0,-3 3 0 16,4 3-17-16,-4-3 0 0,-4 4 0 0,-3 2 0 15,0 4 13-15,0-1-1 0,-8-3 0 0,1 4 0 16,-4 6-12-16,4-4 0 0,-7 1 0 0,3 0 0 16,-7-4 0-16,4 4 0 0,-4-4-8 0,0 4 8 15,4 6 0-15,-4-3 0 0,4-7-8 0,-4 7 8 16,0-3 0-16,4 6-8 0,-4-4 8 0,4 1 0 16,0 6-9-16,-8 0 9 0,5 0 0 0,-1 3-9 0,-4-3 9 0,1 4-8 15,0-1 8-15,-4 3-8 0,4 4 8 0,-1-1 0 16,-3 1-9-16,-3 2 9 0,0 1 0 0,-4 2-9 15,0 4 9-15,0 3 0 0,0 3-9 0,-3 1 9 16,6-1 0-16,1 6-9 0,-1 1 9 0,1-1 0 16,0-3 0-16,6 7-8 0,1-1 8 0,0 1 0 15,3 3 0-15,-4-4-8 0,8 10 8 0,0-3 0 16,0-4 0-16,3 1 0 0,0 6 0 0,4 0 11 16,-4-3-1-16,4 6 0 0,0 0-10 0,-4 0 0 0,4-3 0 15,0 6 0-15,-1-3-12 0,1 7-4 0,3-1 0 0,-3-3-1 16,3 7 25-16,1-4 4 0,-1 4 2 0,4-1 0 15,0 1-25-15,3-1-5 0,0 4 0 0,4-4-1 16,0 7 17-16,0-7 0 16,4-2-8-16,-1 2 8 0,4 1 0 0,0-1-12 0,0-9 12 0,3 4-10 15,1 2 10-15,-1 0-10 0,4-6 10 0,0 10-10 16,0-7 10-16,0 7 0 0,0-1 0 0,0-3-8 16,4 7 8-16,-4 0 0 0,0-1 0 0,3-2 0 15,1 2 0-15,-4-2 0 0,3-4 0 0,1 10 0 16,3-6 0-16,-4-4 0 0,4 7 0 0,1-1 0 15,2-2 0-15,1-1 0 0,-1-3 0 0,1 4-8 16,-1-4 8-16,1-2 0 0,-4 5 0 0,4-3 0 16,-1-2 0-16,1 2 0 0,-4-3 0 0,0 7 0 15,4-7 0-15,-4 3 0 0,0 1 0 0,0 2 0 16,0 1 0-16,0-7 0 0,3 9 0 0,-6-5 0 0,3-4 0 16,0 0 0-16,4 0 0 0,-1-2 0 0,4 2 0 15,0-3 0-15,4-6 0 0,0 9 0 16,-1-6 0-16,1 3 0 0,3 0 0 0,-3 0 0 0,3 0 0 0,0-3 0 15,4 3 0-15,-4 0 0 0,0-3 0 0,0-6 0 16,0 9 0-16,1-3 0 0,2-3 0 0,-2 0 0 16,-1-1 0-16,0-2 0 0,0 0 0 0,0-1 0 15,0-2 0-15,1 6 0 0,-1-7-11 0,0 1 11 16,0-1-13-16,0 1 5 16,-3-1-15-16,3-5-2 15,-3 8-1-15,3-2 0 0,0-4-30 0,-3 1-7 0,6 2-1 16,-6-5 0-16,3 2-32 0,0-3-6 0</inkml:trace>
  <inkml:trace contextRef="#ctx0" brushRef="#br0" timeOffset="-175929.47">18263 12201 802 0,'0'0'17'0,"0"0"4"0,0 0 1 0,-7 0 2 0,7 0-24 0,0 0 0 0,0 0 0 0,0 0 0 0,0 0 30 0,0 0 2 16,0 0 0-16,0 0 0 0,0 0-11 0,-7 0-1 15,7 0-1-15,0 0 0 0,0 0 8 0,0 0 1 16,0 0 1-16,0 0 0 0,0 0 1 0,0 0 0 15,-3 7 0-15,3-7 0 0,0 0 0 0,-4 9 0 16,1 0 0-16,3-2 0 0,0-7-4 0,0 9-1 16,0-6 0-16,3 7 0 0,1-1 2 0,-1 0 0 0,4 1 0 15,0-1 0-15,4 1 3 0,-1-1 1 16,5 0 0-16,2 1 0 0,1-4-3 0,7 0-1 0,-1 1 0 16,1-4 0-16,3 0 5 0,0 0 2 0,-3 0 0 0,3-3 0 15,1 0-21-15,-1 0-4 0,0 0-1 0,4 0 0 16,-4-3 4-16,0 0 0 0,0 0 0 0,1 3 0 15,2-3-4-15,-2-1 0 0,2 1 0 0,-2 3 0 16,2-3 0-16,-2 0 0 0,-5 0 0 0,4 3 0 16,4-6 0-16,-7 3 0 0,3-4 0 0,-3 4 0 15,3 0 0-15,-3 3 0 0,-1-3 0 0,1-3 0 16,0 2 2-16,-4-2 0 0,0 3 0 0,0-3 0 16,0-4 2-16,-6 10 1 0,2-9 0 0,-3 9 0 15,0-3 2-15,1-3 0 0,-5 2 0 0,1-2 0 16,-1 3-3-16,-3-3 0 0,0 6 0 0,0-3 0 15,1 3-3-15,-5 0-1 0,1-4 0 0,-4 4 0 16,0 0 2-16,0 0 0 0,0 0 0 0,0 0 0 16,0 0 4-16,0 0 1 0,0 0 0 0,0 0 0 15,0 0-5-15,0 0-1 0,0 0 0 0,0 0 0 16,0 0-9-16,0 0 0 0,0 0 9 0,0 0-9 0,0 0 0 0,0 0 0 16,0 0 0-16,0 0 8 0,0 0-8 0,0 0 0 15,0 0 0-15,0 0 0 0,3-3 0 0,-3 3 0 16,0 0 0-16,0 0 0 0,0 0 0 0,0 0 0 15,0 0 0-15,0 0 0 0,0 0 0 0,0 0 0 16,0 0-11-16,0 0 11 0,0 0 0 0,0 0 0 16,0 0 0-16,0 0 0 0,0 0 0 0,0 0 0 15,0 0 0-15,0 0 0 0,0 0 0 0,0 0 0 16,0 0 0-16,0 0 0 0,0 0 0 0,0 0 0 0,0 0 0 16,0 0 0-16,0 0 8 0,0 0-8 0,0 0 0 0,0 0 0 15,0 0 0-15,0 0 0 0,0 0 0 0,0 0 0 16,0 0 0-16,0 0 0 0,0 0 8 0,0 0-8 15,0 0 0-15,0 0 0 16,0 0 0-16,0 0 0 0,0 0 0 0,0 0 0 0,0 0 0 0,0 0 0 16,0 0 0-16,0 0 0 0,0 0 0 0,0 0 0 15,0 0 0-15,0 0-9 0,0 0 9 0,0 0 0 16,0 0 0-16,0 0 0 0,0 0 0 0,0 0 0 16,0 0 0-16,0 0 0 0,0 0 0 0,0 0 0 15,0 0 0-15,0 0 0 0,0 0 0 0,0 0 0 16,0 0 0-16,0 0 0 0,0 0 0 0,0 0 0 15,0 0 0-15,0 0 0 0,0 0 0 0,0 0-8 16,0 0 8-16,0 0 0 0,0 0 0 0,0 0 0 16,0 0 0-16,0 0 0 0,0 0 0 0,0 0 0 0,0 0 0 15,0 0 0-15,0 0 0 0,0 0 0 0,0 0 0 0,0 0 0 16,0 0 0-16,0 0 0 0,0 0 0 0,0 0 0 16,0 0 0-16,0 0 0 0,0 0 0 0,0 0 0 15,0 0 0-15,0 0 0 0,0 0 0 0,0 0 0 16,0 0 0-16,0 0 0 0,0 0 0 0,0 0 0 15,0 0 0-15,0 0 0 0,0 0 0 0,0 0 0 16,0 0 0-16,0 0 0 0,0 0 0 0,0 0 0 16,0 0 0-16,0 0 0 0,0 0 0 0,0 0 0 15,0 0 0-15,0 0 8 0,0 0-8 0,0 0 0 16,0 0 0-16,0 0 0 0,0 0 0 0,0 0 0 0,0 0 0 16,0 0 0-16,0 0 0 0,0 0 0 0,0 0 0 0,0 0-8 15,0 0 8-15,0 0 0 0,0 0 0 0,0 0 0 16,0 0 0-16,0 0 0 0,0 0 0 0,0 0 0 15,0 0 0-15,0 0 0 0,0 0 0 0,0 0 0 16,0 0 0-16,0 0 0 0,0 0 0 0,0 0 0 16,0 0 0-16,0 0 0 0,0 0 0 15,0 0 0-15,0 0 0 0,0 0 0 0,0 0 0 0,0 0 0 16,0 0 0-16,0 0 0 0,0 0 0 0,0 0-8 16,0 0 8-16,0 0 0 0,0 0 0 0,0 0 0 15,0 0 0-15,0 0 0 0,0 0 0 0,0 0 0 16,0 0 0-16,0 0 0 0,0 0 0 0,0 0 0 15,0 0 0-15,0 0 0 0,0 0 0 0,0 0 0 16,7 3 0-16,-7-3 0 0,0 0 0 0,0 0 0 16,0 0 0-16,0 0 0 0,0 0 0 0,0 0 0 15,0 0 0-15,0 0 0 0,0 0 0 0,4 7 0 0,-4-7 0 16,0 0 0-16,0 0 0 0,0 0 0 0,0 0 0 0,0 0 0 16,0 0 0-16,0 0 0 0,0 0 0 0,0 0 0 15,0 0 0-15,0 0 0 0,0 0 0 0,0 0 0 16,0 0 0-16,0 0 0 0,0 0 0 0,0 0 0 15,0 0 0-15,0 0 0 0,3 6 0 0,-3-6 0 16,0 0 0-16,0 0 0 0,0 0 0 0,0 0-15 16,0 0 3-16,0 0 0 15,0 0-22-15,0 0-4 0,0 0-1 0,0 0 0 16,0 0-79-16,0-6-16 0,4-4-3 0,-4 1-685 0</inkml:trace>
  <inkml:trace contextRef="#ctx0" brushRef="#br0" timeOffset="-174859.38">16150 12110 768 0,'0'0'21'0,"0"0"7"0,0 0-28 0,0 0 0 0,0 0 0 0,0 0 0 16,0 0 41-16,0 0 3 0,0 0 1 0,0 0 0 15,0 0-22-15,0 0-5 0,0 0-1 0,0 0 0 0,0 0-4 0,0 0-1 16,0 0 0-16,4 10 0 0,3-10 11 0,0 9 1 16,3-9 1-16,-3 6 0 0,4-2-2 0,0 2-1 15,3-3 0-15,0 3 0 0,3 0-2 0,1-2 0 16,3-1 0-16,4 0 0 0,0-3-3 0,-1 6-1 15,5-6 0-15,-1 0 0 0,4 0-4 0,-4-3 0 16,7 0-1-16,-7 3 0 0,4-3 2 0,-4 0 1 16,0-4 0-16,1-2 0 0,-1 6-5 15,0-3-1-15,-3 2 0 0,0-2 0 0,-1-3 3 0,-3 6 0 16,1-7 0-16,-1 4 0 0,-4 3-3 0,1-3 0 16,-4 2 0-16,0 1 0 0,0 0 1 0,-3 0 0 15,-1-3 0-15,-2 3 0 0,-1-1 0 0,0 4 0 0,-4-3 0 16,-3 3 0-16,4-3 3 0,-4 3 1 0,0 0 0 0,0 0 0 15,7 0 7-15,-7 0 0 16,0 0 1-16,0 0 0 0,0 0-3 0,0 0-1 0,0 0 0 0,0 0 0 16,0 0 5-16,0 0 1 0,0 0 0 0,0 0 0 15,0 0-23-15,0 0 0 0,0 0 0 0,0 0 0 16,0 0 0-16,0 0 0 0,-7-3 0 0,7 3 8 16,0 0-8-16,0 0 0 0,0 0 0 0,0 0 0 15,0 0 0-15,0 0 0 0,0 0 0 0,0 0 0 16,-7 3 0-16,7-3 0 0,0 0 0 0,0 0 0 15,0 0 0-15,0 0 0 0,0 0 0 0,0 0 0 16,-7 6 0-16,7-6 0 0,0 0 0 0,0 0 0 16,0 0 0-16,0 0 0 0,-4 4 0 0,4-4 8 15,0 0-8-15,0 0 8 0,0 0-8 0,0 0 8 0,0 0-8 16,-7 6 0-16,7-6 0 0,0 0 0 0,0 0 0 16,0 0 0-16,0 0 0 0,0 0 0 15,0 0 0-15,0 0 8 0,0 0-8 0,0 0 0 0,0 0 0 0,-4 6 0 16,4-6 0-16,0 0 0 0,0 0-15 0,0 10-1 15,4-4 0-15,-4 0-524 16,7 0-104-16</inkml:trace>
  <inkml:trace contextRef="#ctx0" brushRef="#br0" timeOffset="-170896.71">25742 14057 1069 0,'0'0'23'0,"0"0"5"0,7 0 0 0,4 0 4 0,-1 0-32 0,1 0 0 15,3-3 0-15,-3-3 0 0,3 6 35 0,0 0 1 16,0 0 0-16,0-3 0 0,0-3-21 0,4 3-4 15,0-1-1-15,3 1 0 0,0-3-2 0,-3 0 0 16,3 3 0-16,-4-4 0 0,4 1-8 0,-3-3-17 16,3 2 4-16,-3 1 1 0,0 0 12 0,3 3 0 15,-4-7 0-15,1 10 0 0,0-3 23 0,-4-3 7 16,0 3 2-16,0-4 0 16,0 4-52-16,-3 3-9 0,-1-6-3 0,1 6 0 0,-1-3 16 0,-3 3 4 0,1-6 0 0,-1 2-343 15,0 4-68-15</inkml:trace>
  <inkml:trace contextRef="#ctx0" brushRef="#br0" timeOffset="-170410.5">25725 14368 1064 0,'0'0'30'0,"0"0"6"0,0 0-28 0,3 3-8 15,4-3 0-15,-3 3 0 0,3-3 36 0,-4 3 7 16,8-3 1-16,-4 0 0 0,0-3-28 0,0 3-4 0,4 0-2 0,-1-3 0 16,4 3 5-16,-3-3 1 0,3 0 0 0,0 0 0 15,0 3-4-15,0-4 0 16,4 4 0-16,3-3 0 0,-3 0 16 0,-1-3 2 0,5 3 1 0,-5-3 0 15,4-4-18-15,1 7-3 0,-1-3-1 0,0-4 0 16,0 7-9-16,0-6 12 0,-3-1-12 0,7 1 12 16,-8 0-12-16,4-1 0 0,-3 1 0 0,0 2 0 15,-4-2 0-15,3 0-19 0,-3-4 3 0,1 4 1 32,-1-1-42-32,-4 1-9 0,1-1-2 0,-4 1 0 0</inkml:trace>
  <inkml:trace contextRef="#ctx0" brushRef="#br0" timeOffset="-168513.12">26405 7416 464 0,'0'0'10'0,"0"0"2"0,0 0 1 0,0 0 0 0,0 0-13 0,0 0 0 0,0 0 0 0,0 0 0 0,0 0 17 0,7 0 1 15,-3 0 0-15,3 0 0 16,-3 0 0-16,3 0 0 0,-4 0 0 0,4 4 0 0,-7-4-1 0,4 0 0 15,6 0 0-15,-3 3 0 0,0 0 0 0,4 0 0 16,0 0 0-16,-4 0 0 0,3 4-1 0,1-1 0 16,-1 0 0-16,1 4 0 0,0-1 1 0,-1 0 0 15,1 1 0-15,-4 5 0 0,3-2-5 0,1 3-2 16,0-1 0-16,-4 4 0 0,3-3 2 0,-3 3 1 16,0 3 0-16,0-4 0 0,0 7 0 0,0-3 0 15,-3 3 0-15,0 1 0 0,-1 2-2 0,1-3-1 0,-4 0 0 16,3 3 0-16,-3 0-2 0,4 1 0 0,-4-4 0 0,3 0 0 15,1 0 11-15,-1-3 1 0,1-3 1 0,3 3 0 16,3-7-10-16,1-2-3 0,3 2 0 0,-3-2 0 16,6 6 5-16,1-3 1 0,0-4 0 0,-1 4 0 15,4-4-14-15,1 1 9 0,-1-4-9 16,0 1 8-16,0 2-8 0,4-2 0 0,-4-4-12 0,0 3 12 16,0 1-17-16,0-4 4 0,-3 3 1 0,-4-6 0 15,0 7 12-15,4-10 0 0,-7 6 0 0,-1-3-9 16,1 0 9-16,-8 1 0 0,-3-4 0 0,0 0 0 15,0 0 0-15,0 0 0 0,0 0 0 0,0 0-8 16,0 0 8-16,-7 6 0 0,-3 0 0 0,-1 0 0 16,-3 4 0-16,0-4 0 0,0 3 8 15,0 1-8-15,-1 2 9 0,-2 1-9 0,3-1 12 0,3 7-12 16,-3-3 20-16,3 6-4 0,-3 0 0 0,0 6 0 0,0 0-3 16,0 4-1-16,3 2 0 0,-3 4 0 0,0 3-3 15,0 2-1-15,3 1 0 0,-3 10 0 0,0-1 5 16,4-6 1-16,-1 9 0 0,0-5 0 0,4 5-14 0,0 0 11 15,4 1-11-15,-1-1 10 0,1-2 10 0,-1 2 3 16,4-6 0-16,0 4 0 0,0 5-6 0,4-2-1 16,-4-1 0-16,3-3 0 0,1 10 5 0,-1-3 1 15,4-1 0-15,-3 1 0 0,3 2-4 0,-3 1-1 16,3 0 0-16,0 0 0 0,-4 2-17 0,1 4 0 16,3 7 0-16,-4-1 0 0,-3 6 12 0,0 7-4 15,-3 3 0-15,-1 6-8 0,-3 7 20 0,0 2-2 16,0 4-1-16,-4-3 0 0,4 6-17 0,-3-10 0 0,3-3 0 15,0-9 0-15,3 0 20 0,4-9 0 0,0-10 0 16,4-3 0-16,3-3-20 0,-4-7 0 0,8 1 0 0,-4 3 0 16,0-1 30-16,0 1-1 0,0 0 0 0,4-1 0 15,-4 1-3-15,3 0-1 0,-3 0 0 0,4 2 0 16,-4 1-12-16,0 0-2 0,-3-3-1 0,-1 6 0 16,1-13-10-16,-1 7 12 0,-3 0-12 0,4 6 12 15,-4-13-12-15,0 4 10 0,0-4-10 0,0 7 10 16,0-10-10-16,3 4 0 0,-3-1-12 0,4-6 12 15,-4-6 0-15,3 0 0 0,-3 3 0 0,4-3 0 16,-1-3 0-16,1-1 0 0,-1 4 0 0,1-6 0 16,-1-4 8-16,1 7-8 0,-4-6 0 0,0 2 8 15,4-5-8-15,-4 5 0 0,3-5 9 0,-3 2-9 16,0-2 0-16,0 8 0 0,0-2 0 0,0 0 0 16,0 2 0-16,0 1 0 0,0 0 0 0,-3 0 0 0,-1 2 0 15,-3-2 0-15,3 3 0 0,1 0 0 0,-1-3 8 16,-3 3-8-16,4-7 10 0,-1-2-10 0,4 2 20 0,-3-5-1 15,-1-1-1-15,-3-3 0 0,4-3-1 0,-1 7 0 16,1-7 0-16,-4 0 0 0,-1 0-7 0,1 0-2 16,0-3 0-16,-3 3 0 15,3 0 0-15,-4 0 0 0,1-3 0 0,-1 6 0 0,0 1-8 0,1-4 0 16,-1 0 0-16,-3 3 0 0,4-3 0 0,-5 3 0 16,5 1-10-16,-4-4 10 0,3 0 0 15,-3-3-9-15,0 6 9 0,0-3 0 0,3-3 0 16,1 0 0-16,-1-6 0 0,0 2 0 0,4 1 8 0,-3 0 1 15,-1 0 0-15,1 0 0 0,3-4-9 0,0 4 0 16,-1-3 0-16,1 0 0 0,-3 2 0 0,3-2 0 16,0 0-10-16,0-1 10 0,0 1-8 0,3-3 8 15,-3-4 0-15,4 0-9 0,-5 4 1 0,1-7 0 0,4 0 0 0,-1 1 0 16,4-7-10-16,0 0-2 0,-7 6 0 0,4-3 0 31,-4 0-16-31,-4-3-3 0,4-3-1 0,-4 0 0 16,1 3-131-16,-4-9-26 0,-11-20-6 0,4 1-1 0</inkml:trace>
  <inkml:trace contextRef="#ctx0" brushRef="#br0" timeOffset="-149364.56">4957 16651 734 0,'-15'-4'16'0,"5"4"3"0,-1 0 1 0,4 0 1 0,-3-6-21 0,-1 6 0 0,-3 0 0 0,3 0 0 16,4 0 57-16,0 0 7 0,0 0 2 0,0 0 0 16,0 0-18-16,7 0-4 0,-3-3-1 0,3 3 0 15,0 0-23-15,0 0-5 0,0 0-1 0,0 0 0 16,0 0-5-16,0 0-1 0,-4 3 0 0,4-3 0 15,0 10-8-15,4-1 8 0,-1 0-8 0,1 7 8 0,3-3 12 0,0-1 1 16,7 1 1-16,-4-1 0 0,8-2 0 0,-4-1 0 16,-3-6 0-16,6 7 0 0,5-4-6 0,-5-3-2 15,4 3 0-15,8-6 0 0,-8 0-5 0,3-6-1 16,1 6 0-16,0-3 0 0,0-3-8 0,-4-4 12 16,3 7-12-16,1-3 12 0,-4 3-12 0,0-4 0 15,4 1 9-15,-7 0-9 0,3-1 11 0,0 7-3 16,0-3 0-16,-3 3 0 0,3-3 9 0,-7 6 2 15,0 0 0-15,4 7 0 0,0-1-19 0,-1 1 0 0,-3-4 0 16,4 7 0-16,0 2 13 0,-8 4-4 16,8 0-1-16,-4 3 0 0,0-3-8 0,4-1 0 0,-1 4 9 15,4-6-9-15,1 0 0 0,-8-4 0 0,7-2 0 0,4-4 0 16,-1 0 0-16,4-3 0 0,-3-3 0 16,3-3 0-16,1 0 0 0,-1-3 8 0,0 0-8 0,0-4 0 15,4 1 8-15,-4-4-8 0,4 1 8 0,-7-4-8 16,3 3 16-16,0-2-2 0,-7 2 0 0,4-2 0 15,0-1 16-15,-1 6 3 0,1 1 1 0,0 0 0 16,-1-1-6-16,5 1 0 0,-1-1-1 0,-3 1 0 16,6 3-15-16,-9-1-2 0,2 4-1 0,-3 0 0 15,1 3 7-15,-1 0 0 0,3 3 1 0,-9 4 0 16,2-4-26-16,4 3-6 0,-3 3-1 0,-4 1 0 16,4-7 16-16,-1 6 0 0,-2 1 0 0,-1 2 0 15,3-5 0-15,-3 2 0 0,4-6 0 0,0 3 0 16,-1-2 0-16,1-4 0 0,3 0 0 0,-3 0 0 0,6-7 0 15,-2 1 0-15,2-3 0 0,1-1 0 16,0 1 10-16,-1-4-2 0,-2-2 0 0,2 2 0 0,-3-6 0 0,-3 3-8 16,3-2 12-16,0-1-4 0,-3-3-8 0,0 3 10 15,3 0-10-15,-11 7 10 0,8-7-10 0,-4 0 10 16,-3 0-10-16,3 0 10 0,0 1-2 0,-3-4 0 16,-4 0 0-16,3-3 0 0,-3 0 4 0,-3-7 0 15,3 10 0-15,-7-3 0 0,-7 0 3 0,3-3 1 16,1 0 0-16,-4-4 0 0,-4 4-6 0,0 0-1 15,-3 0 0-15,0-1 0 0,-3 4-9 0,-1-3 8 16,4 3-8-16,-7-3 8 0,0 0-8 0,-1 3 0 16,1-1 0-16,-3 1 8 0,6-3-8 0,-10 9 0 0,6 1 0 15,-2-4 0-15,-1 3 0 0,4 3 0 0,0-6 0 16,0 13 0-16,-4-4 0 0,0-2 0 0,-3 8 0 0,0-2 0 16,0-1-9-16,-4 4 9 0,0 3-12 15,-3 0 12-15,-1 3-14 0,-2 0 4 0,-1 0 1 0,-11 3 0 16,1 0 9-16,0 0-12 0,-4 4 12 0,7-4-12 15,-7 0 3-15,4 3 0 0,-1 0 0 0,-3-2 0 16,11 5 9-16,-11-3 0 0,4-3-9 0,6 4 9 16,-3-4 0-16,4-3 0 0,3 6 0 15,4-3 0-15,0 7 0 0,7-7 0 16,-8 3 0-16,8 0 0 0,-4-3 0 0,4 7 0 16,0-1 0-16,3 1 0 0,-3 5-9 15,0 1 9-15,7 3 0 0,-11 0 0 0,4 6 0 0,3-3 0 16,-3 3 0-16,6 0 0 0,-6 0 0 0,4 0 0 0,-5-3-9 0,5 3 9 15,3 0 0-15,-8-3 0 0,5 6 0 0,-1 0 0 16,4-6 0-16,3 0 0 0,-7 0-8 0,8 0 8 0,3 0 0 0,3 0 0 16,4 6 0-16,-4-3-9 0,4 4 9 0,4 8 0 15,3-5 0-15,-4 2 0 0,4 4 0 0,0 3 0 16,0-1 10-16,4 4-10 0,3-3 12 0,-4 3-3 16,4 0-1-16,1 3 0 0,2-6-8 0,-3 6 10 15,0-7-10-15,-3-2 10 0,3-4-10 0,3-2 12 16,-3-4-12-16,4-3 12 0,0-3 3 0,-1-9 1 15,-3 5 0-15,4-5 0 0,-4-1 1 0,3-5 1 16,1-1 0-16,-4-3 0 0,4-6 6 0,-1 3 2 16,-3 3 0-16,4-3 0 0,0-3-5 0,-1-3-1 15,1 6 0-15,-4-3 0 0,0-4-10 0,0 4-2 0,0-3-8 16,0 3 12-16,0-7-12 0,0 10 0 0,0-3 8 0,0-3-8 16,0 6 0-16,0 0 0 0,0-3 0 0,4 3 0 31,-1-6-147-31,1 6-22 0,0-10-5 15</inkml:trace>
  <inkml:trace contextRef="#ctx0" brushRef="#br0" timeOffset="-147928.89">22338 16942 1843 0,'0'0'40'0,"0"-6"9"0,-4 0 2 0</inkml:trace>
  <inkml:trace contextRef="#ctx0" brushRef="#br0" timeOffset="-147220.78">22366 16757 914 0,'0'0'25'0,"0"0"7"0,0 0-32 0,0 0 0 0,0 0 0 0,0 0 0 15,0 0 40-15,0 0 2 0,0 0 0 0,0 0 0 16,4 0-16-16,-1-6-3 0,1 0-1 0,-1-1 0 16,1 1-6-16,3 0-2 0,-4-1 0 0,4 1 0 15,-7 6 2-15,4-3 0 0,3-3 0 0,-3 3 0 16,-1 0 18-16,-3 3 4 0,7-4 1 0,0 4 0 15,0 0-7-15,4 7 0 0,-4-4-1 0,0 3 0 16,3 0-4-16,1 1-1 0,0 2 0 0,-1-3 0 16,4 1-16-16,0-1-10 0,1 0 12 0,-1 4-12 15,-4-4 0-15,4-3 0 0,-3 6 0 0,3-9 0 0,4 0 0 16,-1 0 0-16,1 0 0 0,3 0 0 0,0-9 8 16,0 6-8-16,1-7 0 0,2 1 0 0,-3 0 10 0,4-1-10 15,-4-2 8-15,1 2-8 16,-1 1 12-16,0-1-4 0,0 1 0 0,-3 3 0 0,-1-4 12 0,1 10 1 15,-4-3 1-15,4 3 0 0,-4 0 9 0,0 3 1 16,-4-3 1-16,1 10 0 0,-4-1 0 0,0 4 0 16,4-1 0-16,-4 1 0 0,0 2-11 0,-4-2-2 15,1 0-1-15,-1 5 0 0,8-2-8 0,0-3-2 16,-1-4 0-16,4 0 0 0,0 1-9 0,4-7-11 16,3 0 3-16,0-9 0 15,8 0-17-15,-1-4-3 0,0-2-1 0,4-7 0 16,0 0-5-16,6 0-1 0,-2 0 0 0,-1-3 0 15,7 4-15-15,-6-1-3 0,2 0-1 0,-2 0 0 0,-5 0 41 0,1 10 13 0,-4-1 0 0,1 4-10 16,-1 3 30-16,-4 3 7 0,1 0 1 0,-4 3 0 16,-3 3 5-16,3 1 2 0,-3 2 0 0,-1 4 0 15,-2-4 2-15,2 1 1 16,-3 5 0-16,-3 1 0 0,3-4-8 0,0 4-2 0,0-3 0 0,0-1 0 16,0 1-12-16,-3-4-4 0,3 1 0 0,0-4 0 15,0-3-3-15,4-3-1 0,0 0 0 0,3 0 0 16,-4-3 3-16,5-3 0 0,2-4 0 0,-3-2 0 15,4-7-11-15,0 3 8 0,3 0-8 0,-3-2 8 16,3 2-8-16,0-3 0 0,0 0-12 0,1 4 12 16,-5-4-8-16,5 3 8 0,-5 4 0 0,-3-1 0 15,1 0 0-15,-1 4 0 0,-4 0 0 0,1 9 0 0,-4-10 0 16,-3 10 8-16,-1-3-8 0,1-3 12 0,-4 6-1 16,4 0 0-16,-4 0 0 0,0 0 0 0,0 0-11 0,-4 6 12 15,-3-6-12-15,7 3 12 0,-3 4-12 16,-1-4 0-16,-3-3 0 0,0 0 8 0,0 0-8 0,7 6 0 15,-3-3 0-15,-4-3 0 16,0 0-41-16,0 0-4 0,0 0-1 0,0 0-591 16,3 0-119-16</inkml:trace>
  <inkml:trace contextRef="#ctx0" brushRef="#br0" timeOffset="-145464.55">24931 16952 1105 0,'0'0'24'0,"7"3"4"0,0 0 2 0,0-3 2 0,4 3-32 0,-4-3 0 0,3-3 0 0,1 3 0 16,-1 0 16-16,-3 0-3 0,4-3-1 0,0 3 0 15,-4-3-12-15,0-1 0 0,0 1 0 0,0 0-10 31,0-3-24-31,0 0-5 0,-4 6-1 0,4-4 0 0,1-2 23 0,-1 6 4 0,-4 0 1 0,4-3 0 16,-3-3-11-16,-4 6-1 0,3 0-1 0,1-3-371 16</inkml:trace>
  <inkml:trace contextRef="#ctx0" brushRef="#br0" timeOffset="-145225.2">24977 16870 1459 0,'0'0'41'0,"-4"6"10"0,4-6-41 0,-3 7-10 0,-1 2 0 0,1 0 0 0,-1-2 50 16,1 2 8-16,-1-6 2 0,4 13 0 0,0-10-29 0,0 4-6 15,0-4-1-15,0 0 0 0,4 0-36 0,-1 4-8 16,1-4-2-16,-1 0 0 16,1 1-19-16,-1-1-4 0,1 3-1 0,-1-6 0 0,4 7 24 0,-3-4 5 15,3-3 1-15,-4 3 0 0,-3-6 3 0,11 4 1 16,-4-4 0-16,4 6 0 15,-8-6-23-15,4 0-4 0,0 0-1 0,0 0 0 16,4-6-28-16,-4 2-7 0,11-11-1 0,-1 2 0 0</inkml:trace>
  <inkml:trace contextRef="#ctx0" brushRef="#br0" timeOffset="-144892.53">25351 16879 1668 0,'0'0'47'0,"0"0"11"0,0 0-46 0,3 4-12 0,1 5 0 0,-1-9 0 16,4 6 44-16,-7-6 6 0,0 0 2 0,4 3 0 16,-1-3-36-16,-3 0-6 0,0 0-2 0,0 0 0 15,7 0-44-15,-7 0-10 0,0 0-2 16,0 0 0-16,0 0-6 0,7 0-2 0,-7 0 0 0,7 0 0 16,1 0-6-16,-1-3-2 0,-4-3 0 15,4 6 0-15,0 0-20 0,0-3-5 0,0-3-1 0,0 2 0 16,4-2-8-16,0 0-2 0,-4 0 0 0,3-1 0 15,1 1 16-15,-1 0 4 0,1 0 0 0,0 2 0 16,-1-2 48-16,4 3 11 0,-3 0 1 0,3 0 1 0,-4 3 66 16,1 0 13-16,0-3 2 0,-4 3 1 0,3 0 79 0,-3 0 16 15,0 3 3-15,4-3 1 0,-7 6-43 0,3-3-9 16,0-3-2-16,-4 0 0 0,4 0-38 0,0 0-8 16,0 0-2-16,0 0 0 15,4-3-131-15,-4-3-26 0,14-19-6 0,0 6-1 0</inkml:trace>
  <inkml:trace contextRef="#ctx0" brushRef="#br0" timeOffset="-144726.43">26208 16688 2460 0,'0'0'70'0,"0"10"14"0,0-4-67 0,3 3-17 0,1 1 0 0,-1-4 0 31,-3-6-127-31,0 0-29 0,0 0-5 0</inkml:trace>
  <inkml:trace contextRef="#ctx0" brushRef="#br0" timeOffset="-144226.18">26324 16450 2467 0,'0'0'70'0,"0"0"15"0,0 0-68 0,7 3-17 0,0 3 0 0,0-3 0 0,1 1-11 15,2-1-5-15,-3-3-2 0,0 0 0 16,-7 0-42-16,4 3-8 0,-4-3-1 0,7 3-1 15,-4 3-18-15,4 4-4 0,-3-4-1 0,-1 10 0 0,-3-4 57 0,0 7 12 16,4-3 3-16,-4 2 0 0,3-2 55 0,1 6 11 16,-4 0 3-16,4-3 0 0,-1 0-6 0,1-4-1 0,-1-2 0 15,-3-4 0-15,4 1-21 0,-1-1-5 0,1-3-1 16,-4-6 0-16,0 0-14 0,0 0 0 16,3-3 0-16,1-6 0 15,-1-7-40-15,1-3-10 0,-1 4-2 0,4-4-1 16,-3 0 15-16,3 0 3 0,0 0 1 0,4-3 0 0,-4 4 34 0,3-8 8 0,-3 8 0 0,4 5 1 15,-4-3 23-15,4 4 5 0,-4-1 1 0,0 1 0 16,0 2 15-16,0 4 3 0,0 0 1 0,-4 0 0 16,4 6-18-16,0 0-4 0,-3 0-1 0,3 0 0 15,-3 6-6-15,3-3-2 0,0 6 0 0,0 1 0 16,0-1-13-16,3 4-2 0,-3-4-1 0,4 4 0 16,-4-1-10-16,0-2 0 0,4 8 0 0,-1-2 0 15,1-3-8-15,-1 2-4 0,1 1-1 0,0 0 0 16,3-4-12-16,0 4-3 15,0-3 0-15,-3 5 0 16,-1-5-74-16,1-1-15 0,-1 4-3 0,1 0-732 0</inkml:trace>
  <inkml:trace contextRef="#ctx0" brushRef="#br0" timeOffset="-143830.24">27457 17036 1566 0,'0'0'34'0,"0"0"7"0,0 0 2 0,0 0 1 0,0 0-35 0,0 0-9 0,0 0 0 0,0-3 0 31,-4-6-160-31,1 2-35 0,-4-2-6 0,-4 0-2 16,0-1 52-16,-3 4 11 0,0-4 1 0,-3 4 1 0,-5 3 124 0,1-3 25 0,0 6 5 0,-4-3 0 16,1 3 164-16,-5 3 32 0,1 0 6 0,-4 3 2 15,1-3-67-15,-8 4-13 0,0-1-2 0,-7 3-1 16,-3 1-76-16,-4 2-15 0,-3-2-3 16,-8 2-1-16,-7-2-33 0,-6 8-9 0,-4-2 0 0,-7 6 0 15,-8 0 0-15,-6-3-16 0,-14 9 2 0,-4 0 1 16,-4 0 13-16,-10 7 0 0,0-1 0 0,-4 10 0 15,1-3 0-15,3 0 12 0,3 0-4 0,4-1-8 0,4 4 10 16,6 0-10-16,8-3 8 0,3-3-549 16,7-7-111-16</inkml:trace>
  <inkml:trace contextRef="#ctx0" brushRef="#br0" timeOffset="-130571.33">27591 1704 903 0,'0'0'20'0,"3"-7"4"0,4 7 0 0,4-9 2 0,0 9-26 0,-1-9 0 16,1 9 0-16,3-4 0 0,0-2 58 0,4 3 6 0,-1-3 2 0,4 6 0 15,4 0-10-15,3-3-1 16,0 3-1-16,4 0 0 0,7 0-27 0,3 0-6 0,4-7-1 0,0 4 0 15,7-3-11-15,0 3-9 0,3 3 12 16,1-7-12-16,3 4 8 0,0 3-8 16,0 0 0-16,-4 0 0 0,-3 0 0 0,-4 3 0 0,1 4 0 15,-8-7 0-15,-3 9 0 0,-7-6 0 0,0 4 0 0,-4-4 0 16,-4 6 15-16,-6 1 2 0,3-1 1 0,-10 0 0 16,-1 10 2-16,-3-6 0 0,-3 2 0 0,0 1 0 15,-4 3-20-15,-4-7 0 0,4 1 0 0,-4 6 0 16,-3 6 0-16,7-3 0 0,-3 3 0 0,-1 0 0 15,4 0 0-15,0 0 0 0,0-3 0 0,7 3-9 16,0 3 9-16,4 1 8 0,3 8-8 0,4-2 11 16,-4-1-11-16,7 10 8 0,-3-6-8 0,3 12 8 15,0-6 1-15,0 3 0 0,4 0 0 0,-4 9 0 16,-3-2 11-16,3 2 3 0,-3 7 0 0,-1-4 0 16,-3 4-3-16,0-3 0 0,0 5 0 0,-3-2 0 15,0-6-4-15,-4-1-2 0,-4-3 0 0,1-2 0 16,-1-8 2-16,-3 11 0 0,0-10 0 0,-3-4 0 15,-1-2 12-15,1 0 4 0,-1-10 0 0,1 6 0 16,-4-5-2-16,-4-7 0 0,4-1 0 0,-4-5 0 16,1 3 1-16,-1-7 0 0,-3 1 0 0,0-4 0 15,0 1-4-15,-4-1-1 0,-3-9 0 0,-4 3 0 16,1-3-13-16,-8-3-2 0,0 3-1 0,-7-6 0 16,1 0-10-16,-5-1 0 0,-3-2 9 0,1 3-9 0,-5-1 0 0,-6 4 0 0,-1-6 0 15,-3 3 0 1,-3 3 0-16,3-4 0 0,-7 7 0 0,3 7 0 15,-3-4 0-15,0-3 0 0,-3 9-10 0,-1 0 10 16,1-2 0-16,-1-1-8 0,0 3 8 0,1 1 0 0,3-1 0 16,0-2 0-16,0-1 0 0,3 3 0 0,4-6 0 0,0 7 0 15,4-7 0-15,-1 3 0 0,5-6 0 16,2 0 0-16,4 0 11 0,0 0-11 0,8-6 0 0,6 3 0 0,0-7 0 0,0 4 0 16,1 0 0-16,2-4 13 0,1 1-2 0,0 0-1 15,3-1-10-15,4 1 0 0,-4-1 0 0,1-8-11 16,3 2 11-16,-4-9 0 15,0 6 0-15,0-12 0 0,1-1 0 0,-4-5 0 0,3-1 0 16,0-12 0-16,0 9-9 0,-3-12 0 0,0-7 0 16,0 4 0-16,3-13-2 0,-3 3 0 0,0-6 0 0,3 3 0 15,0-10 11-15,1 4 0 0,2 3 0 0,1 0-8 0,0 6 8 16,3 0 0-16,1 10 0 0,3 9 0 0,0-3 0 16,3 6 0-16,0 9 0 0,1 4 0 0,3 3-8 0,3 9 0 15,1 0 0-15,3 6 0 0,-4 1-2 16,4-1 0-16,-3 13 0 0,3 0 0 0,0 0 2 15,0 0 0-15,10-9 0 0,-3 9 0 0,7-3 8 16,1-3-12-16,-1 2 12 0,7-2-12 0,7 6 12 16,0-3 0-16,4-3-9 0,3 3 9 0,8-10 0 0,2 4 0 15,8 2 0-15,4-8 0 0,3 2-8 0,3-2 8 16,4-1 0-16,0-3 0 0,7 0 0 0,-3 0-9 16,7 4 9-16,3-1 0 0,-4 0 0 0,4 7 0 0,1 0 0 15,-1-4 0-15,0-3 0 0,-7 7 0 0,0-10 0 0,-3 13 0 16,-1-10 0-16,-3 7 0 0,0-4 0 0,-7 1 0 15,0 2-10-15,-7-2-8 0,0 2-2 0,-4-2 0 32,-3 2-24-32,-3-5-4 0,-1 12-2 0,-7-7 0 15,0 1-35-15,-6 2-7 0,-1 4-2 0,-10-3-414 0,-1 0-82 0</inkml:trace>
  <inkml:trace contextRef="#ctx0" brushRef="#br0" timeOffset="-130076.65">27249 2469 1119 0,'0'0'24'0,"-7"-10"6"0,3 7 1 0,0-3 1 0,1 3-32 0,3 3 0 0,0 0 0 0,0 0 0 16,0 0 48-16,0 0 3 0,0 0 1 0,0 0 0 15,-4 9-39-15,1 4-13 0,-1-4 9 0,4 7-9 16,4 3 22-16,-4-1-1 0,3 7 0 0,4-6 0 16,-3 6 5-16,3 4 1 0,4 2 0 0,-4-3 0 15,3 4-9-15,4-4-2 0,-3 3 0 0,0 0 0 16,-1 4-16-16,1-7 0 0,-4 0 0 0,0-3 0 15,0-3 0-15,-4 0-9 0,4-3 1 0,-3 3 0 16,3-9-29 0,-7-1-6-16,0-12-1 0,0 0 0 0,0 0-6 0,0 0-2 15,0 0 0-15,0 0-320 0,4-9-65 0</inkml:trace>
  <inkml:trace contextRef="#ctx0" brushRef="#br0" timeOffset="-129788.42">27266 2710 961 0,'-3'-9'20'16,"-4"-4"5"-16,0-9 1 0,0 0 2 0,3 0-28 0,-3 0 0 0,0-3 0 0,3 6 0 0,-3-6 89 0,4 7 12 15,-4-1 3-15,3 3 0 0,1 7-58 16,3-4-11-16,-4 4-3 0,4-1 0 0,0 1 10 0,0 6 2 16,4-7 0-16,-1 4 0 0,1 3-20 0,-1 0-3 15,4 0-1-15,-3 3 0 0,6-7-20 0,-3 4 0 16,8 3 0-16,-1-6 0 0,0 6 30 0,3 0 2 16,1-3 0-16,0 3 0 0,3 0-32 0,0-6 0 15,-3 2 0-15,-4 4 0 0,0 4 0 0,-4 2 0 16,1-6 0-16,0 3 0 0,-4 3 0 0,-4 4 0 0,4-7 0 15,-7 6 0 1,4 4-22-16,-8-1-7 0,1 1-2 0,-4-4 0 0,0 10 31 0,-7-3 13 0,-1 3-1 0,-2-4 0 16,-1 1-12-16,-3 0-16 0,3-1 3 0,1 4 1 15,-1-3 0-15,4-4 0 0,0 4 0 0,0 0 0 32,7-7-61-32,0 0-12 0,7-9-3 0,0 0 0 0</inkml:trace>
  <inkml:trace contextRef="#ctx0" brushRef="#br0" timeOffset="-129371.52">27809 2315 990 0,'0'0'21'0,"0"0"5"0,0 0 1 0,0 0 1 0,0 0-28 0,0 0 0 0,0 0 0 0,-3 6 0 0,-4-3 73 0,0 7 9 16,0-1 2-16,0 7 0 0,-4-4-7 0,4 7-1 15,-3-9 0-15,-1 5 0 0,4 1-44 0,0 0-10 16,-4-4-2-16,4 7 0 0,4-6-20 0,-1-1 0 16,1 1 0-16,3-4 0 0,0 1 0 0,3-1 0 15,1-3 0-15,3 0 0 0,0-2 0 0,0-4 0 16,3 0 0-16,1 0 0 0,0-4 0 16,3-5 0-16,0 3 0 0,-4 0 0 0,4-7 0 0,-3 4 0 15,3-1 0-15,-3-2 0 0,-1-1 0 0,-3 4 0 16,4-4 0-16,-4 4 0 0,0-1 0 0,0 1 0 0,0 0 0 15,-3 2 0-15,-1 4 11 0,-3 3-3 0,4-6 0 0,-4 6 0 16,0 0 0-16,0 0 0 0,0 0 0 0,0 0 0 16,0 0 16-16,0 0 4 0,3 6 0 0,1 4 0 15,-1-1-28-15,1 0 0 0,-1 4 0 0,1-4 0 16,-4 10 12-16,3-10-4 0,5 1 0 0,2-1 0 16,1 1-8-16,3-1-11 0,0-3 3 0,0 1 0 31,4-4-36-31,-1 0-6 0,-3 0-2 0,1-3 0 15,-1 3-19-15,0-3-4 0,0 0-1 0,-4-3-563 0</inkml:trace>
  <inkml:trace contextRef="#ctx0" brushRef="#br0" timeOffset="-127943.74">28254 2334 990 0,'0'0'21'0,"0"0"5"0,0 0 1 0,0 9 1 0,0 4-28 0,0-10 0 0,0 6 0 0,0 4 0 15,0-4 57-15,0 1 6 0,0 2 1 0,-4 1 0 0,4-1 3 0,0-2 1 16,0-1 0-16,0 4 0 0,0-4-32 0,-3 0-7 16,3-2-1-16,0 2 0 0,0-9-16 0,-4 10-3 15,4-10-1-15,0 0 0 0,0 0-8 0,0 0 8 16,0 0-8-16,0 0 8 0,0 0 10 0,-7 0 2 16,7 0 0-16,0 0 0 0,-3 0 9 0,3 0 3 15,-4-10 0-15,4 10 0 0,0 0-20 0,-3-6-3 16,3 0-1-16,0 6 0 0,0 0-8 0,0 0-11 15,3-4 3-15,-3 4 0 0,0 0 8 0,0 0 0 0,0-9 0 0,0 9 0 16,0 0 0-16,0 0 0 0,0 0 0 0,0 0 0 16,0 0 0-16,0 0 0 0,4 0 0 0,-4 0 0 15,0 0 0-15,0 0 0 0,0 0 0 0,0 0 0 16,0 0 0-16,0 0 11 16,0 0-3-16,0 0 0 0,0 0-8 0,0 0 0 0,0 0 0 0,0 0 0 15,0 0 0-15,0 0 0 0,0 0 0 0,0 0 0 16,3-9 0-16,-3 9 0 0,4 0 0 0,-4 0 0 15,0 0 0-15,3-10 0 0,-3 1 0 0,4 6 0 16,-4-4 0-16,0 7 8 0,3-3-8 0,-3 3 8 16,0-9 0-16,0 6 0 0,0-10 0 0,0 7 0 15,0 0-8-15,4-1 0 0,-4 4 0 0,0-6 0 16,0 9 0-16,4-6-11 0,-1-1 3 0,1 1 0 16,-4 6 8-16,7-3 0 0,-4 0 0 0,1-10 0 15,-4 13 0-15,3 0 0 0,4-9 0 0,-3 6 0 0,-1-4 0 16,1 7 0-16,-1-3 0 0,-3 3 0 0,0 0 0 0,7-6 0 15,-3 3 0-15,3-3 0 16,0-4 0-16,0 4 0 0,0-3 0 0,0-1 0 0,-3 7-12 0,3-3 0 16,-4 3 0-16,4-4 0 15,-3 4-14-15,3 0-3 0,-3-3-1 0,-4 6 0 16,3-3-3-16,-3 3-1 0,0 0 0 0,7 3 0 16,4-3-18-16,-4 3-3 0,0-3-1 0,0 3 0 15,0 0-38-15,3 0-8 0,-2 4-2 0,-1-7 0 16,0 0-3-16,0 3-1 0,0 3 0 0,-4-3 0 15,4 3 52-15,-3-2 9 0,3 2 3 0,-4-3 0 0,-3-3 85 0,4 6 18 0,-4-6 3 16,4 6 1-16,-4-6 21 0,3 10 4 16,-3-10 0-16,4 3 1 0,-4 6-29 0,3 1-7 0,1-4-1 0,-4-6 0 15,0 0-38-15,3 3-14 0,4 4 9 0,-3-7-9 16,3 6 8-16,0-6-8 0,3 0 8 0,-3-6-8 16,4-1 8-16,-4-2-8 0,0 6 8 0,0-4-8 15,0 4 47-15,0-3 4 0,0-3 1 0,-3 5 0 16,-4 4 0-16,0 0 1 0,0-9 0 0,0 9 0 15,0 0-8-15,0 0-1 0,0 0-1 0,-7 3 0 16,0 3-25-16,0 4-5 0,-4-7-1 0,1 6 0 16,-1 7-12-16,0 0-10 0,-3-4 2 0,4 4 0 15,3 0 8-15,0-1 0 0,0-2 0 0,3-1-8 16,1 4 8-16,3-3 8 0,0-4-8 0,3 4 11 16,1-4-11-16,3-3-11 0,-4 1 3 0,8-4 0 15,-1 3 8-15,4-6 0 0,-3 0 0 0,3-9 0 16,0 2 0-16,0-5 0 0,0-4 0 0,1 7 0 0,-1-4-17 15,0-3 1-15,-4 7 1 0,1 3 0 0,0-7 15 0,-4 1 0 16,0 2 0-16,0 4 0 0,-4 3 0 0,1-3 0 16,-4 6 0-16,0 0 0 0,0 0-9 0,0 0 1 15,0 0 0-15,0 0 0 0,-4 9 8 0,-3 0 0 16,0 4 0-16,4-4 0 0,-4 1 0 0,3-4 11 16,0 10-3-16,1-7 0 15,-1 4 0-15,4-4 0 0,0 0 0 0,4-2 0 0,-4-7-8 0,3 6 8 16,8 0-8-16,-4 1 8 0,4 2 6 0,-1-9 1 15,4 0 0-15,1 0 0 0,-1 3-15 0,0-3 0 16,3-3 0-16,-3 3 0 0,1 0 0 0,-5 0 0 16,-3 0 0-16,0 0 0 0,4-6 0 0,-4 3 0 15,4 3 0-15,-4-7 0 0,0 4 0 0,0 0 0 16,0-3 0-16,0-1 0 16,0-2-16-16,0 9-10 0,0-9-2 0,0-4 0 0,4 4 10 15,-1-7 2-15,1-3 0 0,3 0 0 0,0-6-4 0,4 0-1 0,3 3 0 16,0-12 0-1,0 6-11-15,0-7-3 0,0 1 0 0,-3 5 0 0,0 4 35 0,-1 3 0 0,-3 0 0 0,-3 4 0 16,0 5 28-16,-4 4 13 0,3-1 3 0,-6 4 0 16,-4 6-20-16,0 0-3 0,0 0-1 0,0 0 0 15,0 0-9-15,3 9-3 0,-3 1 0 0,0 5 0 16,0-2-8-16,0 6 0 0,4-7 0 0,-1 10-11 16,1-3 11-16,3 0 11 0,0-3-3 0,4 9 0 15,-1-13-8-15,4 4 0 0,-3 0 0 0,3-4-11 16,4 1 11-16,-4-1 11 0,0-2-3 0,0 5 0 15,0-12-8-15,-3 13 0 0,-1-6 0 0,-3-1 0 0,-3-3 0 16,-1 0 0-16,-3 4-9 0,0-1 9 0,-7 1 0 0,0-7 8 16,-3 3-8-16,-4 0 12 15,3 4-12-15,-3-4 9 0,0 0-9 0,-4-3 8 16,4-3-8-16,0 0 0 0,3 0 0 0,4-3 0 0,0-3 14 0,7 3-2 16,0-10-1-16,7 4 0 0,4 3-11 0,3-10 8 15,11 0-8-15,6 4 8 16,1-1-8-16,7 1 0 0,3 2 0 0,1 1 0 0,-1-7 0 0,4 4 0 15,0 5 0-15,-4-2 0 0,-3 3 0 0,0 3 0 16,-4 3 0-16,-3-7 0 0,-4 4 0 0,-3 3 0 16,-4 0 0-16,-7 0-11 15,0 0-169-15,-11 3-35 0,-3-3-6 0,-7 16-2 0</inkml:trace>
  <inkml:trace contextRef="#ctx0" brushRef="#br0" timeOffset="-125939.23">27951 2926 1263 0,'0'0'28'0,"0"0"5"0,0 0 2 16,0 0 1-16,-7 0-36 0,-4 0 0 0,4 7 0 0,-4-4 0 0,-3 3 20 0,0 0-4 16,-4-2 0-16,1 11 0 0,-1-12 7 0,1 7 1 15,-1-1 0-15,0 4 0 0,1-1 16 0,-1-2 3 16,0 2 1-16,4 1 0 0,0-4-44 0,0 4 0 15,0-7 0-15,3 10 0 0,1-7 0 0,6 0 0 16,1 1 0-16,6 2 0 0,1 1 0 0,3-4 0 0,3-2 10 0,1-1-10 16,3 3 8-16,4 1-8 15,3-7 0-15,-3 3 0 0,-1 0 0 0,4 1 0 0,-7-4 0 16,1 6 0-16,-1 1 0 0,-7-4 10 0,0-3-10 0,-4 6 12 16,1-2 0-16,-4-7 0 0,-4 9 0 0,-3 0 0 15,-3-2 0-15,-1 8 0 0,-7-2 0 0,1 3 0 16,-1-4-12-16,-3 4 0 0,0-4 0 0,3 10 0 15,-3-12 0-15,7 2 0 0,0-2 0 0,0 2 0 32,7-9-24-32,7-3-6 0,0 0-2 0,0 0 0 15,10 0-102-15,1-3-21 0,3-3-4 0,7-7-1 0,-3 4 112 0,6-3 23 0,-2-4 4 0,-1 6 1 16,3 1 60-16,-2-4 13 0,-1 1 3 0,0 3 0 16,-7-1 11-16,0 7 2 0,4-6 1 0,-4 5 0 15,0-2-38-15,-3 3-8 0,-1 3-2 0,1-3 0 16,-1 3-22-16,1-3 0 0,-4 3 0 0,-7 0 0 15,14 3 0-15,0 0 0 0,0-6 0 0,0 0 0 0,-3-4 14 16,3 1-2-16,0-3 0 0,4-1 0 0,-4 1-12 16,0 0-10-16,0-1 2 0,0-5 0 0,0 2 8 0,-3 0 11 15,-4 4-3-15,0 0 0 0,-3-1 32 0,-1 4 7 16,1 3 1-16,-4 3 0 0,0-6 0 0,-4 6 0 16,1-4 0-16,-1 8 0 0,-3 2-29 0,-4-3-6 15,4 3-1-15,-3 4 0 0,-1 5-12 0,-3-5 0 16,0 9 0-16,3-4 0 0,1 4 0 0,-1 0 0 15,1 0-8-15,-1 3 8 0,8 0 0 0,-1-1 0 16,4-8 0-16,0 3 0 0,4-1 0 0,3 1 0 16,0-3 0-16,3 2 0 0,4-12-10 0,-3 4 2 15,3-4 0-15,4 0 0 0,-1-6-4 0,-3 0 0 0,4-7 0 16,0-2 0 0,-1-1-19-16,-2 4-4 0,-1-13-1 0,3 3 0 15,-3-3-9-15,4 3-3 0,0 0 0 0,-4-3 0 16,0-12-27-16,0 6-5 0,-3-4-2 0,-1-2 0 15,4-1-6-15,-7 1-2 0,4-1 0 0,-4 4 0 0,-4 0 90 0,5 3 11 0,-5 9 5 0,1 3 2 16,-1 4 48-16,1 5 10 0,-4-2 1 0,0 9 1 16,0 3-11-16,-7 3-3 0,3 4 0 0,-3 2 0 15,0 4 10-15,0 0 2 0,-4 9 0 0,4-7 0 16,0 8-29-16,0-8-6 0,0 7-1 0,4-12 0 16,3 12-24-16,0-6-4 0,3-3-2 0,4-1 0 15,0-2-10-15,4 2 0 0,-1-5-12 0,4 2 12 16,1-2-43-16,-1-1-1 15,0 1 0-15,3-4 0 0,-2-3 2 0,-5 3 0 0,4-3 0 16,0-3 0-16,-14 0 22 0,14 7 4 0,-3-7 0 0,-11 0 1 16,0 0 23-16,0 0 4 0,11-7 0 0,-11 7 1 0,0 0-13 0,0 0-18 15,0 0 4-15,0 0 1 0,0 0 13 0,0 0 0 16,14 0 0-16,-14 0 0 0,10 0 8 0,1 0 4 16,3 0 0-16,-3 0 1 0,3-3-13 0,0 3 0 15,-4-6 0-15,5 3 0 0,2-3 0 0,-3-4 14 16,0 1-4-16,4 3-1 0,0-7 12 0,-4 7 3 15,-4-4 0-15,4 1 0 0,-6-4 22 0,-1 4 5 16,0 0 1-16,-4-4 0 0,1 4-24 0,-4 5-5 16,3-5-1-16,1 3 0 0,-4 3 0 0,0-4 0 15,-4 7 0-15,1-3 0 0,-4-3-22 0,3 12 0 16,-3-3 0-16,-4 4 0 0,4-4-15 0,-3 6-7 0,-1 1-2 0,1 8 0 16,-1-8 24-16,1 5 0 15,2 4 0-15,1-3 0 0,0 0 0 0,4-4 0 0,-1 4 0 0,4-4 0 16,4 4-12-16,-1-7 1 0,4-2 1 0,0 2 0 15,8-3 10-15,-1 1 0 16,3-1 0-16,1-6 0 0,-4 0-8 0,4-6 0 0,3-1 0 0,-3 4 0 16,3 3-5-16,0-3-1 0,0-6 0 0,0 2 0 15,0-11 5-15,-3 2 1 0,0-3 0 0,-1 7 0 16,-3-4-13-16,0 3-3 0,1 1 0 0,-5 2 0 16,1-2 24-16,-4-1 0 0,-4 4 0 0,4 0 0 15,-3-1 0-15,-4 7 0 0,0-3 0 0,0 6 8 16,-4-3 10-16,1 3 2 0,-4 3 0 0,0-3 0 15,0 6-20-15,0-3 0 0,-4 7 0 0,4-1 0 16,-4 0 10-16,4 1-2 0,0-1 0 0,0 4 0 0,0-1 7 16,4 4 1-16,-1 0 0 0,1-4 0 15,3 7-2-15,3-10 0 0,1 1 0 0,-4-10 0 0,10 9-14 0,1-3 0 16,3-2-12-16,0-1 12 0,4 3 19 0,-1-3 10 16,5-3 3-16,-1-3 0 15,-4 3-52-15,4-3-9 0,1 0-3 0,-1-4 0 0,-4-2 16 16,5-7 4-16,-8 7 0 0,0 0 0 0,0-13 3 0,0 3 1 15,0 0 0-15,-3 0 0 0,3 0 8 0,-7-9 0 16,4 9 0-16,-4-3 0 0,0-3 0 16,0 7 0-16,0-14 0 0,0 20 0 0,-4-13 0 0,1 15 0 15,-4 1 0-15,0-1 0 0,3 7 0 0,-3 0 0 16,0 0 0-16,-3 6 0 0,3 3 0 0,-4 4 11 0,1-1-3 16,-1 1 0-16,1 8 7 0,-1-2 1 0,4 0 0 0,0 6 0 15,0-4-8-15,4 4-8 0,3-9 11 0,-4 6-11 16,8 0 24-16,-4-1-1 0,7-2-1 0,-3 0 0 15,3-1-22-15,-4 1 0 0,4-3 0 0,-3-1 0 16,3-2 0-16,-3-10 0 0,-1 9 0 0,-10-9 0 16,11 9 0-16,-11-9 0 0,0 0 0 0,0 0 0 15,0 0-15-15,0 0-7 0,0 0-2 0,0 0 0 16,3-9 15-16,-3 9 9 0,0-9-12 0,-3-1 12 31,3 1-28-31,-4-4 2 0,8 1 0 0,-4-10 0 0,3 3-14 0,4-3-4 16,1 3 0-16,-1-9 0 0,7 9 23 0,0-3 4 0,0 7 1 0,7-7 0 15,-3 3 16-15,3 6 0 0,0-6 0 0,0 7 0 16,0 2 0-16,-3 1 9 0,-4 6-1 0,0 0 0 16,0 6 7-16,0 3 1 0,-14-6 0 0,11 6 0 15,0 4-1-15,-1 2 0 0,-3 1 0 0,0 3 0 16,0-4-5-16,-3 1-1 0,3-1 0 0,-3 1 0 0,-1 2-9 16,1-2 8-16,-4-4-8 0,3 4 8 0,4-4-8 15,-3 1 0-15,-1-4 0 0,-3-6 0 0,7 9 0 0,-7-9 0 16,4 4 0-16,-4-4 0 0,0 0 0 0,10 9 0 15,-10-9 0-15,7 0 0 0,4 9 0 0,0-9 13 16,-1-9-3-16,1 9-1 0,-1 0-1 0,1-3 0 16,0-3 0-16,-1 6 0 0,1-4-8 0,-1 4 0 15,1 0 0-15,3-6 0 0,0 6 0 0,4 0 0 16,-1 0 0-16,8 0 0 0,-4-3 12 0,4 3 0 16,3-6 0-16,4 6 0 0,3-3-12 0,0-4 0 0,1-2 0 0,-1 9 0 15,0-6 0-15,-3 3 0 16,-4-1 0-16,0-5-11 15,1 3-17-15,-8-4-3 0,-4 4-1 0,-2 3 0 16,-5-3-29-16,-3 3-7 0,-7 3 0 0,0 0-1 16,0 0-21-16,-10 9-4 0,-26 16-1 0,-2-9 0 0</inkml:trace>
  <inkml:trace contextRef="#ctx0" brushRef="#br0" timeOffset="-125552.27">28240 3569 1465 0,'0'0'32'0,"0"0"6"0,0 0 2 0,0 10 2 0,3 2-34 0,-3 4-8 16,4 0 0-16,-1 5 0 0,1 1 20 0,0 4 3 0,-4 2 0 16,0 3 0-16,3 10-5 0,-3 3-1 0,4-3 0 0,-1 6 0 15,1 3-1-15,3-3 0 0,3 6 0 0,1 0 0 16,-1 4-16-16,1-7 10 0,0-3-10 0,-1 3 8 15,1-3 20-15,3-9 3 0,-7 6 1 16,4-10 0-16,-1 1-20 0,1-7-4 0,3 0-8 0,-4-3 12 16,-3-6-12-16,4 0 0 0,0 0 0 0,-4-4 0 31,-7-15-20-31,0 0-9 0,17 3-3 0,-3-6-489 0,1-6-99 0</inkml:trace>
  <inkml:trace contextRef="#ctx0" brushRef="#br0" timeOffset="-125286.46">28646 4450 1170 0,'0'0'25'0,"0"0"6"0,0 0 1 0,0 0 1 0,0 0-33 0,0 0 0 0,0 0 0 0,0 0 0 16,0 13 58-16,-4 3 5 0,1-1 1 0,-1 4 0 16,4 6-13-16,-4 0-3 0,4 7 0 0,-3 2 0 0,3-6 12 15,-4 13 1-15,4-3 1 0,0-1 0 0,-3-2-24 16,3-4-5-16,-4 4-1 0,1-4 0 0,-1 0 7 0,-3-2 1 16,0-1 0-16,0-6 0 0,-3 3-10 0,-1-3-2 15,0-3 0-15,-3-7 0 0,-3 4 10 0,3-4 2 16,-8-2 0-16,5-1 0 0,-4-3-15 0,-1-2-2 15,-6-4-1-15,0-4 0 0,0-2-22 0,-4 0 8 16,-3-7-8-16,3 1 0 0,-3-7 0 0,3-3-8 16,-3-3 0-16,3 3 0 15,4-3-17-15,-1 3-3 0,5 3-1 0,6 3 0 16,4 4-18-16,3 2-3 0,1 1-1 0,3 0 0 16,7 6-93-16,0 3-20 0,3-7-3 0,4 7-585 0</inkml:trace>
  <inkml:trace contextRef="#ctx0" brushRef="#br0" timeOffset="-124189.33">27859 5614 1450 0,'-14'-7'32'0,"7"7"6"0,0 0 2 0,7 0 1 0,0 0-33 0,0 0-8 15,0 0 0-15,0 0 0 0,10-3 37 0,4 0 6 16,8 0 1-16,6-3 0 0,0-1-18 0,7-5-3 16,8 2-1-16,6 1 0 0,7-10-3 0,8 4-1 15,3-4 0-15,7-6 0 0,7-4-10 0,4 11-8 16,3-11 12-16,0 7-12 0,0-3 18 0,1 0-3 15,-1 0-1-15,-4 6 0 0,5-3 4 0,-5 4 1 0,-3-1 0 0,1 3 0 16,-5-6-3-16,-6 10-1 0,-1-4 0 0,-6 7 0 16,-4-1 5-16,-4 4 0 0,-6 0 1 0,-1 2 0 15,-3 1-29-15,-4 6-7 0,-7 1-1 0,-3 5 0 16,-4 0 16-16,1 4 0 0,-1 6-10 0,-7 3 10 16,0 6-11-16,0 3 3 0,-3 4 0 15,0 9 0-15,-1-4 0 0,1 7 0 0,0 4 0 0,-1 2 0 16,-3 0 8-16,4 10 0 0,-4 3 0 0,4 6 0 15,-1 3 0-15,5-3 8 0,-5 7-8 0,4-4 11 16,4 10-11-16,-4-1 12 0,-3-5-12 0,3 2 12 16,0 1-3-16,-3-4 0 0,3-3 0 0,-3-3 0 15,3-3-1-15,-4-3 0 16,5-3 0-16,-5-3 0 0,-3-4 3 0,4-3 0 0,-4 1 0 0,0-1 0 16,4-6 1-16,-8 0 0 0,5 0 0 15,-5-6 0-15,1 3-12 0,-1-4 8 0,-3-2-8 0,-3 0 8 0,-1-7-8 16,-3 0 0-16,-3-2 0 0,-1 5-11 0,-3-3-4 15,-3-6-1-15,-4 1 0 0,-4-8 0 0,-3 4 2 16,-4-6 0-16,-7 3 0 0,4-7 0 16,-4 4 14-16,-3-3 8 0,-4-4 0 0,-3 7-8 15,0-7 27-15,-4 4-2 0,0-7 0 0,0 3 0 0,0-2-5 0,-3-1-2 16,-1-6 0-16,-3 3 0 0,1 0-18 0,-8-3 8 16,3 0-8-16,1 0 0 0,-4 0 8 0,0 0-8 15,3 3 0-15,-3-3 0 0,0 3 0 0,0 1 0 16,4-4 0-16,-4 3 0 0,4 0 0 0,3 3 0 0,0 0 0 15,0 4 0-15,3-4 0 0,-3 3 0 0,4 1 0 16,0 5 0-16,3-2 0 0,0 3 0 16,4-7 0-16,-4 1 0 0,0 5 0 0,4 1 0 0,-1-4 0 0,4-2 0 15,1 6 0-15,2-4 0 0,1-3 0 0,7 4 0 16,3-4 0-16,4-2 10 0,3-1-10 0,-3-3 12 16,4 0 5-16,2-3 2 0,1 0 0 0,4-3 0 15,-1 0-7-15,1-3-2 0,3-1 0 0,-4-2 0 16,4-4 6-16,-4 1 0 15,1-4 1-15,-1 4 0 0,1-1-6 0,-1-6-2 0,0 4 0 0,1-7 0 16,-4-3 1-16,3 3 0 0,1-7 0 0,-5 1 0 16,5-3 7-16,-1-7 2 0,-3-2 0 0,4-8 0 15,-1 1-2-15,0-9 0 0,1-10 0 0,3-9 0 16,-4-7-17-16,4-12 10 0,0-6-10 0,-4-13 8 16,1-6-8-16,-1-6 0 0,-3-4 0 0,0-3 0 15,-4-3-12-15,4 4 12 0,0 2-12 16,0 7 12-16,0 6-9 0,0 12 9 0,3 7 0 15,4 19 0-15,0 9-8 0,4 9 8 0,3 13 0 16,-4 7 0-16,4 11-10 0,-3 4 10 0,3 6-8 16,0 1 8-16,3 8-13 0,1 7 2 0,-4 3 1 0,0 0 0 15,0 0-39-15,7 9-8 0,3 1-2 0,-3 2-980 16</inkml:trace>
  <inkml:trace contextRef="#ctx0" brushRef="#br0" timeOffset="-122871.75">28656 6021 1303 0,'-3'-19'55'0,"-1"10"-44"0,1 0-11 0,-1-4 0 16,-3 0 40-16,-4 4 5 0,4 0 2 0,-7-4 0 15,0 4-31-15,-4 2-5 0,1-2-2 0,-4 3 0 16,-4 6 1-16,0 0 0 0,1 3 0 0,-1 3 0 15,0 4 17-15,1 2 3 0,-5 1 1 0,1 5 0 16,0 8 19-16,-4 2 4 0,4 6 1 0,0 4 0 16,-1 9-11-16,5 3-3 0,-4 3 0 0,6 4 0 15,-2-4-19-15,2 10-4 0,5-4-1 0,3 1 0 16,3-4-7-16,8-2-2 0,3-4 0 0,7-6 0 16,3 0-8-16,1-7 0 0,3-5 0 0,4-4 8 0,3-3-24 15,3-3-4-15,1-10-2 0,3 1 0 16,4-4-17-16,-4-9-3 0,4 0-1 0,0-9 0 15,-4 0-14-15,-3-7-3 0,3-3-1 0,0-3 0 16,-3-9 5-16,-4 3 2 0,0-1 0 0,-3-5 0 16,0 6 8-16,-4-7 2 0,0 4 0 15,-4-4 0-15,-3 4 44 0,0 3 0 0,0 0 0 0,-3 6 0 0,0 3 33 0,-4 0 3 16,3 10 1-16,-3-1 0 0,0 10 18 0,0 0 3 16,0 0 1-16,0 0 0 0,0 0-23 0,-7 0-4 15,0 10 0-15,0-1-1 0,3 4-7 0,-3-4 0 16,4 0-1-16,-1 7 0 0,4-3 21 0,-3 2 5 15,3-2 1-15,-4-4 0 0,4 1-10 0,-3-1-1 0,3 0-1 16,-4 4 0-16,4-7-22 0,0-6-4 16,0 0 0-16,0 0-1 0,0 0-3 0,0 0 0 0,0 0 0 0,0 0 0 15,0 0 4-15,0 0 1 0,7-6 0 0,4-7 0 16,-1-5-13-16,1-1 0 0,3 0 0 0,0-6 0 16,0 0-15-16,4-7-5 0,3-2-2 0,0-4 0 31,-3 1-11-31,3-4-3 0,0 3 0 0,-3 4 0 15,0 6 7-15,-4 3 1 0,3 6 0 0,-6 3 0 0,-1 3 12 0,-3 7 4 16,4 3 0-16,-4 6 0 0,-3 0 3 0,3 7 1 0,-7-1 0 0,3 4 0 16,-3 6 8-16,-3 9-12 0,-1 0 12 0,1 0-12 15,-1 4-2-15,4-4-1 0,-3 3 0 0,3-6 0 16,0 3-6-16,3-6-2 0,4 3 0 0,-3 1 0 16,-1-5 5-16,1 1 1 0,3 0 0 0,3-3 0 15,-3 0 17-15,4 0 11 0,-4-7-2 0,4 1 0 16,-1-1 6-16,-3 1 1 0,4-4 0 15,-4 1 0-15,4-1-7 0,-1 1-1 0,1-4 0 0,3-3 0 0,-7 3 10 16,3-6 2 0,1 0 0-16,3-6 0 0,0 3-20 0,-3-13 0 15,3 7 0-15,4-7 0 0,-4-3 0 0,0 0-17 16,3 1 3-16,-2-7 1 0,-1-1 21 0,-4-2 4 0,4 0 0 16,-3 0 1-16,0-7-13 0,-4 10 0 15,0-6 0-15,0 3 0 0,-4-4 19 0,-3 10 1 16,0-3 0-16,-3 6 0 0,-1 4-8 0,1 2-2 0,-4 1 0 0,0 12 0 0,-1-10-10 0,1 10 0 15,0 10 0-15,-3-4 8 0,-1 3-8 0,4 4 0 16,-3 3 0-16,-1-1-11 0,0 1 11 0,4-3 0 0,-3 2 8 0,3-2-8 16,0 9 0-16,0-7 0 15,3 1 0-15,1-3 0 0,-1-1 0 0,4 4 0 0,0-7 0 0,0 4 0 16,4-4 0-16,-1 1-8 0,1-1 0 16,3-3 0-1,0 1-39-15,3-1-7 0,1-3-2 0,3-3 0 16,0 0-35-16,4-3-7 0,-1-7-2 0,5 1-547 15</inkml:trace>
  <inkml:trace contextRef="#ctx0" brushRef="#br0" timeOffset="-122287.31">29513 6263 1321 0,'0'0'28'0,"0"-10"7"0,4 1 1 0,-1-1 2 0,-3-5-30 0,4 5-8 0,-4 1 0 0,0 0 0 16,0-4 52-16,-4 7 10 16,1 3 2-16,3 3 0 0,0 0-28 0,0 0-4 0,-4-4-2 0,-3 1 0 15,0 6-19-15,0 4-11 16,0-1 12-16,-3 3-12 0,3-5 42 0,-4 5 2 0,4 0 0 0,-4 1 0 0,4 2-4 0,4 1 0 15,-1-4 0-15,1 4 0 0,-1-4-22 0,8 1-5 16,-1-1-1-16,1 0 0 0,3 1-12 0,0-1 0 16,0-6 0-16,7 7 0 0,-3-1 0 0,3-3 0 15,0 1 0-15,0-1 0 0,0 0 0 0,0 0 0 16,-3 4 0-16,-1-4 0 0,-10-6 8 0,7 10-8 16,-3 2 0-16,-1-2 0 0,1-1 8 0,-8 7-8 15,1-4 0-15,-1-2 0 0,1 8 12 16,-1-5-4-16,-3-1-8 0,0 1 12 0,0 3-3 0,0-4-1 15,-3 1 0-15,2 6 0 0,-2-10-8 0,-1 0 0 16,4 1 0-16,0-4 0 0,0 3-14 0,0-5-5 16,4 2-1-16,-1-6 0 15,4 0-64-15,0-6-12 0,4-4-4 0,3 1 0 16,0-10-48-16,3 0-9 0,4-3-3 0,-3-3 0 16,3-3 29-16,4-7 6 0,-4 1 1 0,3-1 0 15,-2-2 57-15,2-1 12 0,-3 4 3 0,0 2 0 0,1 10 137 0,-1-3 28 0,0-3 6 0,-4 9 1 16,1-3-45-16,-1 7-9 15,1 2-2-15,-4 4 0 0,-3-1-6 0,-1 1-2 0,1 9 0 0,-4 0 0 16,0 0-12-16,0 0-4 0,0 0 0 0,3 6 0 16,-3 4-9-16,-3-1-3 0,-1 0 0 0,4 1 0 15,-3-4 0-15,-1 0 0 16,1 4 0-16,-1-1 0 0,1 1 10 0,3-1 2 0,0-6 0 0,0 7 0 16,0-1-14-16,0 0-2 15,0 1-1-15,0-1 0 0,3 1-9 0,4-1-2 0,-3 0 0 0,3 1 0 16,0 2-12-16,0-2 11 0,3-1-11 15,1 1 10-15,0 5-10 0,3-5 0 0,-4-1 0 0,4 0 0 0,-3 4 0 0,0-4 0 32,-1 1 0-32,-3-1 0 0,0 1 0 0,0-1 0 0,0 0 0 0,-3 4 0 0,-1-4 0 0,-3 1 0 15,-3 5 0-15,-1-2 0 0,1 0 0 0,-8 2 8 16,1 1-8-16,-1-4 0 16,4 7-28-16</inkml:trace>
  <inkml:trace contextRef="#ctx0" brushRef="#br0" timeOffset="-121069.71">28702 7391 1573 0,'-32'82'66'0,"22"-54"-53"0,-1 10-13 0,4-4 0 0,0 1 27 0,3-7 2 0,1 6 1 0,-1-8 0 15,8-5-21-15,-4 1-9 0,7-9 8 0,-3 3-8 16,6-4 10-16,-3-6-10 0,4 1 12 0,-1-4-12 15,4-6 9-15,-3-4-9 0,3-2 0 0,4-7 9 0,-4 4 22 0,4-7 4 16,3-3 1-16,-7 3 0 0,-4 0-10 0,1-2-2 16,-4-1 0-16,0-7 0 0,0 4-9 0,0-3-3 15,0 0 0-15,-3 0 0 16,-4-7-12-16,0 7 0 0,0-3 0 0,-4 2 0 0,4 7-20 16,-7 0 0-16,4 7 0 0,-4 5 0 0,3 4 20 0,-7 3-8 15,1 3 8-15,-1 3 0 0,-3 3-12 0,-3 7 4 16,2-1 8-16,-2 4-13 0,3 3 13 0,-4-3 0 15,4 6 0-15,0-4 0 0,3-2 0 0,4 0 0 16,4-1 0-16,-4-5 0 16,7-1-15-16,3-6-9 0,-3-3-3 0,11 7 0 15,-1-14-166-15,1 7-34 0,7-9-6 0,-1 0-2 16,4-7 77-16,4-3 15 0,-4 3 3 0,4-2 1 16,0-1 76-16,-1 0 15 0,1 6 4 0,-4 1 0 0,0-1 163 0,0 1 33 0,-3 2 6 0,0 4 2 15,-1 0-26-15,-2 6-5 0,-1-3-1 0,0 6 0 16,0 3-70-16,0 0-14 0,-3 7-4 0,3-1 0 15,-4 1-25-15,1 0-6 0,-1 5-1 16,1-2 0-16,-4 3-8 0,4-4 0 16,-1 1 0-16,1-3 0 0,-1 2 32 0,-3-5 7 0,4 2 1 0,-4-2 1 15,4-1 6-15,-4-3 1 16,0-2 0-16,-4-4 0 0,-3 0 0 0,0 0 0 0,0 0 0 0,4 0 0 16,-1-10-4-16,4 7-1 15,-3-6 0-15,-1-7 0 0,1 3-31 0,-4-2-12 0,4-7 11 0,-4 0-11 16,3-3 0-16,1-3 0 15,-1 6 0-15,1-4 0 0,-1 1-22 0,1 0-7 16,3 6-2-16,-4 7 0 0,1-4 12 0,-1 13 3 0,1-3 0 0,-4 6 0 16,0 0 6-16,7 3 2 0,-4 0 0 0,4 7 0 0,4-1 8 15,0 0 0-15,-1 4 0 0,1-4 0 16,3 7 0-16,0-3 0 0,4-1 0 0,-4-3 0 0,3-2 0 0,1 2 0 16,0-3 0-1,3-2 0-15,-3-1-8 0,3-3 0 0,0 0 0 0,-4-7 0 0,1 4 0 16,-4-3 0-16,4-3 0 15,-4 2 0-15,0-2 8 0,-3 0 11 0,-1-4-3 0,1-3 0 0,-4 7-8 0,0-1 0 16,0-8 0-16,-3 8 0 0,-1-5 0 0,1 2 0 16,-1 4 0-16,-3-4 0 0,-3 1 0 0,-1-4 0 15,-3 13 0-15,3-4-11 0,-3 4-8 0,0-3-1 0,0 12-1 16,-3-3 0-16,-1-3 21 0,-3 7 0 16,0 5 8-16,0 4-8 0,0 6 24 0,0 0 0 0,-1 3 0 15,1 3 0-15,0 0-9 0,0-3-3 16,7 4 0-16,-3-4 0 0,6-3-12 0,0 3 0 0,4-10 0 0,4 4 0 15,0-6 0-15,6-1-10 0,-3-8 2 0,4 2 0 32,3-3-36-32,0-3-6 0,4-9-2 0,-1 5 0 15,4-8 0-15,1-1 0 0,2-6 0 0,-3 1 0 16,4-4 13-16,-4 3 3 0,-3 0 0 0,0 0 0 0,-4-3 36 0,0 7 18 0,0-1-2 0,-4 0 0 16,5 7 36-16,-5-1 6 0,1 1 2 0,-4 0 0 15,3 9-36-15,-3-3-6 16,1 6-2-16,-1 3 0 0,0-3 9 0,-4 6 2 0,1 1 0 0,-1-1 0 15,1 7-15-15,3-3-4 16,-4-4 0-16,-3 0 0 0,4 1 9 0,-1 2 2 0,1-2 0 0,-4-1 0 16,3-3 7-16,-3-2 2 15,0-4 0-15,4 0 0 0,-1 6-4 0,-3-3-1 0,4-6 0 0,0-3 0 0,3 2-2 0,0-5 0 16,-4-4 0-16,4-2 0 16,0-1 7-16,0-6 2 0,4 0 0 0,-4-3 0 0,7 0-18 0,-3-3-3 15,3 0-1-15,0 2 0 0,4 5-8 16,-4 2-11-16,7-3 3 0,-4 6 0 15,5 0-29-15,-5 1-6 0,1-1-1 0,-4 7 0 16,-3-1-32-16,-1 7-6 0,-3-3-2 0,0 6 0 16,0 6-12-16,-3-3-4 0,-4 13 0 0,0-4 0 15,0 1-35-15,-4 6-7 0,1 25-2 0,-4-13 0 0</inkml:trace>
  <inkml:trace contextRef="#ctx0" brushRef="#br0" timeOffset="-120250.79">29531 7818 1490 0,'0'0'32'0,"0"0"8"0,0 0 0 0,0 0 3 0,0 0-35 0,0 0-8 0,0 0 0 0,0 6 0 0,0 0 69 15,0 1 12-15,0 2 3 0,0-6 0 16,4 7-24-16,-4-1-4 0,0 0 0 0,0 1-1 0,-4-1-32 0,4 10-7 16,0-3 0-16,-3 3-1 0,6-1 9 0,-3 4 1 15,0 0 1-15,0 10 0 0,0-4 10 0,4 3 3 16,-1 4 0-16,1 5 0 15,-1 4 1-15,1 3 0 0,-1 4 0 0,1-1 0 16,-1 6-8-16,1-3-2 0,-1 7 0 0,1 0 0 16,3-1-12-16,-4-2-2 0,4-7-1 0,-3 6 0 15,0-6-7-15,-1-3 0 0,-3-3-8 0,4-3 12 0,-1-10-12 16,4 7 8-16,-3-7-8 0,-1-2 0 0,1-4 0 0,-1-3 8 16,1 0-8-16,-4-10 0 0,3-2 0 0,-3-1-8 0,4-3 8 0,-4-3-13 31,0 0-23-31,-4-3-5 0,4 0-1 0,-3 0 0 15,3-6-3-15,0 3-1 0,0-3 0 0,3 0 0 16,-3-4 11-16,0 1 3 0,0-7 0 0,0 7 0 16,4-4-25-16,-1-3-5 0,4 1-1 0,1-1 0 15,-1 0-33-15,3 1-8 0,-3-1 0 0,4-3-1 16,-1 0-40-16,4 7-8 0,-3-1-2 0,3-2 0 16,-3 5 79-16,3 1 16 0,0-1 4 0,-3 7 0 0,-11 3 128 0,0 0 25 0,10-3 6 0,-10 3 1 15,0 0 17-15,0 0 4 0,11 10 1 0,-1-1 0 16,-3 0-58-16,4 1-11 0,-4 2-2 0,0 4-1 15,0-7-26-15,0 10-4 0,0-3-2 0,-3 0 0 16,-1-1 14-16,1 4 2 16,3 0 1-16,-4 3 0 0,1-3 9 0,-1 6 3 0,1-3 0 0,0 0 0 0,-1 0-11 15,1 0-1-15,-4-1-1 0,0 1 0 0,0-3-18 0,0 3-4 16,-7 0-1-16,3 0 0 0,-3 3-15 16,0-6 11-16,0 0-11 0,-4 0 10 15,4-4-10-15,-3 1 10 0,3-7-10 0,-1 4 10 0,-6 3-10 16,0-7 10-16,0 0-10 0,0-2 10 0,-4-7 2 0,4 3 0 15,-3-3 0-15,-5 0 0 0,1-3-12 0,0-4 8 16,0 1-8-16,0-13 8 0,0 0 0 16,-1 1-8-16,5-7 12 0,-1 0-4 0,-3 3-8 0,3-4 0 15,1 8 0-15,3 2 0 0,0-3 0 0,-4 7 0 16,4-1 0-16,0 4 0 0,0 2-11 0,3 4 11 16,0-3-8-16,4 6 8 15,0-3-40-15,4 3-2 0,-4 0-1 0,3 3 0 16,4-3-105-16,0 0-20 0,0 0-5 0,0 0-709 0</inkml:trace>
  <inkml:trace contextRef="#ctx0" brushRef="#br0" timeOffset="-118386.66">29104 9859 1143 0,'0'0'48'15,"0"0"-38"1,0 0 67-16,0 0 14 0,0 0 2 0,0 0 1 16,4-6-43-16,-1 3-9 0,1-4-2 0,6-2 0 15,1 6-21-15,3-3-5 0,7-4-1 0,0 1 0 16,11-1 15-16,3 1 2 0,8-4 1 0,6 1 0 16,8-7-2-16,3 3 0 0,10-2 0 0,1-4 0 15,10-4-16-15,3 1-3 0,5 0-1 0,2 0 0 16,1 0-9-16,-4 0 0 0,4 3 0 0,-4 0 0 0,-3 3 0 15,-4 1 0-15,-3-1-10 0,-4 3 10 0,0-3 0 0,-7 4 0 0,-4 2-8 0,-3 0 8 16,0 4 0-16,-7 3 0 0,-3-4 0 0,-5 7 0 31,1 0 0-31,-7 0 0 0,0 0 0 0,-4 3 0 0,0 0 0 0,-3 0-9 0,-4 3 9 0,1 3 0 16,-5-3 0-16,1 7-10 0,0-1 10 0,-4 1 0 16,-3 2-14-16,3-2 4 0,-4 2 1 0,5 1 0 15,-8 5 9-15,3 8 0 0,1-4 0 0,0 3 8 16,-1 6-8-16,-3 0-8 0,4 7 8 0,-4 3-12 15,4 6 12-15,-1 6 9 0,1 0-1 0,-4 7-8 16,4 6 11-16,-1 3-11 0,1 6 10 0,0 0-10 16,-1 4 8-16,-3 5-8 0,4 4 0 0,-4 0 0 15,0-10 0-15,4 4 0 0,-4-10-13 0,0 0 4 16,0-9-23-16,0-4-4 0,0-5 0 0,1-7-1 16,-1-3 29-16,0-7 8 0,0 1 0 0,-4-7 0 0,1-3 0 15,0-3 12-15,3-3-2 0,-4-3 0 0,-3 0 14 0,0-3 4 16,-3-7 0-16,-1 0 0 0,1 1-28 0,-4-4 0 15,0-6 0-15,0 0 0 16,0 0 0-16,-11 3-11 0,-3 0 11 0,-3 1-12 0,-4-4-7 0,-1 0-1 16,-6-4-1-16,0 4 0 0,-4-3 21 0,-3 0-11 15,-4 0 11-15,-3-3-8 16,-4 3 8-16,-4-4 16 0,1 4-4 0,-4 0-1 0,0 0-3 0,0 3-8 16,-3 0 12-16,-4 3-4 0,-4 0 6 0,1 3 1 15,-1 4 0-15,1-1 0 0,3 1-15 0,-4 2 0 16,-3 1 0-16,0 6 0 15,4 3 0-15,-1 0 0 0,1-1 0 0,3 1 0 0,3-3 0 0,1 0-10 0,3 3 10 0,0 0-8 16,7-3 8 0,0-4 0-16,8 4 0 0,-1-9 0 0,7 5 15 0,4-5-2 0,3-1 0 15,1-3 0-15,2 1-5 16,8-1 0-16,0 0-8 0,0-3 12 0,3 0-4 0,1 1 0 0,3-4-8 0,7 0 12 16,-7-4-12-16,7 4 0 0,-7-3 0 0,0 3 0 15,7 0-18-15,-4-3 3 0,1-3 1 0,-4 3 0 16,3 0 14-16,0 0 0 0,1-4-10 0,3 7 10 31,-4-3 0-31,1-3 0 0,-1 3 10 0,1-4-10 0,-1 4 20 0,4 3-4 0,-3-6 0 0,-1-3 0 16,4 6-5-16,-3-7-2 0,3 4 0 0,-4-4 0 15,4-2-1-15,-3-4 0 0,3 1 0 0,-4-1 0 16,1-6 12-16,-4-3 1 0,3 6 1 0,-3-9 0 16,-4-10 10-16,-3-3 1 0,-3-6 1 0,-5-12 0 15,5 2-10-15,-8-12-1 0,4 4-1 0,-4-14 0 16,-3 7-5-16,0-10-1 0,0 1 0 0,-1-4 0 15,5 1-16-15,-1-1 0 0,0 3 0 0,4-2 0 16,0 9 0-16,3 2 0 0,4 4 0 0,-3 7 0 16,6 5 0-16,0 7 0 0,8 3 0 0,-4 6 0 15,3 10 0-15,1 3 0 0,3 6 0 0,0 3 0 16,0 3 0-16,0 4-11 0,0 2 11 0,0 4-10 16,3-3-3-16,-3-1-1 0,0 1 0 0,0 6 0 15,0 3-29-15,0 0-5 0,0 0-2 0</inkml:trace>
  <inkml:trace contextRef="#ctx0" brushRef="#br0" timeOffset="-117335.42">29901 10273 953 0,'0'0'20'0,"0"0"4"15,4 0-24-15,3 0 0 0,0 3 0 0,0 0 0 16,-3 3 24-16,3-2 0 0,0 2 0 0,0 3 0 0,0-6 7 0,0 7 1 0,0-1 0 0,0 7 0 16,0 0-4-16,0-1 0 0,4-2 0 0,-4 2 0 15,3 1 12-15,-3 0 1 0,4 0 1 0,0-4 0 16,-4-3-10-16,0 4-1 0,0-7-1 0,0 4 0 16,-4-1-11-16,4-3-3 0,-3 1 0 0,-1-1 0 15,-3-6-7-15,0 0-1 0,0 0-8 0,0 0 12 16,0 0-4-16,4-6 0 0,0-4-8 0,-1-2 12 15,-3-4-20-15,4 0-5 0,-4 1-1 0,3-7 0 16,-3 3-5-16,0 3-1 0,0-3 0 0,0 4 0 16,0-1 20-16,0 7 9 0,0-1-1 0,4 1 0 15,-4 6 3-15,3-4 0 0,-3 7 0 0,0 0 0 16,7 0-2-16,0 7 0 0,-3 2 0 0,3-6 0 16,0 13 4-16,0-7 1 0,0 7 0 0,0-3 0 15,0-1-5-15,0 1-1 0,0-1 0 0,4-2 0 16,-4-4-8-16,0 3 0 0,4-2 0 0,-4-4 8 15,0-3-8-15,0 6-11 0,0-12 3 0,-4 6 0 16,4-3 8-16,0-4 0 0,0-2 0 0,1 3-8 0,-1-4 8 0,0 1 11 16,0-4-3-16,-4 1 0 15,4 2 30-15,-3-2 6 0,3-4 0 0,0 7 1 16,-4 5-29-16,4-5-7 0,1 3-1 0,-1 3 0 16,-4-4-8-16,4 7 0 0,-7 0 0 0,0 0 0 0,4 0 0 0,-4 0 0 15,7 0 0-15,0 7-11 0,-4-4 11 0,4 6 14 16,-3 1-3-16,3-4-1 15,-3-3-10-15,3 6 10 0,-4-2-10 0,1-4 10 16,3 3-10-16,0-3-14 0,0 4 3 0,0-1 1 16,0-3-53-16,0-3-10 0,4 0-3 0,-4 0 0 15,3-3-128-15,-3 0-25 0,0 3-6 0,0-7-1 16,0 1 99-16,0 0 19 0,1 0 4 0,-1-7 1 16,-4 4 94-16,4-1 19 0,0 1 0 0,-3-4 8 0,3 4 44 0,0-4 8 15,0 1 1-15,0 2 1 0,-4 1-51 0,5 3-11 0,-5-4 0 16,4 4 0-16,-3 3 0 0,-4 3 0 15,0 0 0-15,0 0-9 0,0 0 57 0,3 3 11 0,1 6 2 0,-4 1 1 16,3 2 51-16,-3 1 11 0,0-1 1 0,0 1 1 16,0 3-42-16,0-4-8 0,0 7-1 0,0-6-1 15,4 2-28-15,-1-5-6 0,1-4 0 0,-1 0-1 16,1-3-18-16,3 4-3 0,-4-4-1 0,5-3 0 16,-1 0-7-16,0-3-2 0,0-4 0 0,3-2 0 15,1-4 7-15,-1-2 1 0,-3-4 0 0,4 0 0 0,0 3-16 16,-4-2-10-16,0-4 2 0,0 0 0 15,0-3-26-15,0 3-5 0,-4-3-1 0,1 6 0 16,0-3-105-16,-1 3-22 0,1-3-4 0</inkml:trace>
  <inkml:trace contextRef="#ctx0" brushRef="#br0" timeOffset="-116430.84">30928 9821 1541 0,'4'4'44'0,"-1"5"9"0,1 0-42 0,-1 1-11 0,1 2 0 0,-1 1 0 16,1 3 27-16,-4 2 3 0,3 1 1 0,1 0 0 15,-4 3-23-15,3 3-8 0,1-3 0 0,-1 0 0 16,1 0 0-16,-1 0 0 0,4 0-8 0,-3 0 8 15,0-4-23-15,3 1 3 0,-4-6 0 0,4-1 0 16,-3 4 11-16,-1-3 9 0,1-1-12 0,-1 1 12 16,-3-4 0-16,4 1 0 0,-4-1 0 0,0 0 0 15,0-9-10-15,-4 7 2 0,4-7 0 0,-3 6 0 32,3-6-21-32,-7 3-4 0,0 3-1 0,0-6 0 0,0 0-10 0,-4 0-1 0,0-3-1 0,1 0 0 15,3-3 46-15,-4-1 0 0,4-2 0 0,0 0 0 16,0-4 34-16,3 4 3 0,4-7 1 0,0 3 0 15,0-2-6-15,4-4-2 0,3 10 0 0,0-7 0 0,4 6-19 16,-1 1-11-16,4 0 12 0,-3-1-12 16,3 1 0-16,4 3 0 0,-4-1 0 0,3 1 0 15,1 0 0-15,0-4-9 0,-1 7 9 0,5-6 0 16,-5 3-28 0,1-4 0-16,-1 7 0 0,-2-6 0 15,-1 2-54-15,0 1-11 0,-7 3-3 16,3-3 0-16,-3 3 77 0,-3-1 19 0,-4 4 0 0,7-3 0 0,-7 3 36 0,0 0 12 0,4 3 1 0,-1 4 1 15,-3 2-19-15,0 0-4 0,0 1-1 0,-3-4 0 16,-1 13-9-16,1 0-1 0,-5 0-1 0,5 3 0 0,-4-4 14 0,-4 4 3 0,4-6 1 16,0 3 0-16,0-4 1 0,0 1 0 0,0-3 0 0,4-4 0 31,-1 1-21-31,0-1-4 0,4-9-1 0,0 0 0 0,0 0 16 0,0 0 2 0,0 0 1 0,0 0 0 16,0 0 8-16,0-6 1 0,4-1 1 0,0 1 0 15,-1-3-21-15,4-1-4 0,-3 4 0 0,3-3-1 16,0 5-11-16,-4-2 0 0,4 3 0 0,0 3 0 15,0 0 0-15,0 0 0 0,1 3-10 0,-1 3 10 16,0-2-8-16,0-4 8 0,0 9 0 0,0-3-9 16,0 1 9-16,3 2 0 15,-2-6 0-15,-1 3 8 0,0-2-8 0,-4-1 0 0,1 0-11 0,-4-3 11 16,7 0-50-16,-4 0-4 16,4-6-1-16,-3 2 0 0,3-5-16 0,-4 0-3 15,1-1-1-15,3-2 0 0,-3-1 0 16,-1-6 0-16,1 0 0 0,-1 1 0 0,-3-4 45 0,4-3 9 15,-1-4 1-15,1 1 1 0,-4-3 33 0,3-4 6 0,1 1 2 16,-1-1 0-16,1 4-6 0,-1 3 0 0,4 0-1 0,-3 6 0 16,-1 3-1-16,1 3 0 0,0 7 0 0,-4 2 0 15,0 7-6-15,0 0-8 0,0 0 11 0,0 0-11 0,0 10 44 0,-4-1 3 16,4 7 0-16,0 3 0 0,-4 0 5 0,1 2 0 16,3 1 1-16,0 0 0 15,0 0-28-15,0-3-5 0,3 6-2 0,-3-3 0 0,4 3-18 0,0 0 10 16,3 0-10-16,-4-3 8 15,1-3-8-15,3 0 0 0,-4 0 0 0,1-4 0 0,3-2-12 0,-4 0-5 16,1-4-1-16,-4 0 0 0,3 1 1 0,-3-4 0 16,0-6 0-16,0 9 0 0,0-9 1 0,-3 4 1 0,3-4 0 0,0 0 0 31,-4 9-14-31,4-9-3 0,0 0-1 0</inkml:trace>
  <inkml:trace contextRef="#ctx0" brushRef="#br0" timeOffset="-115768.43">31549 10010 1321 0,'0'0'28'0,"3"-4"7"0,5 1 1 0,-5 0 2 0,1 0-30 16,-4 3-8-16,7-3 0 0,0 3 0 0,-4 3 38 0,4 3 6 0,0 4 2 0,-3 2 0 16,-1-2-30-16,4 2-5 0,-3 4-2 0,3-4 0 15,0 4-9-15,4-3 8 0,-1 2-8 0,1-5 8 16,-1 2-8-16,1 1 0 0,0-4 0 0,-1 1 8 16,1-4-21-16,-1-3-5 0,1-3-1 0,-4 0 0 15,4 0 19-15,-4 0 0 0,-4-9 0 0,4 5 9 16,0-2-1-16,-3-3-8 0,-1-4 12 0,1 1-4 15,-4-4 22-15,3 0 4 0,1 1 1 0,-1 5 0 0,-3 10-8 0,0-9-2 16,0-1 0-16,0 1 0 31,0 3-5-31,0 6-2 0,0 0 0 0,0 0 0 0,0 0-18 0,0 0 0 0,0 0 0 0,0 0 0 0,0 0 14 0,0 0-4 16,0 0-1-16,0 0 0 0,-3 6-9 0,3-6 12 16,0 0-12-16,0 0 12 0,3 3-12 0,-3-3 10 15,4 6-10-15,3-2 10 16,0-4-10-16,0 6 0 0,0-6 0 0,0-6 8 0,4-4-8 15,-4 7 0-15,0 0 0 0,3-3 0 0,-2-4 0 0,-1 4 0 16,3-3 0-16,-3-1 0 0,-3 1 0 0,3-1 0 16,-4 4 0-16,1 0 0 0,-4 6 12 0,0 0 0 0,0 0 0 15,0 0 0-15,0 0-4 0,0 0 0 0,0 0 0 0,0 0 0 16,0 0-8-16,0 0 10 0,0 0-10 0,0 0 10 16,0 0-10-16,0 0 0 0,0 0 0 0,0 0 8 15,0 0-8-15,0 0 0 0,3 6 0 0,-3-6 0 16,4 6 0-16,-1 1 0 0,5-1 0 0,-5 0 0 15,4 0 9-15,4 4-9 0,-4-10 10 0,3 3-10 16,4-3 9-16,-3 3-9 0,3-3 8 0,-3-3-8 16,3 3 0-16,0-6 0 0,4-1 0 0,-4 1 0 15,0-3 0-15,-4-1 8 0,4 4-8 0,-3-3 12 16,3 2-27-16,-3-2-5 0,-1-4 0 0,1 4-1 16,0 0 21-16,-4-1 0 0,0 1 0 0,0 3 0 15,-4-4 24-15,1 4 4 0,-1-4 0 0,1 7 0 16,-4-3 6-16,0 6 2 0,3-6 0 0,-6 3 0 15,3 3-17-15,0 0-3 0,0-7-1 0,0 7 0 16,0 0-15-16,0 0 0 0,0 0 0 0,0 0 0 16,0 0 0-16,0 0 0 0,7-3 8 0,0-3-8 0,3 6 0 0,8 0 0 15,0 0-8-15,3-3 8 0,4-3-8 16,-1 6 8-16,1-10 0 0,3 7 0 16,0-3-31-16,1-4 1 0,-1 1 0 0,-3 3 0 15,3-4-57-15,0 1-11 0,0-4-2 0</inkml:trace>
  <inkml:trace contextRef="#ctx0" brushRef="#br0" timeOffset="-115348.55">30847 11214 1868 0,'0'0'41'0,"0"0"9"0,0 0 2 0,0 0 0 0,3 9-42 0,1-3-10 0,3-3 0 0,-3 7 0 16,3 5 54-16,-4-2 9 0,1 6 1 0,3 3 1 16,-4 6-26-16,4 0-6 0,0 13-1 0,-3 3 0 0,3 6-16 0,-4 6-4 15,1 4-1-15,0 9 0 0,-1 3-11 0,-3 7 0 16,4 5 0-16,-4-2 0 0,0-4 0 0,-4 0-11 16,4-2 3-16,0-7 0 0,0-3 8 0,4-4 11 15,-4-5-3-15,3-7 0 16,1-3-8-16,-1-13 0 0,4 4 0 0,0-10 0 15,-3-3 0-15,3-6 0 0,-4-6 0 0,4-4 0 16,4-9-27-16,0-3-7 0,-4-6-2 0</inkml:trace>
  <inkml:trace contextRef="#ctx0" brushRef="#br0" timeOffset="-115047.35">31179 12223 1371 0,'0'0'30'0,"0"0"6"0,0 0 2 0,0 0 1 0,0 0-31 16,3 6-8-16,4-2 0 0,0-1 0 0,-3 6 51 0,-1 1 9 0,1-1 1 0,-1 7 1 15,1-4-42-15,-1 4-8 0,1 0-1 0,-1 2-1 16,1 4-10-16,-4 3 0 0,-4 4 0 0,4 2 8 16,0 0 0-16,-3 1 0 0,-1 2 0 0,-3 1 0 15,0-1 23-15,0 1 4 0,-3 2 1 0,-1 4 0 16,-3-7 4-16,0 4 2 0,0-3 0 0,-4-1 0 16,0-3 8-16,-3 4 2 0,4-4 0 0,-8 1 0 15,4-4-10-15,0 0-2 0,-4-6 0 0,0 0 0 16,0-6-21-16,1-1-5 0,-1-2-1 0,-3-4 0 15,3-2 3-15,-7-4 0 0,4-3 0 0,-4-3 0 16,4-4-6-16,0-5-1 0,0-1 0 0,3-6 0 16,-3-6-9-16,3-3-14 0,0 0 3 0,4 0 1 15,0 3-13-15,3 6-2 0,1 0-1 0,3 3 0 16,0 4-14-16,3-4-4 16,0 7 0-16</inkml:trace>
  <inkml:trace contextRef="#ctx0" brushRef="#br0" timeOffset="-111877.48">30925 13079 1389 0,'-39'-12'28'0,"25"9"9"0,-4-1-29 0,0 4-8 0,1 0 0 0,-1 0 0 16,-7 0 28-16,1 0 4 0,-1 0 0 0,-3 4 1 15,3 2-20-15,-7 0-4 0,1 0-1 0,-1 4 0 16,0-1-8-16,-3 4 0 0,-1-4-12 0,-2 7 12 0,-1 3 18 0,0 3 11 16,4 3 3-16,0 6 0 15,-1 0-4-15,-3 16 0 0,4 4 0 0,-4 2 0 16,4 10 2-16,-4 2 0 0,4 7 0 0,0 10 0 15,3 3-6-15,0 9 0 0,4 6-1 0,3 4 0 0,4 2-9 16,7 4-2-16,3 6 0 0,8 0 0 0,6 0-12 16,8 0 8-16,3 0-8 0,11-6 0 0,10-4 0 15,4-5 0-15,7-4-13 0,7-13 4 16,7-5-24-16,7-13-5 0,7-10-1 0,0-9 0 16,3-9-23-16,5-10-5 0,2-9-1 0,4-10 0 15,1-9 26-15,-1-6 5 0,7-10 1 0,-3-6 0 0,0-9 23 0,-4-7 5 0,3-6 8 0,-2-3-13 16,-1-9 13-16,-3-4 13 0,-1-2-2 0,1-4-1 15,-4-3 3-15,-7-3 1 0,0-3 0 0,-3 2 0 16,-4-2 21-16,-4-3 4 0,1 3 1 0,-8-4 0 16,-3-2-10-16,-7-4-2 0,0 0 0 0,-4-2 0 15,-7-4 16-15,-3 3 4 0,0-3 0 0,-7 0 0 16,-8 0-13-16,-6 0-3 0,-1-3 0 0,-10 3 0 16,-7 6-3-16,-7 1-1 0,-3 5 0 0,-8 1 0 15,-10 6-6-15,-8 0-2 0,-3 3 0 0,-6 3 0 16,-12 3-11-16,-3 10-9 0,-4 6 12 0,-6 0-12 0,-4 9 0 15,-4 10 0-15,-3 3 0 0,-7 9 0 16,3 4 24-16,-3 5 4 0,3 7 0 0,0 7 1 0,-3 2-21 16,3 4-8-16,4 9 0 0,0-4 9 15,7 7-9-15,0 4 0 0,3 2 0 0,7 0 0 16,8-2-32-16,6-1 2 0,5 9 0 0,2-2 0 16,8-1 15-16,7 1 3 0,3-1 1 0,4 4 0 15,10 0-183-15,0 2-37 0</inkml:trace>
  <inkml:trace contextRef="#ctx0" brushRef="#br0" timeOffset="-111499.49">30917 14443 1755 0,'4'10'36'0,"0"-4"9"0,3-3-36 0,3 3-9 0,4-3 0 0,0-3 0 15,4-9-13-15,-4 6-5 0,4-13-1 0,-1 7 0 16,1-7-52 0,0-3-10-16,-4-3-3 0,0 0 0 0,-4 0 7 0,1-3 1 15,-4 0 0-15,0 0 0 0,-3 0 96 0,-1 0 19 0,-3 0 4 0,-3 0 1 16,-1 3 28-16,-3 0 7 0,0 0 1 0,0-3 0 15,-4 6-23-15,1 3-4 0,-4 1-1 0,0 2 0 16,0 4-12-16,-1 2-2 0,-2 7-1 0,3 0 0 16,0 4-37-16,-4 5-15 0,4 0 1 0,-4 7 0 15,1 6 14-15,-1 3 0 0,4 3 0 0,0 7 0 16,0 2 15-16,-1 7-1 0,5 0 0 0,3 0 0 16,3 3-14-16,1-3 0 0,3-6 0 0,3 6 0 15,4-10-10-15,7-3-5 0,1-5-1 0,2-1 0 16,4-7 2-16,1-2 0 0,2-6 0 0</inkml:trace>
  <inkml:trace contextRef="#ctx0" brushRef="#br0" timeOffset="-111142.45">31468 14111 1751 0,'3'19'36'0,"1"-1"9"0,-1 7-36 16,1 1-9-16,-1-1 0 0,4 3 0 0,-3-3 28 0,0-3 3 0,-4 3 1 0,3-3 0 15,4-3-21-15,-3-4-11 0,3 1 12 0,0-3-12 32,0-7-14-32,3 0-10 0,1-6-1 0,3 0-1 0,-3-6-21 0,-1 0-4 0,4-7-1 15,-3 1 0-15,3-7-33 16,-3-9-7-16,-1 6-2 0,1-4 0 0,-1-2 62 0,-3 3 13 0,-3-3 3 0,0 3 0 16,-1 3 83-16,1 0 17 0,-4 3 3 0,3 3 1 15,-3 7 1-15,0 0 1 0,4-1 0 0,-4 10 0 16,0 0-57-16,0 0-11 0,0 0-2 0,3 10-1 15,4-1-19-15,0 4 0 0,-3-1 0 0,3 7 0 16,0 0 0-16,3 3 0 0,-2 0 0 0,2 0 0 16,4 0 0-16,0-7 0 0,0 4 0 0,4-6 0 15,0-7-11-15,3 3 11 0,0-9-12 16,0 0 12-16,0-3-45 0,1-9-3 16,-1-1 0-16,0-6 0 0,0-3-41 0,-3-6-9 15,6 0-2-15</inkml:trace>
  <inkml:trace contextRef="#ctx0" brushRef="#br0" timeOffset="-110734.54">32198 13386 1409 0,'4'-47'60'16,"-1"4"-48"-1,-3 11 90-15,4 7 18 0,-1 3 4 0,1 3 1 0,-4 7-24 0,3 2-5 0,-3 4 0 0,0 6-1 16,0 0-59-16,0 0-11 0,0 0-2 0,4 10-1 16,-4 2-14-16,3 10-8 0,-3 0 8 0,0 6-8 15,4 4 19-15,-4 5-1 0,3 1 0 0,-3 3 0 16,4-4-18-16,3 4-9 0,-4-3 1 0,4-1 0 15,-3 10-4-15,0-6-1 0,-1 6 0 0,1-6 0 16,-1 0 4-16,1-7 1 0,-1 1 0 0,1-1 0 16,-4-6-6-16,0 0-1 0,0-2 0 0,0-5 0 15,-4-5 15-15,1 0 0 0,-4-7 0 0,3 1 0 16,-3-7-16-16,-4 0-1 0,4-3 0 0,-3-3 0 16,-1-3-15-16,-3-7-2 15,-4-3-1-15,4 1 0 0,-7-4-5 0,4-3 0 16,-5 0-1-16,5 0 0 0,-1 3 23 0,0 3 5 0,4 1 1 0,-3 5 0 15,3 4 53-15,3 3 11 0,0 6 3 0,-3 0 0 16,4 7-15-16,-1 2-4 0,1 1 0 0,3 2 0 16,-1 4-10-16,5 0-2 0,-1 9-1 0,1-6 0 15,6 3-5-15,1-3-1 0,-1 3 0 0,8-3 0 16,0 0-9-16,6-3-8 0,1 0 12 16,7-7-12-16,3 1 0 0,4-4 0 0,-1-6 0 15,5 4 0-15,2-14-8 0,-2 7-6 0,2-6-1 0,-2-6 0 16,3-1-122-16,-8-6-25 15,1-3-5-15</inkml:trace>
  <inkml:trace contextRef="#ctx0" brushRef="#br0" timeOffset="-108083.55">30244 1409 706 0,'0'-3'30'0,"3"-4"-30"16,-3 1 66-16,4 0 7 0,-1-3 2 0,1 2 0 16,-1 4-23-16,1-6-5 0,-1 9-1 0,4-10 0 15,4 1-18-15,3-1-3 0,0 4-1 0,0-9 0 16,0 5-9-16,4 4-3 0,0-4 0 0,-4 7 0 15,0-6 5-15,4 9 1 0,-4-6 0 0,-4 3 0 0,4 3 13 0,0 0 2 16,-3 0 1-16,0 0 0 16,3 3-1-16,-4 3 0 0,1-6 0 0,0 9 0 15,-1 1-12-15,4 2-2 0,-3 4-1 0,-1 6 0 16,4 0-7-16,1 9-2 0,-1 4 0 0,0-1 0 0,0-2-9 16,-3 8 0-16,3-2 0 0,-4 9 0 0,1 3 0 15,-4 7 0-15,3-1 0 0,-3 10 0 0,1-7 0 16,-1 14 0-16,-4-1 0 0,4 0 8 0,0 3 0 0,4 10-8 15,-1-4 12-15,5 4-4 0,-1 6 14 0,3 3 2 16,1-3 1-16,3 6 0 0,0 0 4 16,7 4 1-16,-3-1 0 0,3 0 0 0,4-3-13 0,0 1-2 0,3-4-1 15,0 3 0-15,1-3-6 0,3-3-8 0,-4 3 11 0,4-16-11 16,-1-2 0-16,5-7 0 0,-4-7 0 0,-1-2 0 16,5-10 0-16,-8-3 0 0,4-6 0 0,0-7 0 15,-8-2 0-15,1-4 0 0,-4-3 0 0,1-9 0 16,-5 9 15-16,-3-13-4 0,4 7-1 0,-4-6 0 15,-3-1 0-15,-4-6 0 0,0 4 0 0,-7-7 0 16,0 0-10-16,0-3 0 0,-7 0 0 0,0 0 8 16,0-6-8-16,0 0-14 0,0-7 3 0,-7 4 1 15,0-1-8-15,0 1-2 0,-3-4 0 0,-5 10 0 16,5-3 20-16,-4 3 0 0,0 3 0 0,3 0 9 0,4 3 8 0,-4-3 2 16,1 9 0-16,-1 4 0 15,4 2-9-15,-3 4-2 0,3 6 0 0,-1 0 0 0,1 4-8 0,0 2 0 16,4 10 0-16,3 3 0 15,0 6 0-15,0 6-9 0,3 1 9 0,1 5-13 16,3 4 13-16,0 0 0 0,0 9 0 0,0 1-9 16,0-1 9-16,0 6 14 0,0-2-3 0,0 5-1 15,4 4-1-15,-4 0 0 0,4 12 0 0,3-6 0 0,0-3 13 0,3 0 2 16,1 0 1-16,3 0 0 16,4 3 4-16,3 3 1 0,4 1 0 0,-4-1 0 0,4 0-30 0,0 3 8 15,3-2-8-15,-3-1 0 0,-4 0 8 16,0 3 0-16,0 1-8 0,1-4 12 0,-8 3-12 0,0-3 8 15,-4 4-8-15,1-1 0 0,-7-3 13 16,3 10-3-16,-4-4-1 0,-3 1 0 16,1 2 12-16,-1 1 3 0,-4 0 0 0,4-4 0 0,-3 1-7 15,-1-1-1-15,4-6 0 0,-3 0 0 0,-1-6 1 16,1-6 0-16,-1-3 0 0,1-1 0 0,-1-6 4 16,-3 1 1-16,4-1 0 0,-1-3 0 0,-3 0 6 0,0-9 0 0,4 6 1 15,-4-3 0-15,0-4-17 0,4 1-3 16,-4 0-1-16,0-4 0 0,3 4-8 0,1-3 8 0,-4-1-8 0,3-2 8 15,1 2-8-15,-4-6 0 0,3 1 0 0,1-1 0 16,-4 0 0-16,3 4 0 0,1-4 0 16,-1 0 0-16,1-2 0 0,-4-4 0 15,3 0 0-15,-3 0 0 0,0-3 0 0,-3-1 0 16,3 1 0-16,-4 0 0 0,1-3 0 0,-1 0 10 0,4-4-10 0,-7 1 10 16,4-3-1-16,-1-4 0 0,-3 0 0 0,4-3 0 15,-1 1-9-15,-3-7 0 0,3 0 0 0,1 0 8 16,-4-10-8-16,3 7-11 0,1-10 3 15,-4 4 0-15,0-4-4 0,0-3 0 0,0-2 0 0,-4-1 0 16,0-3-28-16,4-3-7 0,-3-1-1 0,-4-2 0 16,0-9-105-16,-4-4-22 0,0-6-4 0</inkml:trace>
  <inkml:trace contextRef="#ctx0" brushRef="#br0" timeOffset="-105598.98">31193 2456 1272 0,'0'0'26'0,"7"-6"7"0,-4 6-33 0,4-3 0 0,4 3 0 0,-4-7 0 15,0 7 12-15,4-3-12 0,-1-3 12 0,-3 3-12 16,0 0 8-16,0-3-8 0,-3-1 0 0,3-2 0 15,0-1 12-15,-4 1-12 0,5-7 12 0,-5 4-12 16,4-4 8-16,-3 0-8 0,-1 4 0 0,4-7 0 16,-3-3 10-16,3 0-10 0,0-3 8 0,0-3-8 15,0 0 0-15,-4-1 0 0,5 1 0 0,-5-3 0 16,1 3 0-16,-4-1 0 0,0-2 0 0,0 3 0 16,-4 0 0-16,4 6 8 0,-3 0-8 0,-1 0 0 15,0 9 12-15,-3 7-4 0,0 3 0 0,0-3 0 16,0 6 1-16,0 0 0 0,-3 0 0 0,3 6 0 15,-4 3-9-15,0 1 0 0,1-1 0 0,3 7 8 16,-4-1 6-16,4 4 1 0,4 0 0 0,-4 6 0 0,7-6-6 16,-4 6-1-16,0 0 0 0,4 6 0 15,4 4-8-15,0-1 0 0,-1 7 0 0,4 3 0 0,0 0 0 16,4 0 0-16,-4 0 0 0,3 3 0 0,1 0 0 0,0 3 0 16,-4 0 0-16,3 0 0 0,-3-6 0 0,-3 0 0 15,3-3-9-15,-4 0 9 0,-3-1-16 0,4-5 1 0,-4-4 0 16,0 1 0-1,0-4-25-15,-4-6-6 0,4 0-1 0,-3-3 0 16,-1-4-85-16,1-5-16 0</inkml:trace>
  <inkml:trace contextRef="#ctx0" brushRef="#br0" timeOffset="-105379.6">31217 2767 1013 0,'11'-7'20'0,"-1"4"8"16,5-3-28-16,-1 0 0 0,0-1 0 0,3-2 0 15,1 0 17-15,0 5-1 0,-1-2-1 0,-3-3 0 16,-3 9-7-16,0-3 0 0,-1-4-8 0,-3 7 12 16,-3 0-4-16,-1-3-8 0,-3 3 11 0,0 0-11 15,0 0-8-15,0 0-9 0,0 0-2 0</inkml:trace>
  <inkml:trace contextRef="#ctx0" brushRef="#br0" timeOffset="-105020.58">31552 2698 846 0,'0'0'17'0,"0"0"6"0,0 0-23 0,0 0 0 0,0 3 0 0,0-3 0 16,0 0 33-16,0 0 3 0,0 0 0 0,0 0 0 16,0 0 24-16,0 0 4 0,0 0 2 0,0 0 0 15,0 0-14-15,0 0-4 0,0 0 0 0,0 9 0 16,0-9-14-16,-3 6-3 0,-1-2-1 0,4-4 0 16,-3 9-18-16,3-9-3 0,0 0-1 0,0 0 0 15,0 0-8-15,0 0-17 0,0 0 4 0</inkml:trace>
  <inkml:trace contextRef="#ctx0" brushRef="#br0" timeOffset="-104509.4">31598 2691 944 0,'0'0'27'0,"0"0"5"16,0 0-32-16,-7 0 0 0,0 7 0 0,0-4 0 15,0-3 31-15,7 0-1 0,-3 9 0 0,-4-3 0 16,-1-2 11-16,5 2 3 0,-4-3 0 0,3 6 0 16,1 1-4-16,-1-1 0 0,1 1 0 0,3-1 0 15,0 3-20-15,-4 4-5 0,4 0-1 0,0 0 0 0,0 9-5 0,0-7-1 0,0 4 0 0,0-3 0 16,4 3-8-16,-1-3 0 16,1 0 0-16,-1 0 8 0,1-4-8 0,3-2-14 0,0-4 3 15,0 4 1 1,-3-4-45-16,3-3-9 0</inkml:trace>
  <inkml:trace contextRef="#ctx0" brushRef="#br0" timeOffset="-104266.61">31567 2312 1653 0,'0'0'69'0,"0"0"-55"15,0 0 5-15,0 0 1 0,0 0 0 0,0 0 0 16,0 0-4-16,0 0 0 0,-4 9 0 0,1-6 0 16,-1 4 9-16,0 2 2 0,-3-6 0 0,7-3 0 15,0 0-27-15,0 0 0 0,0 0 0 0,0 0 0 16,0 0-31-16,0 0-11 0,0 0-2 0,0 0-1 16,0 0-54-16,0 0-10 0,0 0-3 0</inkml:trace>
  <inkml:trace contextRef="#ctx0" brushRef="#br0" timeOffset="-104028.25">31746 2240 1350 0,'0'0'29'0,"-3"6"7"0,3-6 0 0,-4 13 3 0,1-4-31 0,-1 0-8 16,1 1 0-16,3 5 0 0,-4 7 24 0,1 4 3 0,-1 5 1 0,1-6 0 31,-1 9 9-31,4 4 3 0,-3-3 0 0,3-1 0 0,-4 4-24 0,1-1-5 0,-1 4-1 0,4-3 0 16,0-10-10-16,0 10 0 0,0-13 0 0,4 3 8 15,-4-3-8-15,0-6-17 0,0 0 4 0,0-1 1 16,3-2-11-16,1 0-1 0,-1-7-1 0,1-3 0 16,-4-6-11-16,7 4-3 15,0-4 0-15</inkml:trace>
  <inkml:trace contextRef="#ctx0" brushRef="#br0" timeOffset="-103831.78">31754 2729 1249 0,'0'0'27'16,"-8"0"5"-16,1 0 2 0,7 0 2 0,0 0-28 0,0 0-8 0,0 0 0 0,0 0 0 0,0 0 42 0,0 0 7 16,0 0 2-16,0 0 0 15,0 0-28-15,7-3-6 0,4-3-1 0,-4 6 0 0,4-4-3 0,-4-2-1 16,3-3 0-16,1 6 0 0,-4-4-12 0,0-2 8 15,0 6-8-15,0-10 0 0,0 7 9 0,-3 3-9 16,3 0 8-16,-4-4-8 16,-3 4-25-16,0 3-11 0,4-6-1 0</inkml:trace>
  <inkml:trace contextRef="#ctx0" brushRef="#br0" timeOffset="-103428.58">31923 2638 984 0,'0'9'41'16,"0"4"-33"-16,0-1 32 0,0 4 7 16,0-3 1-16,0 12 0 0,0-6-13 0,-4 3-3 0,4-7 0 0,-3 7 0 15,3-3 19-15,0-6 3 0,0 5 1 0,0 1 0 16,0-3-29-16,0-4-6 0,0-2 0 0,3-1-1 16,-3 4-11-16,0-13-8 0,4 3 12 0,-4-3-12 15,0 0 15-15,0 0-4 0,0 0-1 0,0 0 0 16,3-3 13-16,4-7 2 0,-3-2 1 0,0 2 0 15,3-2-14-15,-4-1-4 0,4 1 0 0,-3-7 0 16,-1 6-8-16,1 1 0 0,3 2 0 0,-4-5 0 16,1 2 0-16,3 7 12 0,-4-10-2 0,4 7 0 15,-3 3-1-15,0-1 0 0,-4 7 0 0,0 0 0 0,3-3 2 0,-3 3 0 16,0 0 0-16,7 0 0 16,-3 3 4-16,-1-3 1 0,4 7 0 0,-3-1 0 0,-1 3-7 0,1-2-1 15,-1 2 0-15,4-3 0 16,-3 4-8-16,-1 2 8 0,5-2-8 0,-5-1 8 0,1 4-8 0,-1-4 0 15,1 0 0-15,-1-2 8 16,1 2-8-16,-1-3 0 0,4-3 0 0,-3 1 0 16,-4-4-46-16,3 6-5 0,-3-6-1 0,7 0 0 15,0-6-25-15,-3 2-6 0,3-2-1 0,0-3 0 16,0-1-127-16,4 1-25 0</inkml:trace>
  <inkml:trace contextRef="#ctx0" brushRef="#br0" timeOffset="-102797.27">32272 2729 810 0,'0'0'72'0,"0"0"-58"16,0 0 70-16,0 0 15 0,0 0 2 0,0 0 1 15,-3 9-32-15,3-2-6 0,-4 5-2 16,1-9 0-16,3 4-17 0,0 2-3 16,0-9-1-16,0 0 0 0,0 0-22 0,0 0-5 15,0 0-1-15,0 0 0 0,3 3-13 0,-3-3 8 0,0 0-8 0,7-3 0 16,0-3 18-16,0-4-2 0,4 1-1 0,-4-4 0 16,0 4 17-16,0 0 4 0,0-4 1 0,0 4 0 31,-3-1-22-31,-1-6-5 0,1 4-1 0,-1 6 0 0,-3-10-1 0,0 7 0 0,0 2 0 0,0-2 0 15,-3 6-8-15,-1-3 12 0,1 2-12 0,-4 4 12 16,0 0-12-16,-1 4 0 0,1 2 0 0,0-3-11 16,0 6 11-16,-3-2 0 0,3 2-9 0,0 0 9 15,0 1 0-15,-1 5 0 0,1 1 0 0,0-3 0 16,0 6 0-16,4-1 0 0,-1 1 8 0,4 0-8 0,0-3 8 16,4 2-8-16,-4-2 8 0,3 3-8 15,4-10 0-15,-3 1 0 0,3 2 8 0,0-5-8 0,4-1 0 0,-1-3 0 16,1 3 0-16,-1-6 0 15,1 0-25-15,0-6 2 0,-1 3 1 0,4-3 0 16,-3-4-16-16,-1 1-3 0,1-1-1 0,0-8 0 16,-1 8 16-16,1-2 3 0,-4-1 1 0,3-6 0 15,-3 7 7-15,0-1 2 0,1-6 0 0,-1 1 0 16,-4 5 13-16,1-3 0 0,-1 4 0 0,-3-7 0 16,4 3-12-16,-4 1 1 0,0 2 0 0,0 1 0 15,-4 2 11-15,4-2 0 0,-3 5 8 0,-1-2-8 0,1 9 29 0,3 0 2 0,0 0 0 0,-7 0 0 16,-1 0-7-16,1 6 0 15,4-6-1-15,-4 3 0 0,-4 4-11 0,4 2-1 0,-3-6-1 0,3 3 0 16,3 4-10 0,-3-10 0-16,7 0 0 0,-4 6 0 0,1 0 8 0,-1 1 0 0,4 2 0 0,0-3 0 15,0 4-8-15,4-7-11 16,-1 3 3-16,1 0 0 0,3 4 8 0,-3-1 0 0,3-6 0 16,0 7 0-16,0-1 14 0,0 1 5 0,3-1 1 0,-3 0 0 15,4 1-20-15,0-1-16 0,-4 1 4 0,3-1 0 16,-3-6 12-16,4 3 0 0,-4 1 0 0,0 2 0 15,0-6 0-15,4 3 0 0,-4-6 0 0,0 4 0 16,0 2 0-16,-7-6 16 0,7 0-3 0,-7 0-1 16,0 0-25-16,3 3-6 0,-3-3-1 0,0 0 0 15,4 3 20-15,-4-3 0 0,0 0 0 0,0 0 0 16,-4 6-39-16,4-6-4 0,0 0-1 16</inkml:trace>
  <inkml:trace contextRef="#ctx0" brushRef="#br0" timeOffset="-102449.2">32607 2500 801 0,'11'-13'34'16,"-4"4"-34"-1,3 0 93-15,-6 9 12 0,3-10 3 0,-3 7 0 16,-4 3-36-16,0 0-6 0,3-6-2 0,-3 6 0 16,0 0-10-16,0 0-2 0,0 0-1 0,0 0 0 15,0 0-40-15,0 0-11 0,0 0 0 0,0 0 0 16,0 0 12-16,-3 6-1 0,3-6-1 0,0 13 0 0,-4-4 6 15,1 0 2-15,-1-2 0 0,0 2 0 16,4 1-2-16,-3-1 0 0,-1 0 0 0,4 1 0 16,-3-1-16-16,3 1 0 0,0-4 0 0,3 3 0 0,-3 7 0 15,4-7 0-15,-1 1 0 0,5-4 0 0,-1 3 0 0,0 1 0 0,3-1 0 0,1-6 0 16,3 4 0-16,4-1 0 0,-1-3 0 16,1 0 0-16,3 0 0 0,-3 7 0 0,3-10 0 0,-7 9 0 15,4-9 0-15,-4 3 8 0,-4 7-8 0,-3-1 0 16,0-3 10-16,-3 4-10 0,-4-1 8 0,0 1-8 15,-4 2 9-15,-3-9-9 0,-3 7 10 0,-1-1-10 16,-3 0-18 0,3 4-10-16,-3 0-1 0,-3-1-1 0,-1-2-48 0,0 8-10 15,1-8-1-15</inkml:trace>
  <inkml:trace contextRef="#ctx0" brushRef="#br0" timeOffset="-101774.3">31965 3698 1150 0,'-3'12'24'0,"-1"7"6"0,4-16-30 16,0 7 0-16,0-1 0 0,0-9 0 0,0 6 0 0,0-6 0 0,0 0 0 0,0 0 0 15,0 0 25-15,7 0-1 0,0-6 0 0,-3 6 0 16,3-9-8-16,0-4-1 0,0-6-1 0,0 1 0 16,0-1-3-16,0 0-1 0,0-3 0 0,0-3 0 15,-3 6 8-15,-1-3 2 0,4-6 0 0,-7 9 0 16,4-9-4-16,-4 0-1 0,0 6 0 0,-4 0 0 15,1 0-15-15,-4 0 9 0,3 9-9 0,-3 4 8 16,0-1-8-16,-3-2 8 0,2 6-8 0,1 3 8 16,0 3-8-16,0 3 0 0,0 0 9 0,0 3-9 15,0 3 0-15,0 4 8 0,4-4-8 0,-1 13 0 16,1-9 9-16,-1 6-9 0,0 3 12 0,4 0-12 16,0 3 12-16,0 6-12 0,4-6 12 0,0 10-12 15,-1-7 21-15,4 9-2 0,-3-2-1 0,3 6 0 16,3-10 6-16,-3 7 2 0,4-1 0 0,-4 1 0 15,4-7-16-15,-1 10-10 0,1-10 12 0,-1 1-12 16,-3-1 0-16,0-6 0 0,0-3 0 0,-3 0 0 16,0-3 0-16,-1 0 0 0,-3-4-15 0,0-2 5 15,0 0-9-15,-3-4-1 0,-1-3-1 0,4-6 0 16,0 0-15-16,-7 3-2 0,-4-6-1 0,4 0 0 16,-3-3 3-16,-1 0 1 0,1-7 0 0,-1 0 0 15,4 4 35-15,-4-7 19 0,4 7-3 0,0-7 0 0,0 4 15 16,4-4 2-16,-4 4 1 0,7-7 0 15,-4 6-9-15,4 1-1 0,4-7-1 0,-1 3 0 0,1 0-23 16,3 1 0-16,0-1 0 0,0 0 8 16,3 1-8-16,1-4 11 0,0 6-11 0,3-2 12 0,0-1-12 15,3 0 0-15,-2 1 0 0,2 2 0 16,1 4-27-16,-1-1-1 0,1 1 0 0,-4 9 0 16,4-10-36-16,-4 10-8 0,-3-9-2 0,3 9 0 15,-4-3-110-15,1 3-23 0</inkml:trace>
  <inkml:trace contextRef="#ctx0" brushRef="#br0" timeOffset="-101554.89">32339 3732 1119 0,'0'0'49'0,"0"0"11"0,0 10-48 0,-3-1-12 0,3 7 0 0,-4-4 0 16,1 4 25-16,3 3 3 0,-4 0 0 0,1 3 0 15,-1 0-2-15,4-4 0 0,-4 7 0 0,4-3 0 16,-3-3 8-16,3 0 2 0,0 0 0 0,3 0 0 16,-3-10 12-16,4 4 4 0,0-4 0 0,-1-3 0 15,4 1-8-15,0-4-2 0,0-3 0 0,0-3 0 16,4-7 0-16,-1-2 0 0,1-1 0 0,0-3 0 15,-1-6-14-15,1 7-4 0,-1-10 0 0,1 6 0 32,0-9-43-32,-4 3-9 0,3-1-1 0,-3 1-1 0,-3 7-5 0,3-8-1 15,-4 4 0-15,1 4 0 0,-4 5-28 0,3-3-7 16,-3 4-1-16</inkml:trace>
  <inkml:trace contextRef="#ctx0" brushRef="#br0" timeOffset="-101176.89">32586 3654 1150 0,'0'6'24'0,"0"4"6"0,0 5-30 16,0-5 0-16,0 5 0 0,-3 4 0 0,3-6 30 0,-4 2 0 0,1-2 0 0,3 6 0 16,-4 0 6-16,0-4 2 0,4 4 0 0,-3-3 0 15,3 3-12-15,0-10-2 0,0 7-1 0,0-4 0 16,0-2-11-16,0-1-3 0,0-9 0 0,0 0 0 15,0 0 32-15,0 0 7 0,0 0 0 0,0 0 1 16,0 0 4-16,0 0 1 0,0-9 0 0,3-1 0 16,5-2-46-16,-5-4-8 0,1-3 0 0,3 7 0 15,-4-7 0-15,4 3 0 0,-3-3 0 16,3 0-8-16,0-3 8 0,0 4 0 0,0 5 10 16,0-3-10-16,0 4 0 0,-3-1 0 0,-1 4 0 0,1 3 0 15,-4 6 0-15,0 0 0 0,0 0 0 0,0 0 0 16,0 0 0-16,0 0 0 0,0 0 0 0,0 12 0 15,0-5 10-15,3 2-10 0,-3 0 10 0,4 1-10 16,-4-1 0-16,3-6-15 0,1 7 2 0,-1-4 0 16,1-3-41-16,3 6-8 0,0-2-2 0,0-4 0 15,0 3-41-15,0 0-9 0</inkml:trace>
  <inkml:trace contextRef="#ctx0" brushRef="#br0" timeOffset="-100921.56">32988 3557 1422 0,'-7'0'31'0,"0"6"6"0,7-6 2 0,-7 3 1 0,0 0-32 0,0 4-8 0,-4-4 0 0,4 3 0 16,-3 6 12-16,3-12 0 0,0 10 0 0,-4-1 0 16,4 1-12-16,0 5 0 0,-4-5 0 0,4 2 8 15,0 4 3-15,4-3 0 0,-1 5 0 0,1 1 0 16,3-6 13-16,0 2 2 0,0-2 1 0,3 6 0 15,1-7-15-15,3 1-4 0,3 2 0 0,-3-2 0 32,4 0-28-32,3-4-7 0,-3-6-1 0,3 7 0 15,0-10-27-15,-4 0-5 0,1-4-2 0,3-2 0 16,0-3 13-16,0 2 2 0,1-5 1 0</inkml:trace>
  <inkml:trace contextRef="#ctx0" brushRef="#br0" timeOffset="-100577.78">33076 3083 147 0,'0'0'0'0,"0"0"0"0,0 0 9 0,0 0-9 0,0 0 0 16,0 0 0-16,0 0 0 0,0 0 0 0,0 0 133 0,0 0 21 0,0 0 4 0,0 0 1 16,-3 10-26-16,-1-7-5 15,4 6 0-15,-3 1-1 0,3-1-48 0,-4 10-10 0,1-7-1 0,3 10-1 16,0-6-37-16,-4 3-7 0,4 6-2 0,0 3 0 16,0-3-21-16,0 3 0 0,4 1 0 0,-1-1 0 15,1 3 0-15,3-3 0 16,-4-3 0-16,5-3 0 0,2 7 0 0,-3-4-8 0,4-3 0 0,-4-3 0 15,0 2 8-15,3-11 0 0,-3 9 0 0,1-1 0 16,2-5-12-16,-3 0 0 0,0 2 0 0,-3-12 0 16,-1 4-22-16,-3-7-5 15,0 0-1-15</inkml:trace>
  <inkml:trace contextRef="#ctx0" brushRef="#br0" timeOffset="-99676.2">33052 3532 950 0,'-7'-10'20'0,"7"10"5"0,-4-3 1 0,1-6 2 0,-1-1-28 15,1 7 0-15,3-3 0 0,0-4 0 0,3 7 17 0,1-3-1 16,-1-3-1-16,1 5 0 0,3-2-15 0,0-3 0 16,3 6-9-16,-3-7 9 0,4 1 0 0,3-1 0 15,-3 7 0-15,3-3 0 0,3 3 0 0,-6 0 0 16,-4 3 0-16,4 3 0 0,-1-3 23 0,1 0 7 16,-1 3 2-16,1 3 0 0,0 4 0 0,3 2 0 15,-4-2 0-15,1 2 0 0,-4 4 6 0,0-4 2 16,0 4 0-16,-3-3 0 0,-1 2-32 0,1 1-8 15,-1-3 0-15,1 2 0 0,-1-2 0 0,1 2 9 16,-1-5-9-16,1-1 0 0,-1 1 0 0,1-1 0 0,-1-3-10 16,-3-6 10-16,7 3 0 0,-7-3 0 15,0 0 0-15,0 0 0 0,4 0 11 0,3-3 9 0,-3-3 3 16,-1-3 0-16,-3-4-2 0,4-3 0 0,-4 4 0 0,0-4 0 16,0 1-21-16,0-4 8 0,-4-6-8 0,4 6 0 15,-3 0 0-15,-1 3 0 0,4 1 0 0,-3 5-8 16,3-5 8-16,-4 5-8 0,4 1 8 0,0 3-8 15,0 6 8-15,0 0-13 0,0 0 5 0,0 0 8 16,0 0-17-16,0 0 4 0,0 0 1 0,0 0 0 16,4-4 12-16,-4 4 0 0,7 4-10 0,0 2 10 15,0 0 0-15,0 3 0 0,0 1-9 0,3-1 9 16,-3 4 0-16,0-1 0 0,1 1 0 0,-1-1 9 16,3 4-9-16,-3-3 0 0,4-1 9 0,-4 1-9 15,3-4 0-15,-3 1 0 0,4-1 0 0,0-3 0 16,-4-3 0-16,3 1 0 0,-3-1 0 0,4-3 0 0,0 0 0 15,-4-3 0-15,7-1 0 0,-4-2 0 0,1-3 0 0,-4-4 0 16,4 4 8-16,-1-4-8 0,-3 1 0 0,0-1 0 16,0-3 0-16,-3-2-8 0,-1 5 8 0,1-3 0 15,-1 1 0-15,-3-1-8 0,-3 4 8 0,3 2 11 16,-4 1-3-16,-3 2 0 0,4-2 26 16,-4 9 5-16,7 0 1 0,-7-3 0 0,0 3-21 0,0 0-4 15,-1 3-1-15,1-3 0 0,0 6-6 0,4-3-8 16,-4 7 11-16,0-10-11 0,3 12 0 0,1-8 0 15,3-4 0-15,0 0 0 0,-4 9 0 0,4-3 0 16,0 0 0-16,0 4-12 0,4-1 12 0,-1-6 0 0,1 4 0 0,3-7 0 16,0 3 0-16,0 0 0 0,0-3 0 15,4 3 0-15,-4-6-9 0,3 3 9 16,1-3-8-16,-4 0 8 0,0-4 0 0,0 4-10 0,0-9 10 0,0 5 0 16,0-2-10-16,0 3 10 0,0-4-8 0,0-2 8 15,-3 2-12-15,-1 1 4 0,-3-4 0 0,4-2 0 16,-4-1 8-16,0 4 11 0,3-1-3 0,-3 4 0 15,0-1-8-15,0 1 0 0,0-1 0 0,0 10 0 16,0 0 9-16,0 0 0 0,0 0 0 0,0 0 0 16,-7 10-9-16,-3-4 10 0,3-6-10 0,0 3 10 15,0 3-10-15,3 4 0 0,0-4 0 0,1 4 8 16,3-1-8-16,-4 0 0 0,8 1 0 0,-4-1 0 16,3 1 0-16,5-1 0 0,-1-9 0 0,0 6 0 15,0-3 0-15,0-3 0 0,0 10 0 0,3-10 0 16,-3-3 8-16,4-4 0 0,0 7 0 0,-1-9 0 15,4 9-8-15,-3-3 12 0,3-7-12 0,-3 4 12 0,3 0-24 0,-4-3-5 16,1-1-1-16,-1 1 0 0,1-1-2 0,0 4 0 16,-8 0 0-16,-3 6 0 15,0 0-30-15,0 0-6 0,0 0-2 0,0 0 0 16,0 0-10-16,0 0-1 0,0 0-1 0,0 0 0 0</inkml:trace>
  <inkml:trace contextRef="#ctx0" brushRef="#br0" timeOffset="-86216.72">32473 1218 709 0,'-63'-44'14'0,"42"28"6"0,-8 7-20 0,5-1 0 0,-5 1 0 0,-2-4 0 15,2 1 0-15,-2 5 0 0,2-2-8 0,-2 6 8 16,2-3 0-16,-2-4 18 0,3 1-2 0,-4-1-1 16,4 10 13-16,-4-12 2 0,0 6 1 0,-3-4 0 15,-4 1 6-15,4 3 2 0,-4-4 0 0,0 4 0 16,0-4-15-16,4 4-2 0,-4-3-1 0,4 6 0 16,3-7 15-16,4 4 2 0,0 0 1 0,-1 3 0 15,8 3 1-15,-3-7 1 0,6 7 0 0,-3 0 0 16,3 7-23-16,4-7-5 15,0 9-1-15,0-3 0 0,0 7-12 0,0 2 8 16,0 4-8-16,-4 3 0 0,4 6 12 0,-4 1-3 16,4 5-1-16,0 1 0 0,-4 9 0 0,1 3-8 15,-1-4 12-15,-3 14-4 0,0-4-8 0,-1 1 0 16,1-4 0-16,0 6 0 0,0 4 0 0,0-4 0 16,3 10-12-16,4-16 12 0,0 13-11 0,3-10 11 0,4-6-8 0,0 13 8 15,4-13-9-15,3 9 9 0,0-9-10 0,0 3 10 16,0 4 0-16,7-4-9 0,-4 0 9 0,4 3 0 15,-3 1 0-15,3 2 0 0,0 1 0 0,0 5 0 16,-3-5 0-16,3 2 0 0,-4 4 0 0,1 3 0 16,-1-7 0-16,-3 4 0 0,4-3 0 15,-4 2 0-15,3-8 10 0,-3-1-2 16,4 3-8-16,-1-5 12 0,1-1-12 0,-1-6-8 0,1-4 8 16,-1 4-13-16,5-3 13 0,-1 0 0 0,0-7 0 0,3-2 0 0,1 2 19 15,3-2 0-15,0-4 0 0,4 3 0 0,3-3-8 0,0 1-2 16,0 2 0-16,4-6 0 0,0 3 8 0,-1-3 2 0,1 4 0 0,3-1 0 15,-3 0-4-15,3 0-1 0,0 0 0 0,1 4 0 16,-1-4-14-16,0 0 0 0,0 0 0 0,4 1 0 16,-4-1 0-16,4 0 0 0,0-3 0 0,-1 3 0 15,5 1 0-15,-5-1 0 0,8-3 0 0,-3-3 0 16,-1 0 0-16,0-3 0 0,4 6 0 0,0-3 0 16,-1 0 0-16,1-4 0 0,7 4 0 0,-4-6 0 15,-3 3 0-15,4 0 0 0,-1-1 0 0,0 1 0 16,1 0 0-16,-1-3 8 0,-3-1-8 0,3 4 12 15,0 0-12-15,-3 0 0 0,7-3 0 0,-7 6 0 16,3-10 8-16,4 1-8 0,-4 2 0 0,-3-5 0 16,4 5 0-16,-1-2 0 0,-3-4 0 0,-8 1 0 15,1-4 0-15,0 3 0 0,3-2 0 0,1-1 0 0,-1-3 0 16,0 0 0-16,4 0 0 0,3-3 0 0,1 0 19 0,-5-3-3 16,1 0 0-16,0 0 0 0,-4 3 8 15,0-6 0-15,1-1 1 0,-1 1 0 16,0-3-5-16,-3-4 0 0,-4 4-1 0,1-7 0 15,-1 4-8-15,-4-4-2 0,1 0 0 0,0 1 0 16,-4-7-9-16,0 3 0 0,-3-9 0 0,-4-4 0 16,0-2 0-16,-3 2 0 0,-8 4-10 0,-3 28 10 15,0 0-9-15,0 0 9 0,0 0-8 0,0 0 8 0,0 0 0 0,0 0 0 16,0 0 0-16,0 0 0 0,0 0 13 0,0 0 8 16,0 0 2-16,0 0 0 0,0 0-4 0,0 0-1 0,0 0 0 0,0 0 0 15,0 0-2-15,0 0-1 0,0 0 0 0,0 0 0 16,0 0-15-16,0 0-10 0,0 0 2 0,0 0 0 15,0 0-1-15,0 0 0 0,0 0 0 0,0 0 0 16,0 0 9-16,0 0 12 0,0 0-2 0,0 0-1 16,0 0-9-16,0 0 0 0,0 0 0 0,0 0 0 15,0 0 20-15,0 0-2 0,0 0 0 0,0 0 0 16,0 0-18-16,0 0 0 0,0 0 8 0</inkml:trace>
  <inkml:trace contextRef="#ctx0" brushRef="#br0" timeOffset="-84703.49">23989 3641 914 0,'-7'-9'25'0,"3"3"7"15,1-4-32-15,3 10 0 0,0 0 0 0,0 0 0 0,0-3 0 0,3-3 0 0,1 6 0 0,-4 0 0 16,3-10 0-16,4 10 0 0,-3-6 0 0,-1 3 0 16,1 0 30-16,-4 3-1 0,7-3 0 0,-3 0 0 15,3 0-5-15,0-4 0 0,0 4-1 0,3 0 0 16,-3 3 5-16,4-6 2 0,-4 3 0 0,4 3 0 16,3-7-2-16,3 4 0 0,1 3 0 0,3-3 0 15,0 0 0-15,4 0 0 0,0 3 0 0,3-3 0 16,4-1-9-16,3 1-3 0,0 0 0 0,1 0 0 15,2-6 1-15,5 9 0 0,-1-10 0 0,0 1 0 16,1 6 2-16,3-4 0 16,-1-2 0-16,-2 0 0 0,3 2-19 0,-4-2 0 15,4-4 0-15,0 1-9 0,-4-1 9 0,-3 1 0 16,3 2 0-16,-3-12 0 0,-4 10 8 0,8-4-8 0,-8 1 8 16,0-4-8-16,4 3 8 0,-4 3-8 0,4-5 8 15,-4 2-8-15,4-3 0 0,-4 4 8 0,1-1-8 16,-8 3 0-16,4-6 0 0,-8 7 0 0,4-1 0 0,-3-5 0 0,-4 5 0 15,1 4 8-15,-5-7-8 0,-3 10 0 16,-3-1 0-16,-1-2 0 0,-2-7 0 0,-5 7 0 0,1 0 0 0,-1 2 0 16,-3 4 0-16,0-9 8 15,-3 2-8-15,-1 7 9 0,-7-3-9 0,1 3 10 0,-4-4-10 0,-7 4 0 16,-4 3 0-16,-3 0 0 16,-1 0 0-16,-6 3 0 0,0 4-11 0,-4-4 11 0,0 6 0 0,0-3 0 15,1 10 0-15,-1-6 0 16,0-4 0-16,0 6 0 0,4 4 0 0,0-7 0 0,3 4 0 0,4-4 12 0,3 7-4 0,4-3 0 15,3-4-8 1,1 4 0-16,2-4 0 0,5 0 0 0,-1 1 0 0,4-4 0 0,0 3 0 0,0-2 0 16,4-1 0-16,-1 3 0 0,4-9 0 0,0 7 0 15,4 5 0-15,3-2 0 0,0-4 0 0,0-3 0 16,3 6 0-16,4 1 8 0,1-4 0 0,2-3 0 16,4 3 0-1,8 4 1-15,-1-1 0 0,4 1 0 0,-1-4 0 0,1 0 0 0,3-3 0 0,1 4 0 16,-1-4-9-16,0 3 0 0,4 3 0 0,-4-9 0 15,-6 10 0-15,-1-10 8 0,-4 3-8 0,1-3 0 16,-4 9 0-16,0-9 0 0,-3 10 0 0,-4-4 0 16,0 0 18-16,-3 4-2 0,3-7 0 0,-7 0 0 15,0 3-16-15,0-3 0 0,-3 4 0 0,-1-4 0 16,-3-3 13-16,4 9-4 0,-4 1-1 0,0-4 0 16,-4 3-8-16,-3 4 0 0,0-1 0 0,-7 4 0 15,-4 6 18-15,-3-3 2 0,-4 6 0 0,-3-3 0 16,-3 6-20-16,-5 0 10 0,-3 4-10 15,-3-1 8-15,0 7-8 0,-1-1 10 0,-2 4-10 16,2 3 10-16,1-3-61 0,0-1-12 16,-1 4-2-16</inkml:trace>
  <inkml:trace contextRef="#ctx0" brushRef="#br0" timeOffset="-82540.42">26995 5074 785 0,'0'0'16'0,"0"0"5"15,0 0-21-15,0 0 0 0,0 0 0 0,0 0 0 16,0 7 24-16,3-4 1 0,4 3 0 0,-3 0 0 15,-1 0 17-15,4 1 3 0,0-1 1 0,-3 3 0 16,3-2-4-16,-4 2-1 0,1 1 0 0,-1-1 0 16,5-3-12-16,-1 4-2 0,0-7-1 0,0 6 0 0,3 7-2 15,1-4-1-15,-1 7 0 0,1-3 0 0,3 6-6 16,4-3-1-16,-1-1 0 0,1 4 0 0,0 0-4 0,3 3-2 16,0-3 0-16,4 3 0 0,-1 4 1 0,1-1 0 15,0-3 0-15,3 3 0 0,-3 0-11 0,6-3 0 16,-6 1 0-16,0-1 8 0,0 3-8 15,-4-6 0-15,0 6 0 0,-3-3 0 0,-4-3 0 16,0 0 0-16,-4-3 0 0,1 6 0 0,0-3 0 16,-4-3 12-16,3-4-12 0,-6 4 12 15,3-3-12-15,0-7-11 0,-4 7 3 0,-3-7 0 16,4 1 8-16,-4-10 0 0,0 0 0 0,0 0-8 16,0 0-20-16,0 0-3 0,3-7-1 0,1-2-580 0</inkml:trace>
  <inkml:trace contextRef="#ctx0" brushRef="#br0" timeOffset="-82049.16">27626 5438 1530 0,'-7'0'32'0,"7"0"8"15,0 0-32-15,0 0-8 0,0 0 0 0,0 0 0 16,-4 9-17-16,1-9-5 0,-1 10-1 0,1-4 0 16,-1 0 23-16,1 1 0 0,-1-1 0 0,1 0 0 15,-1 0 8-15,1 1 0 0,-1-4 0 0,1 6 0 0,3 1-8 16,-4 2 0-16,4-2 0 0,0-1 8 16,0 0-8-16,0 1 0 0,0-10 9 0,4 9-9 0,-1 1 19 0,1-1-1 0,3 0 0 0,-4 4 0 15,8-4-18-15,-4 1 0 0,4 2 0 16,-1 1 0-16,1-4 9 0,3 4-1 15,0 3-8-15,-4-1 12 0,5 1-12 16,-1 0 0-16,0-1 0 0,-4 1 0 0,5-4 0 16,-1-2 0-16,-4 6 0 0,4-4 0 0,-3-3 0 15,-4 4 0-15,0-4 11 0,0 4-11 0,0-4 16 16,-3 1-4-16,-4-1-1 0,3 1 0 0,-3-4 10 0,0 3 3 0,0 1 0 16,0-1 0-16,-3 0 3 0,3-9 1 0,0 0 0 0,-4 7 0 15,1-1-3-15,-4-3 0 0,3 3 0 0,-7-2 0 16,1-4-5-16,-4 3 0 0,0-3-1 0,-4-3 0 15,-3 3-11-15,-4-7-8 0,-3 1 9 0,-4 0-9 16,-3-1 8-16,-4-2-8 0,-3 0 0 0,-1-1 9 16,1 1-9-16,-4 6 0 0,0-4 0 15,0 4 0-15,-3 0-11 0,0 0-1 0,-1 0 0 16,1 6 0-16,0 3-106 0,-1 4-22 16</inkml:trace>
  <inkml:trace contextRef="#ctx0" brushRef="#br0" timeOffset="-79065.15">31796 7984 600 0,'-4'-16'12'0,"4"16"4"0,0-6-16 0,0 0 0 0,4 0 0 0,-1 2 0 16,1-2 0-16,-1 3 9 0,1-3-9 0,3 3 8 0,-7 3 17 0,0 0 3 15,0 0 1-15,0 0 0 16,0 0 20-16,0 0 4 0,4 0 1 0,-4 0 0 0,7 0-6 0,-7 0 0 15,3 6-1-15,1 0 0 16,-1 0-7-16,1 1 0 0,-4-1-1 0,3 3 0 0,-3 1-12 0,4 5-3 16,-1 1 0-16,1 3 0 15,-4 0-12-15,0 3-4 0,3 0 0 0,-3 3 0 0,0 3-8 0,4 6 0 16,-8 4 9-16,4 0-9 16,-3 6 15-16,3-4-2 0,-4 1 0 0,1 6 0 0,-4-3-13 0,0 0 0 15,3 3 0-15,-3 0 0 16,0-6 12-16,0 3-1 0,0 0 0 0,0-7 0 0,-4 4 12 0,4-7 2 0,0-2 1 15,0-4 0-15,0 6 1 16,4-5 0-16,-1 2 0 0,-3-9 0 0,3-6-27 0,1-4 0 0,-1 4 0 0,1 0 0 16,-4-4 0-16,3 1 0 15,1-4 0-15,-1 0 0 0,-3-2 0 0,4-1 0 0,-1 0 0 0,-3-3 0 32,0-6-24-32,0-3-9 0,3 0-3 0,-3-4 0 15,0 1 0-15,0 0 0 0,4-1 0 0,-4 1 0 16,0-4-16-16,0 4-3 0,-4-4-1 0,4 1 0 0,0-4 6 15,0 7 1-15,0-7 0 0,0 0 0 0,0 1 1 16,0 2 1-16,0-3 0 0,3 1 0 0,-3-1 24 0,3 7 5 0,1-1 1 0,-1 1 0 16,1-1 17-16,-1 1 0 0,4-4 0 0,-3 7 9 15,3-3 14-15,0 2 2 0,3 4 1 0,-3 3 0 16,0 0 8-16,0 0 2 0,0 0 0 0,0 0 0 16,0 0 15-16,0 0 3 0,0-9 1 0,0 3 0 15,0 6-3-15,0 0-1 0,0 0 0 0,0 0 0 0,0 0-10 0,0 0-1 16,0 0-1-16,0 0 0 15,0 0-12-15,0 0-3 0,-3 9 0 0,3-3 0 0,0 4-8 0,0 2-3 16,0-2 0-16,0 2 0 16,0 1-5-16,3 6 0 0,-3-1-8 0,0 1 12 0,4 3 0 0,-1 3-1 15,1-6 0-15,-1 3 0 16,-3 6 15-16,4 0 3 0,-1 1 1 0,-3 2 0 0,4-3-22 0,0 7-8 16,-1-7 0-16,1 0 0 15,-1-3 21-15,1 0-1 0,-1 0-1 0,1-3 0 0,-1 0-3 0,1 0-1 0,-1-3 0 16,1-3 0-1,-1-1 9-15,1 1 3 0,3 0 0 0,-4-7 0 16,1 1-15-16,-1-4-2 0,1 0-1 0,-4-6 0 16,4 6 10-16,-4-6 1 0,7 4 1 0,0-1 0 0,0-3 3 15,0-3 0-15,0-1 0 0,0 1 0 16,0-3-12-16,4 0-3 0,-4-7 0 0,0 4 0 0,3-1-9 16,1-2 0-16,-1-1 0 0,4 4 8 0,1-4-8 0,-1-2 0 0,0 5 0 15,3 4 0-15,1-7 0 0,0 1 0 0,3-7 0 16,0 3 0-16,0 1 0 0,0-4 0 0,4 3 0 0,0-6 0 15,-1 0 0-15,1 0-11 0,0 0 11 0,0 4-12 16,-1-1-12-16,1 6-4 16,0-2 0-16,-1 2 0 15,1-3-87-15,-4 1-17 0,4-1-4 0</inkml:trace>
  <inkml:trace contextRef="#ctx0" brushRef="#br0" timeOffset="-48316.04">24606 4262 504 0,'-10'0'14'0,"3"0"3"16,7 0-17-16,0 0 0 0,0 0 0 0,-7 0 0 0,7 0 0 16,0 0 0-16,0 0 0 0,0 0 0 0,0 0 0 0,-8 0-11 15,8 0 2-15,-7 0 0 16,7 0-2-16,-3-9 0 0,-1 9 0 0,1-10 0 0,3 10 11 0,-4 0 0 0,4 0 0 0,-3-6 0 16,3 6 12-16,0 0 5 0,-4-3 1 0,4 3 0 15,-7-3 13-15,7 3 2 0,-3-3 1 0,3 3 0 16,0 0-22-16,0 0-12 0,0 0 12 0,0 0-12 15,-7 0 12-15,7 0-4 0,0 0 0 0,-7 0-8 16,0 0 20-16,-1 0-2 0,8 0-1 0,-7 0 0 16,4 0 11-16,-4 0 3 0,3 0 0 0,-3-7 0 15,4 7-10-15,-4-3-1 0,7 3-1 0,-4 0 0 16,1-3-9-16,3 3-2 0,-7 0 0 0,7 0 0 16,-4-3-8-16,4 3 12 0,-3-3-12 0,3 3 12 15,0 0-1-15,-8-3 0 0,8 3 0 0,0 0 0 16,0 0 3-16,-3 0 1 0,3 0 0 0,0 0 0 15,0 0 1-15,0 0 0 0,0 0 0 0,0 0 0 16,0 0 4-16,0 0 2 0,0 0 0 0,0 0 0 16,0 0-10-16,0 0-1 0,0 0-1 0,0 0 0 15,0 0-2-15,0 0 0 0,0 0 0 0,0 0 0 16,0 0 15-16,0 0 2 0,0 0 1 0,0 0 0 16,0 0-17-16,0 0-9 0,0 0 10 0,0 0-10 15,0 0 9-15,0 0-9 0,0 0 8 0,0 0-8 16,0 0 13-16,0 0-2 0,0 0-1 0,0 0 0 15,0 0 1-15,0 0 0 0,0 0 0 0,0 0 0 16,0 0-11-16,0 0 0 0,0 0 0 0,0 0 8 16,0 0-8-16,0 0 8 0,7 0-8 0,4 0 8 0,-4 0 2 0,0-3 0 0,0-1 0 0,3 1 0 15,-3 0 6-15,4 0 2 0,-4 0 0 16,4 0 0-16,-1 3-5 0,-3 0-1 0,4 0 0 0,-4 0 0 16,3 0-1-16,1 0-1 0,3 0 0 0,0-6 0 15,0 6 1-15,4 0 0 0,0-4 0 0,3 1 0 31,-4 3-11-31,5-6 8 0,-1 3-8 0,0-3 8 0,4 6-8 0,-1-10 0 0,5 10 9 0,-5-9-9 16,4-1 9-16,4 1-9 0,-4 0 12 0,4-1-12 16,-4 1 22-16,1-4-2 0,-1 1-1 0,0-1 0 15,0 1-19-15,1-1-19 0,-1 4 4 16,0-7 1-16,0 3 22 0,-3 4 5 0,0-4 1 0,-4 4 0 16,3-4-14-16,-2 4 0 0,-1 3 0 0,0-4 0 15,0 1 0-15,-3 3 0 0,3-4 0 0,-3 1 0 16,3 0 0-16,0-1 0 0,0 7 0 0,0-6 0 15,0-1 0-15,1-2 0 0,-1 2 0 0,0-2 0 16,0-1 0-16,-3 1 0 0,-1 2 0 0,1 1 0 16,-4-7 0-16,0 7 8 0,0-1 0 0,0 7 1 15,-3-6-9-15,0-4 0 0,-4 4 0 0,0-1 0 16,0 1 0-16,-7 3 0 0,3-4 0 0,1 1 8 16,-4 3-8-16,3-1 0 0,-3 1 0 0,-3-3 0 15,3 6 0-15,-4-4 0 0,4 4 0 0,-3-3 8 16,-4-4-8-16,3 10 8 0,-3-12-8 0,-3 6 8 15,-1 3-8-15,-3-4 0 0,0 1 0 0,0 0 8 16,-4 3-8-16,-3-10 0 0,0 7 9 0,-1-4-9 16,-6 7 8-16,4 0-8 0,-5-6 8 0,1 9-8 15,0-10 15-15,0 10-2 0,-1-3 0 0,1 3 0 0,4-6 12 16,-1 6 3-16,4 0 0 0,-1 0 0 16,8 0-16-16,0 6-4 0,4-6 0 0,-1 3 0 0,4-3 0 0,7 0 0 15,0 0 0-15,0 0 0 0,0 0-8 0,0 0 0 0,0 0 0 16,0 0-11-16,0 0 11 0,0 0-12 0,0 0 12 0,4 10-12 15,3-10 12-15,-4 9 0 0,4-9 0 0,4 0 0 16,-1 3 0-16,4 0 0 0,4-3 0 0,0 3 8 16,3 1-8-16,4-4 0 0,3 0 0 0,0 3 0 15,0 0 0 1,8 0 8-16,-1-3-8 0,0 3 8 0,7-3-8 16,-3 0 0-16,4 0 0 0,-1 0 0 0,0 0 0 15,1-3-8-15,2 3 8 0,-2-3 0 16,-1 0-9-16,0 0 9 0,1-1-10 0,-8 1 10 15,4 3 0-15,-4-3 0 0,-3 0 0 16,-4 3 0-16,0 0 0 0,1-9 0 0,-8 9 0 0,3 0 0 16,-6 0 0-16,0-10 0 0,-4 10 0 0,0 0 0 0,-3 0 0 0,-4 0 0 0,0 10 0 0,-7-10 14 15,0 0-1-15,0 0 0 0,0 0 0 0,0 0 25 0,0 0 5 16,0 12 1-16,-4-2 0 16,1-1-28-16,-4 4-6 0,-1-1-1 0,-2 1 0 15,-4 5-9-15,3-2 10 0,-6 6-10 0,2 0 10 16,-6 6 1-16,4 0 0 0,-8 1 0 0,0 5 0 15,1-2 1-15,-5 5 0 0,5-5 0 0,-5 8 0 16,1-5 12-16,4-4 4 0,2 7 0 0,-2-4 0 16,2-6-28-16,5-2 0 0,-1 2 0 0,1-9 0 15,6 3 0-15,0-10 0 0,4 1 0 0,0-4 0 0,4-3 0 0,-1 4 0 0,4-10 0 16,0 0 0 0,0 0 0-16,-3 3 0 0,3-3 0 0,0 0 0 0,0 0 0 0,0 0 0 15,0 0 0-15,0 0 0 0,0 0 8 0,0 0-8 0,0 0 12 0,0 0-4 16,0 0-8-16,0 0 12 0,0 0-12 0,0 0 12 15,-4 6-12-15,4-6 12 16,0 0-12-16,0 0 12 0,0 0-12 0,0 0 0 0,0 0 0 0,0 0 0 16,0 0 0-16,0 0 0 0,0 0 0 0,0 0 0 15,0 0 8-15,0 0-8 0,0 0 8 0,0 0-8 16,0 0 12-16,0 0-4 0,0 0 0 0,0 0 0 16,0 6-8-16,0-6 12 0,0 0-12 0,0 0 12 15,0 0-12-15,0 0 8 0,0 0-8 0,0 0 8 16,0 0-8-16,0 0 0 0,0 0 0 0,0 0 8 15,0 0 0-15,0 0-8 0,0 0 12 0,0 0-4 16,0 0-8-16,0 0 0 0,0 0 0 0,0 0 0 16,0 0-19-16,0 0 4 0,0 0 1 0,0 0 0 15,0 0-95 1,0 0-19-16,7-3-4 0</inkml:trace>
  <inkml:trace contextRef="#ctx0" brushRef="#br0" timeOffset="-44584.24">30420 4215 896 0,'0'0'25'0,"0"0"6"0,0 0-31 0,0 0 0 0,0 0 0 0,0 0 0 15,0 0 8-15,0 0-8 0,0 0 0 0,0 0 9 16,0 0 9-16,0 0 2 0,0 0 0 0,0 0 0 16,0 0-20-16,-11 3 10 0,11-3-10 0,0 0 8 15,0 0 36-15,-7 3 6 0,7-3 2 0,0 0 0 16,-10 7 0-16,3-7 0 0,3 6 0 0,-3 0 0 16,0 4-43-16,4 2-9 0,-4-2 0 0,-1 5 0 15,5 4 16-15,-4-6 4 0,0 5 1 0,0 1 0 16,0 3-10-16,0 6-3 0,0-3 0 0,0 7 0 15,0-1 5-15,-1 7 1 0,-2 3 0 16,3 2 0-16,0-2 6 0,0 6 2 0,0 0 0 16,0 0 0-16,3-3-9 0,-3 0-1 0,3-3-1 15,1 3 0-15,-1-7 0 0,1-2 0 0,-1-1 0 16,1-5 0-16,3-4-11 0,-4-6 0 0,4-1 0 16,-3-2 0-16,3-3 0 0,0-4 0 0,-4-3-12 15,4 4 12-15,0-10-12 0,0 0 12 0,0 0-10 0,0 0 10 0,0 0-10 0,0 0 10 0,0 0-10 0,-7 0 10 16,0 0-12-16,4-3 12 0,-4-4-13 0,0 1 5 15,-1-3-10-15,-2-4-2 0,3-6 0 0,-4 0 0 16,1 1 20-16,-1-4 0 0,0 0 0 0,1-3 0 16,-1 0 0-16,1 6 0 0,-1-10 0 0,4 4 0 15,-3 3-15-15,2-3 4 0,1 0 1 0,4 6 0 16,-4-2 10-16,3 5 0 0,4 0 0 0,-3 0-8 16,-1 7 32-16,4-3 6 0,-3 2 2 0,3 4 0 15,0 6-15-15,0 0-2 0,0 0-1 0,0 0 0 16,0 0 10-16,0 0 1 0,0 0 1 0,0 0 0 15,0 0-6-15,0 0-2 0,0 0 0 0,0 0 0 16,0 0-2-16,0 0 0 0,0 0 0 0,-7 0 0 16,7 0-3-16,-7 6-1 0,7-6 0 0,-7 3 0 15,3 7-3-15,4-1-1 0,-4 7 0 0,4-4 0 16,0 4-8-16,4 3 12 0,-4 0-12 0,4 6 12 16,-1 0-2-16,1 3 0 0,-1 3 0 0,1 1 0 15,-1 2-2-15,1 4 0 0,3-1 0 0,-4-2 0 16,1 3-8-16,3-4 10 0,-4-3-10 0,1 1 10 0,3-4-10 15,-3 0 0-15,-1-6 9 0,1 0-9 0,-1-6 8 16,4 3-8-16,-3-1 10 0,-1-5-10 0,1 3 13 16,3-7-3-16,-4 4-1 0,1-4 0 0,3 0-1 0,-4 1 0 15,1-1 0-15,3-3 0 0,-3 4-8 16,3-7 12-16,3 6-12 0,-3 1 12 0,4-4-12 0,-4-3 0 0,3 0 0 16,5 0 0-16,-5-3 0 15,1 0 0-15,-1-3-11 0,4 0 11 0,-3 0 0 0,3-3 0 0,-3 3 0 16,3-7 0-16,0 1 0 0,0-7 0 0,-3 7 0 15,3-4 0-15,-4-2 0 0,4-1 0 0,-3 0 0 0,3-3 0 16,-3 1 0-16,3-1 0 0,0 3 0 0,0-6 0 16,0 3 0-16,-3 1 0 0,-1-4 8 0,4 3-8 15,-3 0 0-15,0 3 9 0,3-3-9 0,-4 7 0 16,1-1 12-16,-1 4-4 0,1 0 0 0,-4-1-8 16,0 7 16-16,0-3-4 0,0 6-1 0,0-3 0 15,-3-4 0-15,-4 7 0 0,0 0 0 0,0 0 0 16,0 0 5-16,0 0 0 0,0 0 1 0,7 0 0 15,-7 0 2-15,0 0 0 0,3 0 0 0,-3 0 0 16,0 0-6-16,0 0-1 0,0 0 0 0,0 0 0 16,0 0-12-16,0 0 8 0,0 0-8 15,0 0 0-15,0 0 8 0,0 0-8 0,0 0 0 0,0 0 9 16,0 0 7-16,0 0 2 0,4 0 0 0,-4 0 0 16,0 0-18-16,0 0 0 0,0 0-8 0,0 0 8 15,0 0 0-15,0 0 0 0,7 10 0 0,-7-10 0 16,0 0 0-16,0 0 0 0,0 0 0 0,0 0 0 15,4 0 0-15,-1 6 8 0,1-3-8 0,-4-3 0 16,0 0 12-16,0 0-4 0,0 0 0 0,0 0-8 0,0 0 0 0,0 0 0 16,3 6 0-16,-3-6 0 15,0 0 0-15,0 0 0 0,0 0 0 0,0 0 0 0,0 0 0 0,0 0 0 0,0 0 0 16,0 0 0-16,0 0 8 0,0 0-8 0,4 4 0 0,-4-4 0 16,3 6 0-16,-3-6 0 15,4 6 8-15,-4-6-8 0,0 0 0 16,3 6 0-16,-3-6 0 0,0 0 0 0,4 7 0 0,-4-7 0 15,0 6 0-15,0-6 0 0,0 9 0 0,0-9 0 16,0 0-11-16,0 0 11 0,0 0 0 0,3 7 0 16,-3-7 0-16,0 6 0 0,0-6-9 0,0 9 9 0,0-9-13 15,0 7 5-15,0-7 8 0,4 6 0 0,-4-6-9 0,0 9 9 16,0-9 0-16,3 3 0 0,1 7 0 0,-4-10 0 16,7 6 0-16,-4-3 0 0,1 3 0 0,0-2 0 15,-1 5 0-15,-3-9 0 0,4 6 0 0,-1 1 0 16,1-1 0-16,3 0 0 0,-4 0 0 0,1 1 0 15,-1-1 0-15,-3-6 0 0,4 6 0 0,-1 0 0 16,-3-6 0-16,4 7 0 0,-1-1 0 0,-3-6 0 16,4 6 0-16,-4-6 0 0,3 10 0 0,-3-10 0 15,0 3 0-15,0-3 0 0,0 0 0 0,0 0 0 16,4 6 0-16,-4-6 0 0,0 0 0 0,0 0 0 16,0 0 0-16,0 0 0 0,0 0 0 0,3 3 0 15,-3-3 0-15,0 0 0 0,0 0 0 0,0 0 0 16,0 0 0-16,4 10 0 0,-4-4 0 0,0-6 0 15,0 0 0-15,0 0 0 0,0 0 0 0,0 0 0 16,0 0 0-16,0 0 0 0,4 3 0 0,-4-3 0 16,0 0 0-16,3 9 0 0,-3-9 0 0,0 0 0 15,0 7 0-15,0-7 0 0,0 0 0 0,4 6 8 0,-4-6-8 0,0 0 0 16,0 0 0-16,0 0 0 0,0 0-20 0,0 0-2 0,0 0-1 0,0 0 0 16,3 6 9-16,-3-6 2 0,0 0 0 0,0 0 0 15,0 0-8-15,0 0 0 0,0 0-1 0,0 0 0 31,0 0-24-31,0 0-5 0,0 0-1 0,0 0 0 16,0 0-26-16,0 0-6 0,0 0-1 0,4-9 0 16,-4-1-22-16,3-2-5 0,-3-7-1 0</inkml:trace>
  <inkml:trace contextRef="#ctx0" brushRef="#br0" timeOffset="-42963.62">30766 8044 676 0,'0'0'14'0,"0"0"3"0,0 0-17 0,0 0 0 16,-4 6 0-16,4-6 0 0,0 0 29 0,0 0 3 0,4 9 0 0,-4-2 0 15,0 2 7-15,3 3 1 0,-3 1 1 0,0 3 0 16,4-4-7-16,-4 4-2 0,0 3 0 0,0-4 0 16,0 7-9-16,3 0-3 0,4 0 0 0,-7-3 0 0,4 9-12 0,-4 1-8 15,7-1 8-15,-7 0-8 16,4 3 11-16,-1-2-3 0,-3 2 0 0,4 6 0 16,-1-2-8-16,1 6-17 0,-1-4 4 0,1 4 1 0,-1 0 12 0,1 0 0 15,-1 3 0-15,1 3 0 0,3-4 0 0,-4 1 16 16,1-3-3-16,3 3-1 0,-4-3-12 0,1-4 9 15,0-2-9-15,-4-1 8 0,3 4-8 0,-3-7 12 16,0-6-12-16,-3 4 12 0,3-7-4 16,-4 3 0-16,4-6 0 0,-4-7 0 0,1 1-8 15,3-4 12-15,-4 0-12 0,4-9 12 0,0 0-12 0,-10 4-11 16,3-8 3-16,0-2 0 0,0-3-13 0,-4-4-3 0,-3 4 0 16,0-7 0-1,0-3 24-15,0-6-11 0,0 3 11 0,-4-3-8 0,4-6 8 0,-4-1 0 0,1 4 8 0,-1-3-8 16,4-4 0-16,0 7 0 0,0 0 0 0,-1 3 0 15,5 0 0-15,3 6 0 0,-4 3-10 0,4 1 10 16,0 5 0-16,4 1 0 0,-1 3 0 0,4 6 0 16,0 0 11-16,0 0 2 0,0 0 1 0,-7 0 0 15,7 0 16-15,-7 0 3 0,7 0 1 0,-7 6 0 16,7-6-9-16,-7 3-1 0,3 3-1 0,1 4 0 16,-1-1-2-16,1 4 0 0,-1-1 0 0,1 4 0 15,3-1-10-15,0 4-3 0,3-3 0 0,-3 3 0 16,7 0 20-16,-3 6 3 0,-1 0 1 0,4 3 0 15,-3-3-32-15,3 3 0 0,0 4-13 0,4-4 4 16,-4-6 9-16,3 6 0 0,1 0 8 0,-1 0-8 0,1 1 8 16,0-1-8-16,-1-6 8 0,1 6-8 0,3-9 0 15,-4 3 0-15,1-3 0 0,0-4 0 16,-1-2 0-16,1-4 0 0,-1-2 0 0,4 2 0 0,-3-9 0 0,0 3-8 16,3-3 0-16,-4-3 0 0,1 3 8 0,3-6 8 15,-3 3-8-15,-1-4 11 0,4 4-11 0,0-3 0 16,-3-4 0-16,3 7 8 0,0-12-8 15,-3 5 0-15,3-9 0 0,0-2 0 16,0-1-15-16,-3-4 2 0,-1-2 0 0,4 3 0 16,-7-3 13-16,4-7 0 0,0 7 0 0,-4-9-9 15,3-1 21-15,-3-3 4 0,0-3 0 0,-3 7 1 16,3-7-27-16,0 12-6 0,-3-2 0 0,3 3-1 0,0-7 17 0,0 10 0 0,-4 3 0 16,1 0 0-16,-1 3 0 0,1-3 0 15,-1 12 0-15,1-3 0 0,-4 7 0 0,3 0 0 0,1 2 0 0,-4 7 0 16,0 0 0-16,0 0 0 15,0-6 0-15,0 6 9 0,0 0-1 0,0 0-8 16,0 0 12-16,0 0-4 0,0 0-8 0,0 0 0 16,0 0 0-16,0 0 8 0,0 0-8 0,0 0 8 0,0 0-8 0,0 0 8 15,0 0-8-15,0 0 0 0,0 0 0 0,0 0-11 16,0 0 11-16,0 0 0 0,3 6 0 0,-3 4-8 16,0-10 8-16,4 6 0 0,-4-6 0 0,0 9-8 15,0-2-1-15,0-7 0 0,0 3 0 0,0-3 0 16,0 0-8-16,0 0-2 0,0 0 0 0,0 0 0 15,0 0-18 1,0 0-4-16,0 9-1 0,0-9 0 0,0 10-36 16,0-10-7-16</inkml:trace>
  <inkml:trace contextRef="#ctx0" brushRef="#br0" timeOffset="-41374.64">33098 581 363 0,'0'0'8'0,"0"0"1"0,0 0 1 0</inkml:trace>
  <inkml:trace contextRef="#ctx0" brushRef="#br0" timeOffset="-40533.18">33080 509 478 0,'0'0'43'16,"-4"-9"-35"-1,1 2 36-15,-1 1 8 0,1 3 0 0,3-3 1 16,-4 3-22-16,1-7-5 0,3 4-1 0,0 0 0 16,-4 2 4-16,4 4 1 0,0-9 0 0,0 9 0 0,0 0-13 0,-3-6-2 15,3 6-1-15,0 0 0 0,0 0-2 0,0 0 0 16,0 0 0-16,0 0 0 0,0 0-3 0,0 0-1 0,0 0 0 0,0 0 0 15,0 0 36-15,0 0 6 0,0 0 2 0,0 0 0 16,0 0-7-16,0 0-1 0,0 0 0 0,-4 6 0 16,-3 3-25-16,4 7-6 15,-1-6-1-15,1 2 0 0,-4 4 4 0,3-1 0 0,-3 4 0 16,0 6 0-16,0-6 16 0,0 0 3 16,0 6 1-16,0-3 0 0,0-3-36 0,0 9 0 0,-1-3-12 0,1-6 3 15,0 6 9-15,0-6 0 0,4 6 0 0,-4-6 0 16,0-4 9-16,3 4-9 0,-3-3 12 0,4 3-12 15,-1-10 0-15,1 4 0 0,-1-4 0 0,0 7 0 16,1-7-9-16,-4 4-9 0,3-4-2 0,1 0 0 16,-1 1 10-16,1-4 2 0,3-6 0 0,-4 10 0 15,4-10-7-15,-3 6-1 0,3-6 0 0,-7 6 0 16,3-3 4-16,-3 3 0 0,7-6 0 0,0 0 0 16,-7 4 3-16,7-4 1 0,0 0 0 0,-7 6 0 15,7-6-20-15,-7-6-3 0,3 6-1 0,-3-10 0 16,0 1 4-16,4 3 0 0,-4-10 0 0,3-3 0 15,1 0 16-15,-4 4 3 0,3-11 1 0,1 8 0 16,-1-7 8-16,4-4 0 0,-4 7 0 0,1 0 0 16,3-3 0-16,0 7 8 0,0 2-8 0,-4 0 11 15,4 4-11-15,-3-1 12 0,-1 4-12 0,4 6 12 16,-3-7-12-16,3 10 8 0,0 0-8 0,0 0 8 16,0 0 0-16,0 0 0 0,0 0 0 0,0 0 0 15,0 0 4-15,0 0 0 0,0 0 0 0,0 0 0 16,0 0 16-16,0 0 3 0,0 0 1 0,0 0 0 15,0 10-4-15,0-1 0 0,-4 0 0 0,4 1 0 0,-3 5 4 0,3 4 0 16,-4-3 0-16,1 3 0 0,-1 6-13 16,4-3-3-16,-3 0 0 0,-1 3 0 0,1 3-8 0,-4-6-8 0,3 9 12 15,-3-6-12-15,3 4 13 0,1-7-4 0,3 6-1 0,-4-9 0 16,4-1-8-16,0 1 0 0,-3 3 0 0,3-12 0 16,0 5 0-16,0-2 0 0,0 3 0 0,0-7 0 15,0 7 8-15,0-7-8 0,3 0 12 0,1 1-4 16,-4 6 3-16,3-7 0 0,-3 0 0 0,4-6 0 15,0 7-11-15,-1-1 0 0,1 7 0 0,-4-10 0 16,3 0 0-16,-3-6-11 0,7 10 3 0,-7-10 0 16,4 0-5-16,-1 3-1 0,4 3 0 0,-3-6 0 15,3 3 14-15,0-3-9 0,0-3 9 0,0 3-8 16,0 0 8-16,-3 0 0 0,6 0 0 0,-3-6 0 16,4 3 0-16,-1 3 0 0,1-10 0 0,3 4 0 15,-3 0 0-15,-1-3-15 0,4-1 3 0,-3 1 0 16,0 2 3-16,3-2 1 0,0 6 0 0,-4-6 0 15,-3-1-21-15,4 1-4 0,-4 2-1 0,4-2 0 16,-4 3 22-16,3 3 12 0,-3-4-12 0,4 1 12 16,-1 3-16-16,1-3 3 0,0 3 1 0,-1-4 0 15,4 4-26-15,-3 3-5 0,0-6-1 0,-1 3 0 16,1 3 16-16,-1 0 4 0,1 0 0 0,-1 0 0 16,1 0-24-16,-4 0-5 0,0 0-1 0</inkml:trace>
  <inkml:trace contextRef="#ctx0" brushRef="#br0" timeOffset="-23542.19">10213 14964 824 0,'-11'9'23'0,"1"0"6"0,3-2-29 0,3-4 0 0,-3 3 0 0,0-6 0 0,4-6 27 0,-1 3-1 15,0-4 0-15,1-2 0 0,3-4-4 0,-4-2-1 0,1-4 0 0,3-6 0 16,-4-3 12-16,4-1 3 0,0-5 0 0,0-7 0 16,-3-6-8-16,3 3 0 0,0-6-1 0,0-3 0 15,0-4 4-15,3-2 1 0,1-1 0 0,-1-2 0 32,4 2-16-32,1-6-2 0,-1 3-1 0,0 1 0 0,0-1-4 0,-4 0-1 0,4 10 0 0,-3-3 0 15,3 2 0-15,-4 4 0 0,1 3 0 0,-1 6 0 16,-3 0 0-16,0 7-8 0,0-4 12 0,0 10-4 15,-3 3 6-15,-1 3 1 0,1 6 0 0,-4 1 0 16,3 5 8-16,-3 1 1 0,-3 0 1 0,-1 9 0 16,-3 0-11-16,0 9-2 0,-4 0-1 0,-3 10 0 15,0 6-11-15,-4 3 0 0,0 4-12 0,-3 5 12 16,0 4-15-16,-7 0 5 16,3 3 1-16,0 0 0 0,0-7 0 0,4 1 0 15,0-7 0-15,7-2 0 0,3-1 9 16,4-9 0-16,4-1 0 0,3-2 8 0,3-3-8 0,0-7 8 15,4-6-8-15,0 0 8 0,8 0-17 0,-1-3-3 0,3-3-1 16,4-10 0-16,4-3 13 0,3-3 0 0,0-6 0 0,7-3-9 16,1-7 9-16,-1 0 0 0,4-2 0 0,3-4 0 0,0-10 9 0,4 1 4 15,3-3 1-15,1 5 0 0,3-5-24 0,-1 6-5 16,1 3-1-16,0-3 0 0,-4 6 16 0,1 3 0 16,-4 0 0-16,-1 0 0 0,1 4 17 0,0 2 0 15,-4 4 0-15,4 6 0 0,-4 3-17 0,1 6 10 16,-8 4-10-16,4 2 8 0,-4-2 3 0,0 5 0 0,-3 7 0 15,-1 7 0-15,1-4 1 0,-4 16 1 16,0-1 0-16,1 11 0 0,-1 8-5 0,0 4 0 0,-3 16-8 0,3 2 12 16,-4 7-4-16,5 3 0 0,-5 12-8 0,4 1 12 15,4-4-12-15,-4 1 0 0,7-4 8 0,1-3-8 32,6-3-127-32,4-3-28 0</inkml:trace>
  <inkml:trace contextRef="#ctx0" brushRef="#br0" timeOffset="-21410.73">12972 14954 908 0,'0'-9'19'0,"0"6"4"0,0-7-23 0,3 1 0 0,1-1 0 0,-1-2 0 16,1 2 32-16,3-5 3 0,-4 2 0 0,4-2 0 16,0-4 14-16,-3-3 3 0,3 0 1 0,4-6 0 15,-1-1-18-15,1-5-4 0,6 6-1 0,-2-10 0 16,2-3-4-16,4 1-1 0,1-7 0 0,2 0 0 16,1-1-12-16,-4-2-2 0,7 0-1 0,-3-3 0 15,-4 0-10-15,4-1 0 0,0 1 0 0,-4 0 8 16,3-1-8-16,-2 1 0 0,-1 0 0 0,0-1 0 15,-3 4 0-15,-1 0 15 0,-3 3-4 0,0 0-1 16,1 3 0-16,-1 0 0 0,0 3 0 0,-4 4 0 16,4-1-10-16,-7 1 0 0,4 5 9 0,-4 1-9 0,0 6 0 15,0 6 8-15,-7 0-8 0,4 7 0 0,-4-1 11 0,-4 7-3 0,4 6 0 16,-14-3 0-16,4 6 3 0,-5 3 0 0,-6 7 0 0,0 2 0 16,-4 4-11-16,-3 6 12 0,0 7-12 0,-4 2 12 15,-3 1-12-15,0 8 0 0,-1-2 0 0,5 0-11 16,-1-3 11-16,0-1 16 0,0-5-4 0,11-4-1 31,0 0 7-31,7-6 2 0,0 0 0 0,7-6 0 0,3-4-20 0,4-2 0 0,4-4 0 0,3 0 0 16,3-12 0-16,5 6 0 0,2-10-11 0,4 1 11 15,0-7-8-15,8-2 8 0,-5-4 0 0,8-4 0 16,-4-2 0-16,8-3 0 0,-5 0 0 0,8-4 0 16,-4 1 0-16,4-4 0 0,0 0 0 0,0 4 0 15,3-4 0-15,1 1 0 0,-5-1 0 0,5 0 0 16,-4 7 0-16,-1 0 0 0,-2-4 0 0,6 7 0 15,0-3 0-15,-3 5 0 0,3 1 9 0,-6 7-9 16,2 2 11-16,-6 3-3 0,0 7-8 0,0 0 12 0,-4 3 0 0,-3 9-1 16,-1 3 0-16,-2 4 0 15,-5 12 5-15,-3 3 0 0,0 7 1 0,-3 12 0 0,-4 9 3 0,-3 10 1 16,-4 9 0-16,0 13 0 16,-4 9-21-16,-3 7 0 0,0 12 0 0</inkml:trace>
  <inkml:trace contextRef="#ctx0" brushRef="#br0" timeOffset="-19973.85">17381 14763 1288 0,'0'0'27'0,"0"0"5"0,4-6-32 0,3-4 0 0,0 1 0 0,0-7 0 16,4 4 53-16,-1-7 4 0,8-6 1 0,-4-3 0 15,4-7-28-15,3-9-6 0,0 3 0 0,4-9-1 16,-4-6-23-16,4-10 0 0,-1 3 0 0,1-9 0 15,3-3-13-15,-3-4-7 0,-1-5-2 0,1 2 0 16,3 7-4-16,1 0-1 16,-5 6 0-16,1 3 0 0,0 6 11 0,-4 4 1 0,0 3 1 0,-3 6 0 0,-4 6 26 15,-7 3 6-15,3 4 1 0,-6 12 0 16,3 3 13-16,-7 3 2 0,4 4 1 0,-8-1 0 0,0 7 7 0,-3-3 2 16,0 9 0-16,-3-4 0 15,-4 8-18-15,-4-4-3 0,-3 12-1 0,-7-3 0 0,-1 10-22 0,1 0 8 16,0 6-8-16,-4 3 0 15,0 1 0-15,1 2 0 0,-5 0 0 0,5-2 0 0,3 5 17 0,-1-6-1 16,1-3 0-16,3 4 0 0,4-4 1 0,4-3 0 16,2-4 0-16,5 1 0 15,3-3-17-15,3-4 0 0,1-2 0 0,3 2 0 0,0-5 0 0,3-4 0 16,4 6-13-16,0-3 5 0,4-2-2 0,3-4 0 16,4-4 0-16,3-2 0 0,4-6 10 15,-1-4 0-15,8-6 0 0,0-3-8 0,7-6 8 0,-1 2 0 0,8-8 8 16,0-4-8-16,0 3 0 0,3 1 0 0,1-4 0 15,-1 3-8-15,-3 1 8 0,-4 8 0 16,1-2 0-16,-5 6 0 0,1-6 8 0,0 9 3 0,0-3 1 0,-4 6 0 16,-3-3 8-16,3 9 1 0,-7 4 1 0,1 3 0 15,-5 6-8-15,-3 0-2 0,1 6 0 0,-1 3 0 16,-4 1-4-16,1 5 0 0,-4 7-8 16,-3 10 12-16,-1 5 4 15,-3 7 1-15,-3 3 0 0,0 13 0 0,-1 6-31 16,-3 9-6-16,4 3-2 0,-4 7 0 15,-4-7-105-15,4 1-21 0,-3 2-4 16</inkml:trace>
  <inkml:trace contextRef="#ctx0" brushRef="#br0" timeOffset="-18475.19">18461 15719 1373 0,'-11'0'39'0,"1"0"9"16,3 0-39-16,7 0-9 0,0 0 0 0,0 0 0 0,0 0 0 0,0 0 12 0,0 0-12 0,0 0 12 15,0 0 0-15,0 0 0 0,3-6 0 0,1 0 0 16,6 3 12-16,1-4 2 0,3 1 1 0,4 3 0 16,3 0-7-16,3 0-2 0,5 0 0 0,2 3 0 15,1 0-6-15,3 3 0 0,1 0-1 16,3 0 0-16,6 0 1 0,-2 0 1 16,6 0 0-16,1 0 0 0,-5 1 0 15,5-4 0-15,-4 3 0 0,0-3 0 16,-1-3-1-16,1 3-1 0,-3-4 0 0,-1 1 0 0,0 0-11 15,-3-3 0-15,-4 0 9 0,1-1-9 0,-1-2 12 16,-3 0-3-16,-4-4 0 0,0 4 0 0,-3-7 2 0,-1 3 0 0,5-2 0 16,-8 2 0-16,0-3-11 0,-3 1 10 0,-1-1-10 0,-3-3 10 15,0 1-10-15,1-1 0 0,-8-3 9 0,0 3-9 16,-4 3 0-16,1-3 0 0,-1 4 0 16,-6-1 8-16,-1-3-8 0,-3 0 0 0,0 1 0 0,-3 2 0 15,-8 0 0-15,-3 1 0 0,0 2-8 16,-4 4 8-16,-3 6 0 0,-4-4 0 0,-3 7 0 0,-1 7 0 15,5-4 8-15,-5 6 4 0,1 0 1 0,3 1 0 16,4 2 22-16,3-2 4 16,1-4 1-16,10 4 0 0,3-4-16 0,0 0-2 0,11-6-1 15,0 0 0-15,0 6-21 0,4-3 0 0,7 7-12 0,-1-1 4 16,8 1-7-16,3-1-1 0,7 0 0 0,0 4 0 16,1-4 16-16,2-2-11 0,1-4 11 0,0 3-10 15,3-3 10-15,-3 0 9 0,3 1-1 0,0-4-8 0,-3 0 8 0,0 0-8 16,0 0 0-16,-4-4 0 0,0 1 15 0,4 3-4 15,-4-3-1-15,0 0 0 16,-3 3-1-16,0-3 0 0,-1 3 0 0,-2 0 0 0,-1 3-1 0,-4-3-8 0,1 3 12 0,0 0-4 16,-8 0-8-16,4 1 8 0,-3 2-8 0,-4 0 8 15,0 3-8-15,-7 1 12 0,0-1-12 0,-7 10 12 16,0 0 1-16,-4 9 1 0,-3 0 0 0,-7 4 0 16,0 5-5-16,-7 10-1 0,-1 0 0 0,-6 4 0 15,0 2 0-15,0 0-8 0,-4-3 12 0,4-3-4 16,-1 0 4-16,1-3 1 0,3-3 0 0,0-3 0 15,8-7-13-15,-1-3 0 0,4-6 0 0,3-6-688 16,1-4-130-16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18:53:03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6713 9458 1090 0,'0'0'46'15,"0"0"-37"1,0 0-9-16,7 3 8 0,0 0-8 0,1-3 8 16,-5 3-8-16,-3-3 8 0,7 3-8 0,0-3 8 15,-3 0 4-15,3 0 0 0,3 0 0 0,1-3 0 16,-8 3-12-16,8 0 0 0,0 0 0 0,3 0-11 16,0-3 38-16,0 3 7 0,0-6 2 0,4 3 0 15,3-4-4-15,-3-2 0 0,6-1 0 0,1 1 0 16,0 0-19-16,-1-4-4 0,1-3-1 0,3 1 0 0,0-4-8 15,1 0 0-15,-1 0 0 0,0-6 0 0,4 6 0 0,0 1 8 0,-4-7-8 0,-3 6 8 16,-1-6-8 0,4 6 0-16,1-3 0 0,-5 6 0 0,-2 1 12 0,-1 2 0 0,3 0 0 0,-6 4 0 31,0 0 20-31,3-1 5 0,-11 7 1 0,8-3 0 0,0-4-17 0,-1 1-3 0,1 0-1 0,-4 9 0 16,4-4-17-16,-1 1 8 0,-3 3-8 0,4 0 0 15,-4 0 13-15,0 0-4 0,0 0-1 0,1 0 0 16,-1 0-8-16,3 3 0 15,-6 1 0-15,3 2 8 0,4 3 0 16,3-6-8-16,-4 7 12 0,5-1-4 0,-1-3-8 16,-4 1 0-16,5-1-12 0,-1 0 12 0,3 1 0 15,1-1 0-15,3-3 0 0,1 0 0 16,2-3-9-16,5 0 9 0,-1 0 0 0,4 0 0 0,-1-3-15 16,1-3 4-16,0-1 1 0,3 1 0 0,1-3-12 0,-4-4-2 0,-1 4-1 15,1-10 0-15,-7 10 25 0,3-4 0 0,0 4 0 0,-3-1 0 16,0 4 10-16,-4-3 4 0,0 5 1 0,-3-2 0 0,7 0 12 0,-7 3 2 15,3 0 1-15,-7 3 0 16,4 3-4-16,-4 0-1 0,4 3 0 0,-1 0 0 0,-3 4-16 0,4 2-9 16,0 4 10-16,-1-3-10 15,5 2 9-15,-5-2-9 0,5-7 8 0,-1 3-8 16,0 1 0-16,0-4 0 0,-3-3-14 0,3 4 5 16,0-4 9-16,1 3 0 0,-5 0 0 0,1 1 0 15,0-7-20-15,3 0 2 0,-3-10 0 0,3 4 0 16,0-4 18-16,4 1 0 0,3-10 0 0,-3 10 0 15,0-1 14-15,-1-8 0 0,5 5 0 0,-5 0 0 0,1-2-14 16,0 2 8-16,3 4-8 0,-3-1 0 0,-4-5 0 0,0 5-13 0,1 1 1 16,-5 0 0-16,1 5 12 0,0-2 0 0,-4-3 12 0,-4 9-12 15,5-3 16-15,-5 3-4 0,1 0-1 0,-4 3 0 16,0-3-23-16,-3 6-4 0,-1-3 0 0,1 3-512 16,-1-2-101-1</inkml:trace>
  <inkml:trace contextRef="#ctx0" brushRef="#br0" timeOffset="6498.17">3729 5535 912 0,'-7'-6'38'16,"3"3"-30"0,4 3 0-16,-7-3 1 0,7 3 0 0,0 0 0 15,0 0-9-15,0 0 0 0,0 0 0 0,0 0 8 16,0 0 6-16,0 0 1 0,0 0 0 0,0 0 0 16,0 0 5-16,7 0 2 0,0 3 0 0,0 0 0 0,8 0 4 0,2 0 1 0,1 3 0 0,3-2 0 15,4 2 1-15,6-3 0 0,5 3 0 16,-1-3 0-16,11 7-13 15,3-4-3-15,-3 0 0 0,7 4 0 0,0 2-12 0,3 1 0 0,4-1 8 16,0 4-8-16,0-3 0 0,-7 5 0 16,7 1 0-16,-3 0 0 0,6 0 0 0,-6 0 0 0,10 3 0 0,-7-4 0 15,7 1 0-15,-4 0 0 0,8 0 0 0,-4-3 0 16,10-7 0-16,4 0 0 0,4-2 8 0,0-7-8 16,3 0 8-16,4-7-8 0,-1-2 11 0,5-4-11 15,-1-2 8-15,0-4-8 0,0-6 0 0,1 3 0 16,6 0 0-16,-7-3 0 0,4 0 8 0,0 0-8 15,-8 0 12-15,1 6 0 0,-4 0-1 0,-3 6 0 16,0 4 9-16,-8 0 1 0,1 5 1 0,0 4 0 16,-8 7 10-16,1 5 1 0,-1 4 1 0,4 3 0 15,-10 0-34-15,-1-1 0 0,1 11 0 0,-1-4 0 16,4 3 0-16,0-3 0 0,7 3 13 0,-3 7-4 16,0-7-9-16,3 0 0 0,3-3 0 0,4 3 0 15,1-6 9-15,2-6-9 0,1-3 10 0,3-4-10 0,7 0 8 0,1-9-8 16,6 0 0-16,4-6 0 15,0-3 0-15,-1-1 0 0,8 1 0 0,0-4 0 16,0-2 0-16,3-1 0 0,1-3 0 0,3 0 0 16,3-3 8-16,4 1 0 0,0-8-8 0,0 4 12 15,4-3-12-15,3 0-18 0,0 3 4 0,0-3 1 16,0-1 5-16,0 1 8 0,4 3-13 0,-4 0 5 0,-4 0 8 16,-3 6-8-16,4 0 8 0,-4 10-8 15,-4-4 8-15,-3 4 16 0,0 3-4 0,0-1-1 0,-4 4 5 16,-3 3 0-16,0 0 1 0,-3 0 0 0,-1 3-3 0,-7-3-1 15,1 3 0-15,2-3 0 0,-2 7-3 0,-1-4-1 0,0-3 0 16,4 3 0-16,-4-3 8 0,8 0 2 0,-1-3 0 16,-3 0 0-1,7-4-19-15,-4 4 0 0,1-3 0 0,3 0 0 0,-1-4 0 0,5 4-14 0,-1-3 2 0,4-7 1 16,4 7 11-16,-1-1 0 0,4-2 0 0,4-1 0 16,3 1 0-16,0 2 0 0,3-2 0 0,4-1 0 15,1 1 0-15,-1-1 0 0,0 0 0 0,0-2 0 16,0 5 0-16,0 1 0 0,0 3 0 0,4-4 0 15,-4 1 0-15,4-1 8 0,-1 1-8 0,1 3 0 16,-4-4 8-16,0 7-8 0,0-3 10 0,-3 0-10 16,-1 3 12-16,1-1-4 0,-4-2-8 0,4 6 12 15,-4 0 0-15,-4 6-1 0,1 4 0 0,-4-4 0 16,-4 4 10-16,-3 2 3 0,-3 1 0 0,-1 2 0 16,-3 1-1-16,-4 3 0 0,1 0 0 0,-1-1 0 15,-7 4-23-15,1-3-8 0,-1 6 0 0,0-6 0 16,-3 3 8-16,0 0 0 0,0-3 0 0,3 0 0 15,4-1 0-15,-1-2-8 0,1-3 8 0,4 5-8 16,-1-8-10-16,4-1-2 0,3 1 0 0,1-1 0 16,-1-3-5-16,1 1-2 0,-1-4 0 0,4 3 0 15,0 0 17-15,3 1 10 0,-3 5-12 0,4-3 12 16,-1 1 0-16,1-1 11 0,-1 1 0 0,-3 2 0 16,-3 1-11-16,-8-1-16 0,4 1 4 0,-7 3 1 15,-4-1 11-15,0 4 0 0,1 0 8 0,-5 0-8 16,-2-4 11-16,-5 1-3 0,1 0 0 0,-4-1 0 0,0-2 0 15,-6-1-8-15,-1-2 12 0,0 6-4 16,0-4-8-16,0-3 8 0,4 1-8 0,-8 2 8 16,5 1-8-16,-5-4 10 0,-3 4-10 15,-3 3 10-15,-1-1-10 0,-6 4 10 0,-1 0-10 16,1 6 10-16,-11 6-2 0,-4 1-8 0,1 12 12 0,-8 3-4 16,-3 3-8-16,-4 3 0 0,-3 4 9 0,-4-1-9 15,-7 10 0-15,-3 0 8 0,-8 3-8 0,-3 0 0 0,0 0 0 0,-3 0 8 0,-4-4-8 16,0 14 0-16,-4-7 0 0,-6 3 0 15,3-3 0-15,-7 10 0 0,3-7 0 0,1 0 9 0,-5 7-9 0,5-10 0 16,-4 6 0-16,3-6 0 0,-3 1 0 0,3-4 0 16,1-4 20-16,3 1-2 0,0 0-1 0,0-3 0 15,0-7-17-15,3 10-19 0,1-6 4 0,-1-1 1 16,1 1 14-16,-1-7 0 0,-3 10 0 0,3-10 0 16,-6 0 0-16,3-9 8 0,0 10-8 0,-4-10 0 15,-3-1 10-15,0-2-10 0,-4 0 8 0,1-3-8 0,-5-10 16 0,-2 6-3 16,-1-5 0-16,-3-4 0 0,3-7-13 0,0 1 0 15,-6 0 0-15,-1-6 0 0,0-4 0 0,-3-6 12 16,0 0-1-16,-4-6-1 0,0 0-2 0,-3 0 0 16,-1-3 0-16,1-7 0 0,0 4 0 0,-1-1 0 15,1 7 0-15,-4-3 0 16,0-4-8-16,-3 7 0 0,3-3 0 0,-7 0 0 0,0-4 0 0,0 7 0 16,-3-3 11-16,-1 3-11 15,1 0 0-15,-4 0 0 0,0-4 0 0,-3 4-10 16,-4-3 10-16,0 3 0 0,-8-4 10 0,1 1-10 0,0 3 0 15,0-3 0-15,-3 3 0 0,-1-7-10 0,7 10 10 0,1-9 0 16,-1 9 0-16,4-10 0 0,-3 10 0 16,3 0 0-16,-4 0 0 0,1 0 0 0,-1 0 0 0,0 0 0 0,1 7 0 0,-1-4 0 15,-3 3 11-15,0-3 1 0,4 10 0 0,-8-10 0 16,7 0 6-16,-3 3 2 0,-3 4 0 0,-4-1 0 16,3 1-20-16,0 2 0 0,-3 1 0 0,0-4-9 15,0 7 9-15,-4-7 11 0,1 4-3 0,-1-4 0 16,0 7-8-16,1-7 0 0,-1 4 0 0,0-4 8 15,8-3-8-15,-1 1 0 0,8 2 0 0,-1-3 0 16,0 1 0-16,4-4 8 0,0 0-8 0,0 3 0 16,4-3 0-16,-1 4 0 0,4-7 0 0,0 0 0 15,0 0 0-15,4-7 0 0,-8 4 0 0,8-3 0 16,-4 0 0-16,4 2 0 0,-1 1-9 0,1 0 9 16,-8 0 0-16,4 0 0 0,-7-3 0 0,0 2 0 0,-3 4 0 15,3-3 0-15,-7 3 0 0,-1 3 0 16,1 4 0-16,0-4 0 0,0 3 0 0,-3 0 0 0,3 4 0 0,-1-4 0 15,1-3 0-15,0 7 0 0,0-1 0 0,4 0 0 16,-1 1 0-16,1-4 9 0,-1 4-9 0,0-4-9 16,4 3 9-16,-3-3-13 0,6 4 13 0,-3-1 0 15,0-2 0-15,-3 2 0 0,-4-6 0 0,3 0 0 16,-3 7 0-16,0-10 0 0,0 6 0 0,0-3 0 16,-4-3 0-16,0 0 0 15,4 0 0-15,0 0 0 0,4-9 0 0,-1 6 0 16,1-4 0-16,3 1-9 0,0 0 1 0,3-4 0 0,1 1-3 15,3-4 0-15,0-2 0 0,0 2 0 0,3-3 11 16,-3 4 0-16,4-4 0 0,-1 4-8 0,1-1 8 0,0 1 0 16,-1-4 0-16,-3 7 0 0,4-4 0 0,-1 4 0 0,-3-4 0 15,0 10 0-15,0-3 0 0,0 2 0 0,0 4 0 0,0 0 0 16,-3 0 0-16,-4 4 8 0,0 2-8 0,0-3 0 16,0 10 0-16,-4-4 0 0,4-3 0 0,-3 4 0 15,3 2 0-15,-4 1 0 0,0-1 0 0,1-2 0 16,3-1 8-16,0 1-8 0,-4-7 8 0,4 6-8 15,0 0 0-15,7-2 8 0,-3-4-8 0,-1-3 0 16,1 0 0-16,-1-3 0 0,1-4 0 0,-1 4 0 16,-3-6-12-16,0 3 4 0,0-4 0 0,0 1 0 15,0-4 8-15,4 1 0 0,-1-1-9 0,1-2 9 16,-1 2 0-16,8-3 0 0,-1 1 0 0,4 5 0 16,-3 1 0-16,3-1 0 0,-7 1 0 0,4 3 0 0,-4-1 0 15,0 4 0-15,3 3 0 0,-6-3 0 0,-1-3 0 16,1 6 0-16,-1 0-9 0,-3 3 9 0,0-3 0 0,4 3 0 15,-1 0 0-15,1 4 0 0,-8-1 0 0,4-3 0 16,-4 13 0-16,1-7 0 0,-1-6 0 0,4 7 8 16,-7-1-8-16,4-3 0 0,-1 4 0 0,1-4 0 15,-1-3 0-15,0 3 0 0,8 1 0 0,-4-1 8 16,3-3-8-16,-3 0 0 0,4-3 0 0,-1 0 9 16,1 3-9-16,3-3 8 0,-4 0-8 0,4-3 0 15,0 0 0-15,1-3 0 16,-1 0 0-16,0-1 0 0,0 1-9 0,-4 0 9 0,4-4 0 0,0 4 0 0,0-3 0 15,-3-1 9-15,-1 1-9 16,1 6 0-16,-4-7 0 0,3 4 0 0,-3-3 0 0,4 5 0 0,-1 1 0 0,1 0-11 16,-1 6 11-16,4 0 0 0,0 1 8 15,0-1-8-15,7 0 9 0,0 0-9 0,0 6 12 0,-3 7-12 16,3-3 8 0,-3 2-8-16,3 4 0 0,0 0 0 0,-7 0 0 0,3 3 0 0,-3-3 0 0,0-1 0 15,-3 4 8-15,7 0-8 0,-4 0 12 0,3 0-12 16,-3 0 0-16,0 3 0 0,0-3 0 0,0 0 0 15,0-3 0-15,0-3 0 16,0-4 0-16,4 4 0 0,3 3 0 0,-7-7 0 16,7 1 0-16,-3-4-12 0,-1 0 12 0,4-2 0 15,-3 2 0-15,3 1 0 0,0-4 0 16,0-3 0-16,0 0 0 0,4-3 0 16,-4-3 0-16,3-3 0 0,-2-4-10 0,2 1 10 0,4-1 0 0,-3 1-9 15,3 0 9-15,4-1 0 0,-1-2 0 0,1 2 0 0,0 1 0 0,3-1 0 16,-3 1 0-16,6 0 0 0,-6 2 0 0,0-2 0 15,6 0 0-15,-6 2-8 0,0 1 8 0,3 3 0 16,-3 0 8-16,-4 3 4 0,3 0 2 0,-6 3 0 16,3 0-14-16,0 0 0 0,0 0 0 0,-3 4 0 15,3-4-16-15,0 0 0 0,4 0 0 0,-4 3 0 16,0 1 27-16,4-4 5 0,-8 6 2 0,8 0 0 16,0-9-18-16,-1 0 0 0,1 0 0 0,3 0 0 15,-3-3 0-15,3-3 0 0,4 6 0 0,-7 0 0 16,6 0 0-16,1 6 0 0,-4-3 0 0,4-3 0 15,-7 0 0-15,3-3 0 0,-4-3 0 0,5 6 0 0,-5 0 0 16,5 0 0-16,-1 0 0 0,-4 0 0 0,5 0 0 0,-8 6 0 0,3-3 0 16,1-3 0-16,-4 0 0 15,0 7 0-15,0-14 0 0,4 7 0 0,-4 0 0 16,0 7-17-16,8-7 3 0,-8 3 1 16,3-3 21-16,5 6 4 0,-8-3 0 0,3-3 1 0,8 0-13 15,-7 7 0-15,-1-7 0 0,12 3 0 0,-12-3 0 0,8 0 0 0,-7-10 0 0,3 10 0 16,0-3 0-16,0 3 0 0,4 0 0 0,-7 0 0 15,-1 0 0-15,8-6 0 0,-7 6 0 0,-1-3 0 16,8-4 0-16,-7 7 0 16,3-3 0-16,4 3 0 0,-8 0 0 0,8 0 0 0,-4-6 0 0,8 3 0 15,-8 3 0-15,0-6 0 0,11 6 0 0,-11 0 0 16,4-3 0-16,3-1 0 0,4 1 0 0,-4-3 0 16,0 3 0-16,0-7 0 0,4 4 0 0,-3-3 0 0,-1 3 0 0,4-4 0 15,6 1 0-15,-2-4 0 16,-8-3 8-16,7 4-8 0,-7-4 11 0,11 1-11 0,-7 2 8 0,3-3-8 15,1 4 0-15,-5-4 0 16,8 0 8-16,-7-2-8 0,3-1 0 0,-3 0 0 0,7-3 8 16,-4 0-8-16,-3-3 0 0,7 6 0 15,0 0 0-15,-4 1 0 0,11-4 0 0,-7 0 0 0,-7-3 0 0,6-4 0 16,1 7 0-16,0-3 0 16,3-3 0-16,-3 3 0 0,-7-3 0 0,7 0 0 15,0-1 0-15,0 1 0 0,-1 0 0 0,-6 0 0 16,3 0 0-16,1-4 0 0,-1 4 0 0,0-10 0 0,-3 10 0 0,3-3 0 15,1-1 0-15,-1 4 0 16,0-3 0-16,-6 3 0 0,6-4 0 0,0 1 0 0,4 3 0 0,0-4 0 0,-4-2 0 0,4-1 0 16,3 1 0-16,-3 2 0 15,7-5-9-15,-7-1 9 0,3 1 0 0,1-4 0 0,3 0 0 0,-1 0 0 16,1-3 0-16,0-3 0 0,4 10 0 0,-1-7 0 16,0 0 0-16,1 0 0 0,3 0 0 0,-4-3 0 15,8 6 0-15,-4-3 0 0,0 1 0 16,0-4 0-16,3 0-10 0,1 0 10 0,-1 3-12 0,0-3 12 15,4 0 0-15,0 3 0 0,4-7 0 0,3 11 0 16,0-7 0-16,4 0 0 0,-4 0 0 0,7 0 0 16,-4 3 0-16,5 0 0 0,-5 0 0 0,1-3 0 15,3 3 0-15,0 0-8 0,0 0 8 0,0 3 0 16,4 4 0-16,-8-1 0 0,4 1 0 0,1-1 0 16,-5 3 0-16,4 1 0 0,0-1 0 0,1 4 0 15,-1 0 0-15,7 3 0 0,-4 2 0 0,1 1 0 16,3 0-19-16,4-6 0 0,0 3 0 0,6 6 0 15,-2-3 19-15,2 0 0 0,1-1 0 0,7 5 0 16,-7-1-11-16,3 0 2 0,0 0 0 0,4 0 0 16,-4-3 9-16,4 3-10 0,3 0 10 0,-10 0-10 15,10 3 10-15,1-3 0 0,-8 3 0 0,7 0-8 16,1 1 8-16,-8-1 0 0,4 0 0 0,7 0 0 16,-11 3 0-16,7-2 0 0,4 2 0 0,-3-3 0 15,2 4 0-15,8 2 0 0,-7 0 0 0,0 1 0 16,3 2-8-16,-3 1 0 0,7 0 0 0,-10 2 0 15,6-2 8-15,4 6 0 0,-7-3 0 0,0 2 0 0,3-2 0 0,-3 3 0 16,7-3 0-16,-7 3 0 0,-1-4 0 16,1 4 0-16,0 0 0 0,-3 0 0 0,-1 0 0 0,0 3 0 15,-3 0 0-15,0 0 0 0,-7 0 0 0,3 3 0 0,-3-3 0 0,-4 6 0 32,0 4-98-32,0-1-18 0,0 4-3 0</inkml:trace>
  <inkml:trace contextRef="#ctx0" brushRef="#br0" timeOffset="23899.49">8061 8432 496 0,'0'0'11'0,"0"0"2"0,0 0 1 0,4 4 0 0,3-4-14 0,-4 0 0 0,4 3 0 0,-7-3 0 16,7 0 0-16,0 0 0 0,0 0 8 0,-3 3-8 16,3-3 0-16,0 0 0 0,0 0 0 0,4-3 0 15,-4 0 17-15,3-4 1 0,-3 4 0 0,0-3 0 16,4 0 22-16,3-1 5 0,-3-2 1 0,3-1 0 15,0 1-1-15,0 0 0 0,0-1 0 0,7-2 0 16,-3-1-14-16,-1 1-3 0,8-1-1 0,-7-3 0 16,3 4-11-16,0-7-1 0,0 10-1 15,1-10 0 1,-1 6-14-16,-4-2 9 0,4-1-9 16,-3-3 8-16,3 3-8 0,-3 4 0 0,-4 3 0 15,4-1 0-15,-8-6 12 0,1 7-4 0,-4-4 0 16,0 4 0-16,0 0 0 0,-3-1 0 0,-4 1 0 0,0 6 0 0,-4-4 23 0,0 4 4 0,4 3 1 15,-7-3 0-15,-3 3-10 0,-4 3-2 0,-4 0 0 0,0 4 0 16,1-1-24-16,-4 7-14 0,-4-4 2 0,0 0 0 0,1 1 12 0,-5-1 0 16,1 7 0-16,3 0 10 15,1-4 1-15,-5 4 0 0,5-1 0 0,-1 1 0 16,4 3-3-16,0-3 0 0,3-1 0 0,1-5 0 16,-1 5-8-16,7-2 12 0,-3-4-12 15,4 1 12-15,3-4-12 0,-1-3 0 0,8-3 0 0,0 0 0 16,0 0 0-16,0 0 0 0,0 0 0 0,0 0 0 0,11 3 0 0,-4-6 13 15,7 3-1-15,-3-6-1 16,6 0 2-16,1-4 1 0,3-6 0 0,4 7 0 0,0 0-14 0,3-4 11 0,0-6-11 16,4 4 10-1,-4-4-10-15,4 3 8 0,-4-3-8 0,0 4 8 0,0 5 4 0,1-2 0 16,-1-4 0-16,4 0 0 0,-4 1-12 16,-3-1 0-16,3 0 0 0,-7 1 0 15,4 5 0-15,-8 1 8 0,1-1-8 0,-4 7 0 0,-3-3 0 16,-1 3 0-16,1 0 0 0,-4 0 0 0,0 3 0 0,-4 0 0 0,-3 0-11 0,4 3 11 15,-4 3 0-15,0 3 0 0,0 1 0 0,-4-1 0 16,-3 10 9-16,0-3 1 0,0-1 0 0,-3 4 0 16,-1-3-10-16,4 3 0 0,-7-7 9 0,3 7-9 15,1 6 11-15,-4-3-3 0,0 0 0 0,-1-3 0 16,1 0-8-16,0 9 0 0,0-6 0 0,4 3 0 16,-5-3 0-16,5 3 0 0,-1-3 0 0,1 3 0 15,-1 3-95 1,4-3-14-16</inkml:trace>
  <inkml:trace contextRef="#ctx0" brushRef="#br0" timeOffset="28990.49">10065 6074 680 0,'0'0'14'0,"0"0"3"16,0 0-17-16,0 0 0 0,0 0 0 0,0 0 0 0,0 0 0 0,0 0 0 0,0 0 0 0,-7 7 0 15,-4-7 0-15,4 3 0 0,-4-3 0 0,4 0 0 16,-3 0 15-16,-1 0-1 0,1 6 0 0,-1 4 0 16,-3-1 13-16,3-3 2 0,-6 4 1 0,3-4 0 15,-4 0-2-15,0 4 0 0,4-1 0 0,0 0 0 16,0 4-19-16,0-4-9 0,3-5 8 0,1 5-8 15,3 0 10-15,0 1-10 0,0-1 12 0,0-3-12 16,3 4 8-16,4-10-8 0,-4 3 0 0,4-3 0 16,0 9 0-16,4-2 0 0,0-1 0 0,-1-3 0 15,4 3 0-15,-3 1 0 0,3-1 0 0,3 0-12 16,-3 0 12-16,4-2 0 0,-4 5 0 0,4-3 0 16,-1 4 0-16,1-7 0 0,-1 6 8 0,4 4-8 15,-3-7 0-15,-4 0 0 0,4 0 8 0,-4 1-8 16,0-1 0-16,0 0 0 0,0-3 0 0,-4 4 0 15,-3-7 0-15,0 0 0 0,0 0 0 0,0 9 0 16,0 1 0-16,-7-1 0 0,0 0 0 0,-3 1 0 16,-1-1 0-16,-3 10 8 0,0-6-8 0,-4 2 0 0,4 1 8 0,-4 3-8 15,-3-1 0-15,4-2 0 16,3 3 0-16,-1-3 0 0,1-4 0 0,7 1-281 16,0-1-60-16</inkml:trace>
  <inkml:trace contextRef="#ctx0" brushRef="#br0" timeOffset="29286.24">10224 5899 1326 0,'0'0'56'0,"0"0"-45"15,3 3-11-15,1 0-11 0,-1 3 3 0,1-2 0 16,-4 2-2-16,0 3 0 0,-4 7 0 0,-3-4 0 16,-4 4 10-16,4 6-8 0,0 3 8 0,0 0-8 15,-3 3 8-15,3 4 0 0,-4-4 0 0,0 7 0 16,4 2-18-16,0-2-2 0,0-1 0 0,4-2 0 16,-1 2-30-16,4-6-6 0,-3-3-2 0,6 0 0 15,-3-6-13-15,7 0-2 0,-3-6-1 0,3 2 0 16,0-5 31-16,0-1 7 0,0-3 0 0,0-3-129 15,0 1-27-15</inkml:trace>
  <inkml:trace contextRef="#ctx0" brushRef="#br0" timeOffset="29513.63">10051 6291 684 0,'0'-13'14'0,"0"7"3"16,3-3-17-16,1 2 0 0,3-2 0 0,3 0 0 15,-3-1 0-15,7 1 0 0,-3-1 8 0,3 1-8 0,-3 0 0 0,3-1 0 0,0 1 0 0,0 6 0 16,4-4 10-16,-1 1-2 0,5 0 0 0,-5-1 0 16,1 1-8-16,3 0-11 0,0-3 3 0</inkml:trace>
  <inkml:trace contextRef="#ctx0" brushRef="#br0" timeOffset="29990.36">10626 6169 1037 0,'-18'3'29'0,"11"-3"7"15,-4 9-28-15,4 1-8 0,0-1 0 0,0 0 0 16,-3 10 0-16,-1-3 0 0,-3 3 0 0,0-1 0 0,0 1-17 0,0-3 1 16,3 3 1-16,-3 0 0 15,3-4-6-15,-3 1-2 0,4 0 0 0,3-1 0 0,0-2 2 0,-1-1 0 16,5-2 0-16,3-10 0 15,0 0 11-15,-4 6 10 0,4-6-13 0,0 0 5 0,0 0 8 0,0 0 9 16,0 0-1-16,0 0-8 0,0 0 37 0,4 3 1 16,3-3 0-16,0 0 0 0,0-9-24 0,0 6-5 15,4-7-1-15,-1 1 0 16,-3-1-31-16,8 1-6 0,-5-4-2 0,1 1 0 16,-1-4-8-16,-3 7-1 0,4-7-1 0,-4 13 0 0,0-3 41 0,-3-4 16 15,-1 10-1-15,-3 0 0 0,0 0 21 0,0 0 4 0,0 0 0 0,0 0 1 16,0 0-1-16,0 0-1 0,0 0 0 0,0 0 0 15,0 0-8-15,0 0-2 0,0 10 0 0,-3-1 0 16,3 1-17-16,-4-1-3 0,4 3-1 0,-4 1 0 16,4 0-8-16,0-1 0 0,0 1 0 0,0-7 8 15,-3 10-8-15,3-7-14 0,3-6 3 0,-3 7 1 32,0-1-58-32,0 0-12 0</inkml:trace>
  <inkml:trace contextRef="#ctx0" brushRef="#br0" timeOffset="30373.18">10640 6366 1060 0,'0'0'44'0,"0"0"-35"0,0 0-1 0,0 0-8 16,0 0 12-16,0 0-4 0,-4 6-8 0,4 4 0 15,0-1 0-15,0 1 0 16,0-1 8-16,0 0-8 0,0 1 12 0,0-7-4 0,-3 6-8 0,3 1 0 15,0-1 0-15,0-3 0 0,0 4 0 0,0-10 0 16,3 3 0-16,-3-3 0 16,0 0-11-16,0 0 11 0,0 0-8 0,0 0 8 15,0 0 0-15,0 0 0 0,0 0 0 0,4 0 0 0,-4 0-8 0,0 0 0 16,7 0 0-16,-4-9 0 16,4-1-24-16,-3 1-4 0,-1-1 0 0,5 1-1 0,-5 3 20 0,4-4 4 0,-3 1 1 0,3 3 0 15,0-4 12-15,0 4 10 0,0 3-2 0,-4-4 0 16,8 4 8-16,-4 0 0 0,-3 0 1 0,-1 3 0 15,4 3 2-15,-3-3 0 0,-1 3 0 0,4 4 0 16,-3-4 1-16,-1 3 1 0,4 0 0 0,-3 4 0 16,3 2-4-16,-4 1-1 0,1-1 0 0,3 4 0 15,-3-7-16-15,-1 4-9 0,4 3 1 0,0-4 0 32,0 4-26-32,0-7-5 0,0 1-1 0</inkml:trace>
  <inkml:trace contextRef="#ctx0" brushRef="#br0" timeOffset="30889.66">11134 5958 1418 0,'-11'-9'31'0,"8"6"6"0,-1-3 2 0,4 3 1 16,0 3-32-16,0 0-8 0,0 0 0 0,0 0 0 15,0 0 0-15,4 3 0 0,-1 6 0 0,1 0-11 16,-4 10 0-16,0 0 0 0,0 3 0 0,-4 0 0 0,1 3 11 0,-1 6 0 16,0-5 0-16,-3 2 0 0,4 3-13 0,-4 4-1 15,0 2 0-15,0-5 0 0,3-1-2 0,-3-3 0 0,4 0 0 0,3-3 0 16,-4 1 4-16,4-8 0 0,4-2 0 16,-4-7 0-1,0 1 12-15,3-7-12 0,-3 10 12 0,4-7-12 0,-4-6 12 0,0 0 0 0,0 0 0 0,0 0 10 16,0 0-10-16,0 0 0 0,0 0 0 0,0 0-11 15,0 0-1-15,0 0 0 0,0 0 0 0,0 0 0 32,-4-6-26-32,1-7-6 0,-1 0 0 0,1-2-1 0,3 2 17 0,0-2 4 0,0-1 1 0,0 0 0 15,0 0 34-15,0 4 6 0,0-7 2 0,0 10 0 16,-4-1 19-16,1 1 4 0,-1 0 1 0,4-1 0 16,-4 4-6-16,4 6-1 0,-7-3 0 0,7 3 0 15,-7 0-27-15,-3 3-9 0,-1 3 0 0,1 0 0 16,-1 4 0-16,-3-1 0 0,3 1 0 0,-3 2 0 15,4 4 0-15,-4-1 0 0,6 4 0 0,-2-3 0 16,3 0 0-16,0-4 0 0,3 1 0 0,1 6 0 0,-1-4 0 16,4-2 0-16,4-1 0 0,-1 1 0 15,1-4-12-15,-1-2 3 0,4-1 1 0,0 3 0 0,4-3 8 0,0-2 0 16,-1-1 0-16,4-3 0 16,0 0 0-16,4 0-18 0,0-3 3 0,3-4 1 15,-4 1-48-15,5 0-10 0</inkml:trace>
  <inkml:trace contextRef="#ctx0" brushRef="#br0" timeOffset="31274.16">11409 6172 1174 0,'0'0'49'0,"-4"6"-39"15,1-3 5-15,-4 7 1 0,3-1 0 0,-3 0 0 16,-3 1-16-16,-1 9 0 0,0-7 0 0,-3 4-10 15,0-1 10-15,0 4 0 0,0 3 0 0,0 0 0 16,3 0 0-16,1 0 0 0,-1-3 8 0,4-3-8 16,0 2 0-16,3-8 0 0,1 5 0 0,-1-2 0 15,4-4 0-15,4-2 0 0,-4-1-10 0,3-3 10 16,5 0-16-16,-5-3 3 0,8-3 1 0,-1 0 0 16,1-3-8-16,3-1 0 0,0-2-1 0,-3-4 0 15,3 4-2-15,0-7 0 0,3 7 0 0,1-7 0 16,0 4 2-16,-4-4 0 0,0 7 0 0,4-4 0 15,-4 4 21-15,-4-4 0 0,1 4-9 0,-1 6 9 16,-2 3 27-16,-8 0 9 0,0 0 1 0,0 0 1 16,0 0 17-16,0 0 3 0,3 3 1 0,-3 6 0 0,0 7-16 15,-3-4-3-15,-1 1-1 0,-3 3 0 0,3-1-23 16,-3 1-5-16,4-7-1 0,-1 7 0 0,1-3-10 0,-1-4 0 16,4 7 0-16,0-10 0 15,0-6-54-15,0 6-3 0,0-6-1 0</inkml:trace>
  <inkml:trace contextRef="#ctx0" brushRef="#br0" timeOffset="31561.39">11719 6234 1105 0,'0'0'24'0,"0"0"4"0,0 10 2 0,0-1 2 0,0 4-32 16,0 2 0-16,-3 1 0 0,-1 0 0 0,1 3 23 0,-1-7-3 0,1 10 0 0,-1-9 0 15,1 2-12-15,3 1-8 16,0-3 8-16,0 2-8 0,0-5 0 0,3-1 8 0,-3 0-8 0,0-9 0 15,0 0 0-15,0 0 0 0,0 0 0 0,0 0 0 16,0 0 0-16,0 0 11 0,0 0-3 0,4-6 0 16,-1-3-8-16,1-1 12 0,3 1-12 0,0-4 12 15,0 1-23-15,3-4-4 0,1-3-1 0,0 4 0 16,3-7 0-16,0 9 0 0,-4-6 0 0,5 4 0 16,-1 2 5-16,-4 4 1 0,4-1 0 0,-3 1 0 15,3 6-4-15,-3-3-1 0,-4 2 0 0,3 1 0 16,-3 0 15-16,4 6-9 0,-11-3 9 0,7 0-8 15,0 3 8-15,0 1 0 0,-7-4 0 0,11 0-8 16,-1 6 0-16,-3-6 0 0,4 3 0 0</inkml:trace>
  <inkml:trace contextRef="#ctx0" brushRef="#br0" timeOffset="32106.5">12365 5764 1773 0,'0'0'50'0,"0"0"11"16,0 0-49-16,0 0-12 0,3-6 0 0,-3 6 0 0,0 0 0 16,0 0 9-16,4 3-9 0,3 3 8 15,-4 0-8-15,-3 4-11 0,4-1 3 0,-4 4 0 0,4 6-7 0,-4-1-1 0,0 1 0 0,0 3 0 16,3 3 4-16,-3-3 1 0,4 6 0 0,-4 4 0 15,7-1-2-15,-4-6-1 0,1 3 0 0,3 1 0 16,-4-7 14-16,1 0 0 0,3 3 9 0,-4-6-9 16,1 9-13-16,-1-6-9 0,1-4-2 0,-4 1 0 15,4 0 24-15,-4-3 0 0,0-4 0 0,0 7 8 16,0-6-8-16,-4-4 0 0,0 0 0 0,1 4 0 16,-4-4 0-16,0-2 0 0,3-1 0 0,-3-3 0 15,7-3 0-15,-10 3 0 0,-1 0 0 0,4-3 0 16,-4-6 0-16,4 0 0 0,-3-4 0 0,3-2 0 15,0-1 0-15,0 1-17 0,0-4 4 0,0 4 1 16,-4-4 35-16,4 3 7 0,-4-2 2 0,4 5 0 16,0 1-16-16,0-1-4 0,-3 4 0 0,3 6 0 15,-8 0-3-15,5 3-1 0,-8 4 0 0,4 2 0 0,-4 4-8 16,-3 2 0-16,0 1 0 0,0 3 0 0,-4 9 0 0,1-6 0 16,2 3 0-16,1-3 0 0,4 6-10 0,2-3 10 15,5-3-13-15,-1-3 5 0,8-3 8 0,-1-1 0 16,1 1 0-16,6-3 0 15,1-7 0-15,6-3 0 0,1 3 0 0,3-3 0 0,7-3 0 0,0-3 11 16,8-3-11-16,2-3 12 0,1 5-12 0,3-5 0 16,-3 0-12-16,3-4 12 0,1 4-21 0,-1-4 3 15,-3 1 1-15,-1-4 0 16,1 3-29-16,0-5-6 0,0 8 0 0</inkml:trace>
  <inkml:trace contextRef="#ctx0" brushRef="#br0" timeOffset="33495.65">13018 6535 727 0,'0'0'16'0,"0"0"3"0,0 0 1 0,0 0 0 0,0 0-20 0,0 0 0 0,0 0 0 0,0 0 0 16,0 0-8-16,-11 4-7 0,4-1-1 0,0-3 0 0,0-3 28 0,-4 3 4 16,1-4 2-16,3 1 0 0,-4 0 42 15,0-3 8-15,-3 0 1 0,0 2 1 0,0 4-23 0,0 0-5 16,-4-3-1-16,1 6 0 0,-1 1-18 0,-3 2-4 15,0-3-1-15,0 6 0 16,-8-2-10-16,1 2-8 0,0 0 12 0,0 4-12 0,-4 0 32 0,0 2 0 16,0-2 0-16,1 2 0 0,-5 1-15 0,1 0-3 15,0 0-1-15,-1-1 0 0,1 4 2 0,-4-3 0 16,1-1 0-16,2-2 0 0,5 3-4 0,-5-1-1 16,1-2 0-16,-4-1 0 0,4 1-1 15,0-1 0-15,-1-2 0 0,5-1 0 16,-1-2 3-16,4-4 1 0,-1 6 0 0,5-6 0 15,-1 0-4-15,0 0-1 0,4-3 0 16,0-3 0-16,0 0-8 0,3 0 0 0,1-6 9 0,-1 6-9 16,0-4 8-16,-3-5-8 0,-4-4 8 0,1 3-8 0,-4-2 8 0,-1 2-8 15,-2-2 10-15,-5-1-10 0,5 0 0 0,-5-3 0 0,1 7 0 0,0-4 0 16,-1 10 25-16,1 0-1 0,7-1 0 0,-4 4 0 16,0 0-10-16,1 3-2 0,2 0-1 0,-6 3 0 15,3 4-11-15,1 2 0 0,-1-3 0 0,0 4 0 16,7-4 0-16,-3 3 0 0,0-6 0 0,-4 4 0 15,4-4 0-15,3-3 0 0,1 9 0 0,-5-6 0 16,1 0 0-16,0-3 0 0,-4 4 0 0,0-1 0 16,-6 0 0-16,2 3 0 0,-2-3 0 0,-8 4 0 15,0-1 0-15,0 0 0 0,-7 0 0 0,4 4 0 16,3-1 0-16,0 1 0 0,7-4 0 0,4-3 0 0,3 3 0 16,4-3 0-16,3 4 0 0,4-7 0 15,0 3 0-15,0-3-11 0,3-3 11 0,0-4-8 0,1 7 8 0,-1-9 0 16,1 6 0-16,-1-7 0 0,-3-5 0 15,0-4 0-15,3 0 0 0,-3-6 0 0,-4-3 17 0,-3 0-1 16,0-7 0-16,-4 4 0 0,0-1-16 0,-3 1-19 16,0-3 4-16,-1 5 1 0,-2-2 14 15,2 0 0-15,4-1 0 0,1 1-9 0,-1 3 9 0,4 0 0 16,7 2 0-16,3 1 0 0,0 7 0 0,4-11 0 16,4 1 0-16,3 3 0 15,3-6 0-15,1-4-8 0,6 1 8 0,4-1 0 16,4-2 0-16,-1-7-8 0,1 3 8 0,3 0 0 0,4-3-8 0,-1 7 8 0,1-4-8 0,3 0 8 15,0 3 0 1,0 1-8-16,1-1 8 0,-1 1 0 0,0 8 0 0,0-2 0 16,0 3 0-16,0 0 0 0,4-1 0 0,3 1 0 0,4 0 0 0,3-3 0 15,4 2 0-15,0 4-8 0,7-3 8 16,3 3 0-16,8-3 0 0,3 0 0 0,7-1 0 16,0 1 0-16,7 0 0 0,0 3-12 0,7 0 4 15,0 0 0-15,0 3 8 0,0 0 0 0,4 0 0 0,-7 3 0 16,3 3 0-16,0 4 0 0,-3-1 0 0,-1 4-8 15,-6 6 8-15,3 3-12 0,-7 0 12 0,0 3-12 16,-4 3 12-16,1 3 0 0,-4-2 0 0,3 5 0 16,-3 4 0-16,4-4 0 0,-8 7 0 0,4-3 0 15,-3 3-8-15,-4 0 0 0,-1-4 0 0,-2 4 0 16,-1-3 8-16,-3-4-8 0,0 7 8 0,-4-6-8 16,1 2 8-16,-5-5-8 0,-2 5 8 0,-5-2-8 15,1 0 8-15,-4 2 0 0,1-2 8 0,-1 2-8 16,-3 1 0-16,-1-3-8 0,-3 2 0 0,4-2 0 15,-7 6 8-15,3-4 0 0,-3 4 0 0,-4 6 0 16,7-3 0-16,-4 3 0 0,-2 0 0 0,2 0 0 16,1-3 0-16,-4 3-8 0,0 1 8 0,4-1-8 15,-4-3 8-15,-4 6 0 0,1 3 0 0,3-3 8 16,-3-3-8-16,-4-3 0 0,3 4 0 0,1-1 0 16,-4 0 0-16,4 0 0 0,-4 0 0 0,0 0 0 15,0 0 0-15,0 0-16 0,-4 0 2 0,4 0 1 0,0 3 13 0,-3 4 0 0,-4-1 12 16,3 1-12-16,1-4 12 0,0 3-4 0,-1 4 0 15,-3-1-8-15,0 1 0 0,0-1 0 16,-3 1 0-16,3-4 0 0,-4 3 0 0,4 1 0 0,-4-4 0 0,1 1 0 16,-1-1 0-16,1 0 0 0,3-2 13 0,-4-1-4 15,1-9-9-15,3 9 0 0,-4-6 0 0,1 0 0 16,-1-3 0-16,1-4 0 0,-1 4 0 16,1-3 0-16,-1-4 0 0,1-2 0 0,3-4 0 0,0 0 0 15,0-6 0-15,0 0 12 0,0 0-12 0,0 0 12 16,0 0-4-16,0 0 0 0,-11 0 0 0,4-3 0 15,0 3-8-15,-4-3 0 0,4 0 0 0,-3 3 8 16,3-3-8-16,-4 3 0 0,1 0 0 0,-1 3 0 16,-3 0 0-16,-4 0 0 0,4 3 0 0,-4 1 0 15,1 2-16-15,-4 4 2 0,3-1 0 0,-7 1 0 16,1 5-94-16,-5-2-20 16</inkml:trace>
  <inkml:trace contextRef="#ctx0" brushRef="#br0" timeOffset="62480.38">16013 6702 718 0,'0'0'15'0,"0"0"3"0,-4-10-18 16,4 7 0-16,0 3 0 0,-7-6 0 0,3 3 8 0,-3-4-8 0,-7 7 12 0,4-3-12 16,-4 0 0-16,0 3 0 0,-1 0 0 0,-2-3 0 15,-1 0 18-15,0-3-3 0,-3-4-1 0,0 1 0 16,0 2 4-16,0 1 1 0,0 0 0 0,-4 0 0 15,4-1-6-15,0-2-1 0,-1 0 0 0,1 5 0 16,-3-2 3-16,-1-3 0 0,0 9 0 0,-3-3 0 16,0-1-15-16,0 1 0 0,-4 0 0 0,0 3 0 15,0 6 0-15,-3-2 0 0,-4-1 0 0,0 3 0 16,-3-3 0-16,3 3 0 0,-3-2 0 0,3 5 9 16,0 0-9-16,1-2 12 0,-1-1-12 0,-4 0 12 15,5 0-4-15,2 1-8 0,-3-1 12 0,4 0-4 0,0 1 0 0,3-4 0 16,0 6 0-16,1-6 0 15,2 4 5-15,1-4 1 0,-4 0 0 0,8-3 0 0,-1 6-1 0,0-6 0 16,-3 3 0-16,-4 3 0 16,4-2 1-16,-7 2 0 0,3-3 0 0,-7 6 0 0,4-9-14 0,-4 10 0 15,-3-4 0-15,0 3 0 16,3 1 0-16,-4-1 0 0,5 1 8 0,-1 2-8 0,4-2 0 0,-4-1 9 16,4 0-9-16,3 1 8 15,0-7-8-15,0 6 0 0,1-2 0 0,2-4 8 0,1 6 2 0,0-2 0 16,0-4 0-16,-1 3 0 0,1 0 5 15,0 0 1-15,0 1 0 0,-4 2 0 0,-3-3-5 0,-4 4-1 0,0-4 0 16,-3 3 0-16,-4 1 5 16,-3 2 1-16,-8-2 0 0,1 9 0 0,-4-1-16 0,3 4 0 0,1-6 0 0,-4 3 0 15,7-3 0 1,0-1 0-16,4 1 0 0,-1-4 0 16,11-2 13-16,1 2 3 0,6-5 1 0,0 2 0 0,0 1-17 0,8-1 0 0,-5 0 0 0,5 1 0 15,3-1 0-15,-1 1 0 0,1-7 0 0,4 6 0 16,-5 0 0-16,1 1 0 0,4-1 0 0,-1-2 0 15,-3 2 0-15,0 0 10 0,-1 4-10 0,-2-4 8 16,-1 7-8-16,-3-3 0 0,0-1 0 0,-1 7 8 16,1 0-8-16,0-4 0 0,3 1 0 0,1 0 8 15,-1-1 4-15,0 1 1 0,8 0 0 0,-1-4 0 16,0 7-5-16,8 0-8 0,-4-3 11 0,3-1-11 16,4 1 8-16,0 3-8 0,0-7 0 0,0 7 0 0,3 0 9 15,4 6-9-15,-3-3 0 0,3 3 9 16,0 0-9-16,0 3 12 0,0 4-12 0,3-4 12 0,-3 0-12 15,4 7 0-15,-4-7 0 0,3 3 8 16,-3 1-8-16,7-4 8 0,0 3-8 0,0-3 8 0,0 4-8 0,4-1 0 16,0 0 9-16,3 1-9 15,3-4 8-15,5-3-8 0,-1-3 8 0,7 6-8 0,0-9 16 0,0 0 0 16,8 0-1-16,2 0 0 0,5-7-7 0,-4 7 0 16,3-10-8-16,-3 7 12 0,3-7-12 0,-3 1 8 15,0-1-8-15,0-3 0 16,-1 4 0-16,1-7 0 0,-4 3 0 0,4 1 0 0,0-1 0 0,-4 0 0 15,4 0 0-15,-4-3 0 0,1 7 8 0,-1-4-8 0,4-3 0 0,-4 4 0 16,4-4 8-16,-4 3-8 0,0-3 0 16,1 7 0-16,6-4 9 0,-3-3-9 0,0 0 8 0,3 3-8 15,-3-3 0-15,3 1 0 0,-3-4 0 0,3 3 0 16,-3 0 0-16,3-3 0 0,4 3 0 16,-3 0 0-16,-1-3 9 0,4 0-9 0,0-6 10 0,-1 3-10 15,1 0 18-15,-3-4-2 0,3 1-1 0,3-3 0 16,-7 2-15-16,4-2 0 0,4-7 0 0,-1 7 0 15,4-4 0-15,-4 4 0 0,1-4-12 0,-1 1 12 16,4-4 0-16,-4 4 0 0,4-4 0 0,0 0 0 16,4-3 0-16,-5 1 0 0,8 2 0 0,-7-6 0 15,7 0 0-15,-7 0 0 0,4-3 0 0,-1 3 0 16,4-3 0-16,-7 3 0 0,3 0 0 0,-3-3 0 16,-3-3 0-16,-1 0 0 0,-3-7 0 0,0 1 0 15,0 2 8-15,-7 1 3 0,-1 3 0 0,5-7 0 0,-8 4-11 16,0-4 0-16,1-2-12 0,-5 2 12 15,-6-6 0-15,3 4 0 0,-3-7 0 0,-4 6 0 0,0-2 0 16,-7-1 10-16,-3-3-10 0,0 6 10 0,-4-2-10 0,0-1 0 16,-4-3 0-16,1 6 8 0,-4-3-8 15,3 4 0-15,-3-1 0 0,0-3 0 16,0 4 0-16,0 5 0 0,0-2 0 0,-3 3 8 0,-1-1-8 0,1 4 0 16,-1-3 0-16,-3 3 8 15,0 2-8-15,-4 1 0 0,1 3 0 0,-4 4 0 0,0-1 0 0,-8-3 0 16,-2 9 0-16,-4-2 0 15,-4 2 0-15,-7 1-11 0,-3 5 1 0,3 1 0 0,-4 3-6 0,-2 3-2 16,-1 0 0-16,0 0 0 0,7 0 9 0,0 0 9 0,4-3-13 16,0 3 5-16,7 3-11 0,-1 0-1 0,5 0-1 0,-5 3 0 31,12 1-73-31,-1-1-14 0,0 0-4 0</inkml:trace>
  <inkml:trace contextRef="#ctx0" brushRef="#br0" timeOffset="65565.31">15374 7924 630 0,'0'0'13'0,"0"0"3"0,0 0 1 0,0 0 2 16,0 0-19-16,0 0 0 0,0 0 0 0,0 0 0 15,0 0 39-15,0 0 4 0,0 0 1 0,0 0 0 0,0 0 18 0,0 0 4 16,0 0 1-16,0 0 0 0,0 7-16 0,0-7-3 16,0 0-1-16,0 0 0 0,4 6-20 0,-1 0-4 0,-3-6-1 0,4 7 0 15,-4-7-10-15,0 0-1 0,3 3-1 0,-3-3 0 16,4 6 1-16,-1 0 0 0,4 0 0 0,-3-2 0 15,-1 2 9-15,4-3 1 0,-3 6 1 0,-1-2 0 16,5-4-4-16,-5 6-1 0,1-9 0 0,3 10 0 16,3-4-9-16,-3 0-8 0,0 0 9 0,4 1-9 15,-4-4 11-15,4 6-11 0,-1-2 12 0,1-1-12 16,-1 3 14-16,1-6-4 0,3 0-1 0,0 1 0 16,4 2 0-16,-1 0 0 0,5 0 0 0,-1 4 0 15,-4-1 0-15,5 1 0 0,-5-1 0 0,4 0 0 16,0-2-9-16,1 2 12 0,2 4-12 0,-2-1 12 15,2 1-3-15,1-1 0 0,3 1 0 0,-3 3 0 16,0-4 0-16,3 4 0 0,0-1 0 0,0 1 0 16,-3 0-1-16,0-1-8 0,-1 1 12 0,1-3-4 15,0 5-8-15,-1 1 0 0,1 6 0 0,0-6 8 16,3 3-8-16,-3 0 0 0,-1 3 0 0,1-3 0 16,0 0 8-16,-1 0-8 0,1 0 8 0,-4 0-8 15,7-3 0-15,-3 6 8 0,0-3-8 0,0-7 0 16,-1 4 8-16,1-6-8 0,0-1 0 0,-1-2 8 15,1-10-8-15,0 6 8 0,-1-6-8 0,1-6 8 16,3 6-8-16,1-10 0 0,-1 4 9 0,4-6-9 16,-4-4 0-16,0 0 8 0,4-3-8 0,-4 1 0 15,-3-1 0-15,3 0 8 0,-3 6-8 0,-1-2 0 16,-6-4 0-16,0 0 0 0,-1-3 0 0,1 10 0 16,-4-7 8-16,0 3-8 0,0 4 8 0,-3-1-8 0,-1-3 0 15,-3 4 0-15,4-4 0 0,-4 4-8 0,0-4 8 16,0 6 0-16,-3 1 0 0,3 0-8 0,-4 6 8 15,1-1 0-15,-1-2 0 0,-3 6 0 16,0 0-36-16,0 0-6 0,0 0-1 0,0 0 0 0,0 0 43 0,0 0 20 0,0 0-1 0,0 0-1 31,0 0-2-31,0 0-1 0,0 0 0 0,0 0 0 0,-7 3-15 0,-3-3 0 0,-1 3 0 0,0 4 0 16,1-7 0-16,-4 9 0 0,0 0 0 0,0 1 0 16,-4-1 0-16,4 7 0 0,-4-3 0 0,4 2 0 15,0 1 8-15,0-4-8 0,3 1 0 0,1-4 9 16,3-6-9-16,7-3 0 0,0 0-12 0,0 0 12 15,0 0 0-15,0 0 0 0,0 0 0 0,0 0 0 16,0 0 0-16,0 0 0 0,0 0 0 0,3 7 8 16,1-4 1-16,3-6 0 0,0 3 0 0,3-7 0 15,1 4-9-15,3-3 8 0,4 3-8 0,-1-3 8 16,1-4-8-16,0 4 0 0,3 0 0 0,0-1-11 16,4 1 11-16,-1 0-8 0,5-3 8 0,-1 5-8 15,-3-5 8-15,-1 3 0 0,1-4 8 0,0 7-8 16,-4-3 0-16,3 3 0 0,-2-4 0 0,2 7-8 15,-6-3 8-15,0-3 0 0,3 6 8 0,-7 0-8 0,-4 0 0 0,5 0 0 16,-5 0 0-16,1 6-8 16,-1-3 8-16,-3-3 0 0,0 0 0 0,-3 7 0 0,-4-7 0 0,3 3 0 15,-3-3 0-15,4 9 0 16,-4 4 0-16,-4-4 0 0,1 4 0 0,-1 2 11 0,-3-2-11 0,0 6 0 16,-3-4 0-16,-4 1 0 15,3-3 0-15,-7 9 0 0,1-4-10 0,-1 1 10 0,-3 0 0 16,0 0 0-16,-4 6 0 0,0-3 0 0,1 0-16 15,-1 0 2-15,-3-3 1 0,3 3 0 16,0-4-115-16,8 1-22 0</inkml:trace>
  <inkml:trace contextRef="#ctx0" brushRef="#br0" timeOffset="66848.92">19272 8178 163 0,'0'0'0'0,"0"0"0"16,0 0 0-16,0 0 0 0,0 0 0 0,0 0 0 15,0 0 22-15,0 0-2 0,0 0-1 0,0 0 0 0,0 0 72 0,0 0 14 16,0 0 3-16,0 0 1 15,0 0-30-15,0 0-7 0,0 0 0 0,0 0-1 0,0 0-27 0,0 0-6 16,0 0-1-16,0 0 0 16,0 0-23-16,0 0-5 0,0 0-1 0,0 0 0 0,0 0-8 0,0 0 12 15,0 0-12-15,0 0 12 16,0 0-2-16,0 0 0 0,0 0 0 0,0 0 0 16,0 0-2-16,0 0 0 0,4 4 0 0,-1 2 0 15,1 0 5-15,3-3 1 0,0 3 0 0,4-2 0 0,-1-4-5 0,4 3-1 16,0-3 0-16,0 3 0 0,4-3 4 0,0 0 0 15,-4 3 0-15,3-3 0 0,5 3 4 0,-5-3 2 0,4 3 0 16,1-3 0-16,2-3-1 16,-3 3 0-16,4-3 0 0,0 0 0 0,3 3 2 0,0 0 0 15,1-3 0-15,-5 3 0 0,4 0-9 0,1 0-2 0,-5 0 0 16,5 3 0-16,-5-3-8 0,1 0 8 0,3 0-8 0,-3-3 8 16,0 3 0-16,-1-3-8 0,1 3 12 15,-4-4-4-15,0 1-8 0,4 0 12 0,-4 0-12 0,0-3 12 16,4 3-4-16,-4-4-8 0,0 1 12 0,-3-3-4 15,0 2-8-15,-1-2 8 0,1 9-8 0,0-9 8 16,-4 9-8-16,3-10 0 0,-3 7 0 0,1-3 8 16,2 3-8-16,-3-4 0 0,0 7 0 0,-3-6 0 15,3 6-22-15,-3-3-6 16,3 3-2-16</inkml:trace>
  <inkml:trace contextRef="#ctx0" brushRef="#br0" timeOffset="70233.5">22253 8467 975 0,'4'0'20'0,"3"3"6"15,-7-3-26-15,7 0 0 0,0 6 0 0,-7-6 0 0,7 0 0 0,0 0 8 16,-7 0-8-16,7 0 0 0,4 0 8 0,-4 3-8 15,0 1 8-15,3-4-8 0,1 0 31 0,0 3 1 16,-1-3 0-16,1 3 0 0,3 0 19 0,-4-3 4 16,5 0 1-16,-1 0 0 15,0 3-16-15,3-3-2 0,1 0-1 0,0 0 0 0,-1 0-8 0,4 0-1 16,1 0-1-16,-1 0 0 0,0 0-16 0,4 0-3 0,-1 0-8 16,1 0 12-16,7-3 1 0,-4 3 0 0,4-3 0 15,-4 0 0-15,7 3-13 16,1-7 0-16,2 4 0 0,1-3 0 0,3 3 0 0,4-3-12 0,4-4 3 0,-1 1 0 15,8 3 9-15,-1-4 0 0,7 1 8 16,1-1-8-16,7 1 0 0,6-1-8 0,11-2 0 0,1-4 0 31,6 4-23-31,0-4-4 0,4 0-1 0,3 1 0 16,8-7-29-16,-1-3-7 0,4 3 0 0</inkml:trace>
  <inkml:trace contextRef="#ctx0" brushRef="#br0" timeOffset="76401.3">850 11787 1071 0,'-10'-18'22'0,"6"11"6"0,4 7-28 0,0 0 0 0,0 0 0 0,0 0 0 16,0 0 10-16,7 0-10 0,0 0 12 0,-3 7-12 16,6 2 20-16,-3 3-2 0,7 7-1 0,-6 6 0 15,2 7 17-15,1-1 3 0,-4 16 1 0,3-6 0 16,-3 12-2-16,0 4 0 0,4-4 0 0,0 3 0 16,-4 1-36-16,3-1 0 0,1-6 0 0,-1 1 0 15,1-4 0-15,0-7 0 0,-1 4 0 0</inkml:trace>
  <inkml:trace contextRef="#ctx0" brushRef="#br0" timeOffset="77319.36">769 11888 1641 0,'-49'-13'34'0,"35"7"8"16,-1 3-34-16,8-4-8 0,7 7 0 0,0 0 0 16,0-3-12-16,0-3-5 0,7 0-1 0,0 0 0 15,1-4 6-15,6 1 0 0,-4-4 1 0,8 1 0 0,3-4 2 0,-3 0 0 0,3-3 0 0,4-2 0 16,-1-1 1-16,8-7 0 15,-7 1 0-15,3-6 0 0,4 9 8 0,3-7-8 0,-3 1 8 0,-1-1-8 16,5 4 8-16,6 0 0 0,-7 0 0 16,1 0 0-16,2 6 0 0,-2 0 0 0,-5 3 0 0,1 0-8 15,3 3 8-15,-3 4-8 0,-4-4 8 0,1 7-8 16,6-1-2-16,-3 1 0 0,-8 0 0 0,1 5 0 16,-4-2-1-16,4 6 0 0,-4-3 0 0,-7 3 0 15,-3 3 3-15,-1-3 0 0,1 10 0 0,-4-10 0 16,-3 9 8-16,-1-3 0 0,-3-6 0 0,0 10 0 15,0-1 8-15,0 4 3 0,-3-1 1 0,-1 1 0 16,1 2 5-16,-1 4 2 0,-3-3 0 0,3 6 0 16,1-3-2-16,3 3 0 0,-4-4 0 0,1 4 0 15,-1 0-9-15,4-3-8 0,4 3 12 0,-1-3-12 16,1 3 8-16,3 0-8 0,0 3 0 0,4-6 0 16,-1 9 0-16,-3-3 0 0,0 0 0 0,7 0 0 0,-3 3 0 0,0 1 0 15,-1 5 0-15,-3-3 0 16,0 4 0-16,7-7 0 0,-3 7 0 0,0-1 0 0,3-6 0 0,-4 1 0 15,1-4 0-15,3 0 0 16,-4-3 8-16,1 0-8 0,0-4 0 0,-4 1 0 0,-4-3 0 0,4-4 0 16,0 4 0-16,-3-3 0 15,-1-1 14-15,-3 1-4 0,4-4-1 0,-4 1 0 16,-4-1 13-16,4 0 2 0,-3 1 1 0,-1 2 0 16,1-2-4-16,-4-1-1 0,0 1 0 0,3-1 0 15,-6 0-7-15,-1 1-1 0,0-1-1 0,1 1 0 0,-8-4-11 16,4-3 0-16,0 6 9 0,-4 1-9 0,1-4 0 0,3 3 8 0,-8-2-8 15,-2-4 0-15,-1 0 0 0,0 3 8 0,4 1-8 0,-7-1 0 16,0 3 0-16,3-6 8 16,-3 4-8-16,7 2 0 0,-8 0 0 0,1 1 0 0,0 2 0 0,0-2 0 15,3 5 0-15,-3-2 0 16,3 0 0-16,0-1 0 0,1 4 0 0,-1-1 0 0,-3-2 0 0,7-4-8 16,-1 7 8-16,8-3 0 0,0-4 0 15,0-3 0-15,4 4 0 0,-1-4 0 0,0 0 0 0,1 1 0 16,3-4 0-16,7-3 0 0,0 0 0 0,0 0 0 15,0 0 0-15,0 0 0 0,0 0 0 0,0 0 0 16,0 0 0-16,0 0 8 0,0 0-8 0,0 0 0 16,-4-3 8-16,4 3-8 0,-3-7 10 0,-1 1-10 15,1 0 8-15,3-1-8 0,0-2 0 0,-4 0 9 16,4 5-9-16,0-2 12 0,-3-3-12 0,3-1 12 16,-4 4 2-16,4-3 1 0,-3-1 0 0,-1-2 0 15,1-4 1-15,-1 0 0 0,-3-2 0 0,0-1 0 16,3 0-4-16,-6-3 0 0,3-6 0 0,-4 0 0 15,1-10-12-15,-5 0 8 0,1-6-8 0,4 1 0 16,-1-4-22-16,1-1-10 0,-1 5-3 0</inkml:trace>
  <inkml:trace contextRef="#ctx0" brushRef="#br0" timeOffset="78418.64">1436 11979 1018 0,'-14'-4'21'0,"7"4"5"0,7 0-26 0,0 0 0 0,0 0 0 0,0 0 0 16,-7 4 32-16,7-4 0 0,-7 3 1 0,7-3 0 15,0 0-17-15,0 0-3 0,-8 3-1 0,8-3 0 16,0 0-3-16,0 0-1 0,0 0 0 0,0 0 0 16,0 0-8-16,0 0 0 0,0 0 0 0,0 0 0 15,4-3 0-15,3 0 0 0,4-4 0 0,-1 1 0 16,1-3 0-16,6-4 8 0,1 1 0 0,7-1 0 0,3-9-8 0,-3 10 8 15,-1-7-8-15,1 3 8 0,3-3-8 0,1-3 0 16,-5 3 0-16,-3-2 0 0,4 2 0 0,0 3 0 16,-4-3 0-16,-3 4 8 0,-1-1-8 0,1 0 0 15,-4 4 0-15,4-1 0 0,-4-3 0 0,0 4 0 16,-4-4 0-16,1 7-11 0,0 3 11 0,-4 2 0 16,-7 4 0-16,0 0-8 0,0 0 8 0,0 0 0 15,0 0 0-15,0 0 0 0,0 0 0 0,0 0 0 16,-7-3 0-16,0 3 0 0,-4 0 0 0,4 0 0 15,-7 0 0-15,3 0 0 0,1 0 8 16,-1 0 3-16,0 3 1 0,1 1 0 0,3-4 12 16,-4 3 4-16,8 0 0 0,-4-3 0 0,0 0-17 0,7 0-3 0,-7 9-8 0,7-9 12 15,0 0-12-15,0 0 11 0,0 0-11 16,0 0 10-16,0 0-10 16,0 0 0-16,0 0-10 0,0 0 10 0,7-9 0 0,0 6 0 0,0-4 0 15,7 1 0-15,0-3 0 16,0-1 0-16,4 1 0 0,3 0 10 0,-4-1-10 15,1 4 0-15,-4-4 0 0,4 1 0 0,0-4 8 16,-4 7 0-16,0 3 0 0,7 3 0 0,-7-6 4 0,4 6 0 0,-8-3 0 0,8 3 0 16,-4 0-12-16,0 0 12 0,4 3-12 0,-1-3 12 15,-3 6-12-15,-3-3 8 0,-4-3-8 0,-3 10 8 16,3-4-8-16,-4 3 0 0,1 4 0 0,-1 3 8 16,-3-4 0-16,-3 7-8 0,-1 0 12 0,-3 3-4 15,4-4-8-15,-4 8 8 0,0-5-8 0,-1 1 8 0,1 0-8 16,0 0-11-16,4-3 3 0</inkml:trace>
  <inkml:trace contextRef="#ctx0" brushRef="#br0" timeOffset="79702.66">2286 11079 835 0,'0'-7'18'0,"0"4"4"16,0-3 1-16,0 6 1 0,0 0-24 0,0 0 0 0,0 0 0 0,0 0 0 15,0 0 24-15,4 6 1 0,-1 4 0 0,1-1 0 0,3 7-8 0,-4 6-1 16,4 6-1-16,0 6 0 16,0 7 5-16,0 6 0 0,4 3 1 0,-4 1 0 0,4 11-2 0,-1 1-1 15,4 0 0-15,0 6 0 16,-3-3-8-16,3 3-2 0,0 3 0 0,4 0 0 0,3-3 0 0,-3-3 0 15,3-4 0-15,-4-5 0 0,-2-7-8 0,-1-3 0 16,3 0-12-16,-3-6 12 16,-3-7-44-16,0-6 0 0,-1-2-1 0</inkml:trace>
  <inkml:trace contextRef="#ctx0" brushRef="#br0" timeOffset="80476.06">2141 11041 1489 0,'-7'-3'42'0,"7"3"10"0,0 0-42 0,0-6-10 0,7-1 0 0,0 4 0 15,4-6 0-15,3 6 0 0,0 0-10 0,7-4 10 0,8-2 0 0,2 0-9 16,1-10 9-16,0 6 0 16,10-6 0-16,8-3 0 0,-1-3 0 0,11 3 0 15,-7-3-13-15,10-3 2 0,-6 0 1 0,6-3 0 16,-3-7-28-16,4 7-6 0,-8-7 0 0,1 0-1 16,-1 1 15-16,1-4 3 0,-1 3 1 0,-3 1 0 15,0-1 14-15,-7 0 4 0,0 4 0 0,3 6 0 0,-7-1 8 0,1 1 0 16,-5 3 0-16,-2 3 0 0,-5 3 0 0,5 10 0 15,-12-7 8-15,5 10-8 0,-8 3 14 0,-4 3-2 16,1-3 0-16,0 6 0 0,-8 6 7 0,1-2 1 16,-8 8 0-16,4-2 0 0,-3 12 6 0,0 0 2 0,-4 0 0 15,3 6 0-15,-3 7-8 0,0 3-2 16,4 0 0-16,-1-1 0 0,4 4-7 0,-3 0-2 0,3-3 0 16,3 6 0-16,1-6-9 0,0 3 0 0,-1 3 0 0,8-4 0 15,-4 14 0-15,-4-4 0 0,8 7 0 0,3 3 0 31,-3-1 0-31,0 4 0 0,6 3 0 0,-6-6 0 0,3-1 0 0,0 1 0 0,0-6 8 0,4-4-8 16,0-3 0-16,-11-3-9 0,3-6 0 0,1-3 0 16,0-7 0-16,-4 6 0 0,-4-8 0 0,1-4 0 15,3-3 9-15,-7-3 0 0,0-1 0 16,0-2-8-16,-7-3 18 0,4-7 4 0,-4 0 1 0,0-6 0 16,0 0 29-16,-4 6 5 0,4 4 2 0,-7-7 0 15,-3-3-12-15,-1 3-3 0,-3-3 0 0,0-3 0 16,0 0-24-16,-7 0-12 0,-1-4 10 0,5 1-10 15,-11 3 0-15,-1-3 8 0,1-1-8 0,-4 1 0 16,8 3 14-16,-12 3 0 0,5-3 0 0,-5 6 0 0,1 0-14 16,0 3-16-16,0 1 3 0,-4 5 1 0,-7 1 12 15,0 6 0-15,4-4 0 0,-11 10 0 0,3 4 0 0,-6-1 15 16,3 3-3-16,-3-3-1 16,-1 4-11-16,-3-4-17 0,0 3 4 0,4-2 1 0,-4 5 12 0,7-9 8 15,-4 0 0-15,12 0-8 16,-1-9 28-16,3 3-2 0,5 0 0 0,2-7 0 0,1 1-17 0,3-1-9 15,8-6 10-15,-1 4-10 16,-3-4 0-16,6 0 0 0,5 1-11 0,-1-4 11 0,4 0-23 0,3 3 3 16,1-3 1-16,-1-3 0 15,1 7-29-15,3-7-5 0,0 0-2 16</inkml:trace>
  <inkml:trace contextRef="#ctx0" brushRef="#br0" timeOffset="81790.74">2582 11276 981 0,'0'0'28'0,"0"0"6"0,0 0-34 16,0 0 0-16,0 0 0 0,0 0 0 0,0 0 12 0,4 10-4 0,-1-4 0 0,-3 3-8 16,4 1 15-16,-1 5-4 0,-3-2-1 0,4 6 0 15,0 0 0-15,-1 3 0 0,1 0 0 0,-1-1 0 16,4 1-1-16,-3-3 0 0,-1 6 0 0,4-3 0 16,0-3-9-16,-3 0 8 0,3-3-8 0,3-4 8 15,-2 1-8-15,-1-4 0 0,0 0 0 0,3 1 0 16,-3-1-36-16,0 1-4 15,0-4 0-15</inkml:trace>
  <inkml:trace contextRef="#ctx0" brushRef="#br0" timeOffset="82204.98">2850 11464 1257 0,'-14'16'26'0,"7"-7"6"15,4 1-32-15,3-1 0 0,0 4 0 0,0 3 0 16,3-4 0-16,-3 4 0 0,4-1 0 0,-4-5 0 16,3 9 0-16,-3-4 0 0,4-2 10 0,-1-4-10 0,1 1 0 0,-1-4-17 0,5 0 2 0,-1-6 1 15,0 0-6-15,0 0-2 0,3-3 0 16,-3 0 0-16,0-6 22 0,0-1 0 0,4-6-9 0,-7 4 9 15,6-4 0-15,4-3 16 0,-3-3-4 0,-1 4 0 16,-3-1-12-16,0 0-10 16,1-3 2-16,-5 3 0 0,1 0 8 0,-1 1 0 0,1-1 0 15,-4 0 0-15,0 0 0 0,-4 7 8 0,4-4-8 0,-3 10 0 16,-1-4 12-16,-3 1-1 0,0 3-1 0,0-1 0 16,0 1 6-16,0 6 2 0,0 0 0 0,-4 0 0 15,4 3 0-15,0 0 0 0,4 4 0 0,-5-1 0 16,1 3-18-16,0 1 0 0,0 2 0 0,4-2 0 15,-4 2 0-15,0 4 0 0,0 3 0 0,0-4 0 16,3-2 0-16,-3 3-19 0,3-7 4 0</inkml:trace>
  <inkml:trace contextRef="#ctx0" brushRef="#br0" timeOffset="82480.28">3052 10991 1429 0,'0'0'40'0,"0"0"10"16,3 0-40-16,4 0-10 0,4 6 0 0,-4 0 0 15,0 4 0-15,0-1 0 0,3 7 0 0,-2 3 0 0,-1 3 0 0,0-3 0 0,3 12 0 0,-3-3 0 16,0 0-9-16,0 1 9 0,0-1 0 15,-3 6 0-15,3-2-16 0,-3-1 4 0,3-3 1 0,0 4 0 32,0-4-13-32,0-3-4 0,3-3 0 0,-6-3 0 15,6 3-9-15,-3-7-3 0,1 1 0 0,-1-4 0 16,3-2-13-16,-3-1-3 0</inkml:trace>
  <inkml:trace contextRef="#ctx0" brushRef="#br0" timeOffset="82907.19">3397 11094 1184 0,'0'0'26'0,"0"0"6"16,0 0 0-16,0 0 1 0,0 0-33 0,0 0 0 0,0 0 0 0,0 0 0 0,-7 4 0 15,4 5 0-15,-4-3 0 0,0 4 0 0,0-1 0 0,3 4 0 16,-3-4 0-16,3 0 0 0,-3 4 0 0,0-1 0 16,4 1 0-16,-4 0 0 0,-4-4 0 0,4 0 0 15,-4 7 0-15,8-3 0 0,-8-1 0 0,1 1 0 16,-1-4 13-16,1 4-4 0,3-1 11 0,-1-2 1 16,5-1 1-16,-4-3 0 0,3-3-11 0,4-3-3 0,0 10 0 15,-3-1 0-15,3-9-8 0,0 6 0 16,0-6 0-16,3 10-11 0,-3-4 11 0,0-6-8 0,7 0 8 0,4-3-8 15,-4 3 8-15,7 0 0 16,-3 3 0-16,-1 0 0 0,1-3 0 0,-4 3 0 0,4 1 0 0,3-4 0 16,-4-4 0-16,4 4 0 0,-3-3 8 15,3 3-8-15,0 0 14 0,0 0-2 0,0 0 0 0,-7 0 0 16,4 0-12-16,-4 0 0 0,4 0 0 0,-4 0 0 16,0 0 0-16,0 0 0 0,-7 0 0 15,3 3 0-15,4 1-13 0,1-4-6 0,-1 0-1 0,-7 0-553 16</inkml:trace>
  <inkml:trace contextRef="#ctx0" brushRef="#br0" timeOffset="83469.67">4191 10583 1406 0,'0'0'59'0,"0"0"-47"15,0 0-2-15,0 10 0 0,-7 2 0 0,3 1 0 16,1-1-10-16,-4 7 0 0,3 0 0 0,-6 0 0 16,-1 3 0-16,1 0 0 0,-5 6 0 0,5 0 0 0,-4 3 0 15,-4 4 0-15,0 3-9 0,1-1 9 0,-1-2 0 0,1 5 0 16,-1-2 0-16,0 0 0 0,1-1 13 0,-1 4 0 15,0-6 0-15,8-4 0 0,-4 3-13 16,-4-2 11-16,4-4-11 0,3 0 10 0,1-6-10 0,3 3 0 16,0-9-12-16,-4 0 12 15,8-4-58-15,-5-2-4 0,1-4-1 0</inkml:trace>
  <inkml:trace contextRef="#ctx0" brushRef="#br0" timeOffset="83738.48">3754 10941 1492 0,'-11'-16'31'0,"11"16"8"0,-4-6-31 0,4 6-8 0,0 0 0 0,0 0 0 16,0 0 16-16,0 0 1 0,0 0 1 0,0 0 0 16,8 0-18-16,-8 0 0 15,7 6 0-15,3-3 0 0,1 7 0 0,-1-4-11 0,-3 3 2 0,4 7 0 16,3-3 24-16,4 2 5 0,-4 4 0 0,0 0 1 15,0 3-7-15,7 0-2 0,-3-3 0 0,-8 6 0 16,12-3-12-16,-5 3 0 0,1-3 0 0,0 0 0 16,3-4-13-16,-7 1-6 0,0 0-1 0,0-3 0 31,4-1-22-31,-8-2-5 0,4-1-1 0,-3-2 0 0,-4-7 0 0,4 6 0 16,-1-9 0-16</inkml:trace>
  <inkml:trace contextRef="#ctx0" brushRef="#br0" timeOffset="84304.03">4173 10577 1721 0,'0'0'72'16,"0"0"-57"-16,0 0-15 0,7 0 0 0,0 6 0 0,-3-6 0 16,7 0-10-16,-8 0 10 0,8-6-8 0,-4 6 8 15,0-3-11-15,3-3 11 0,1-4-13 0,3 7 5 16,-3 0 8-16,-1-3 0 0,-3 3 0 0,4-1 0 16,-1-2 0-16,1 6 8 0,0-3-8 0,-4 0 0 15,0 3 0-15,0 3-8 0,0 0 0 0,-4 0 0 16,4 4 8-16,-3 2 0 0,3 4 0 0,-7-1 0 15,0 7 0-15,0 0 0 0,0 3 0 0,-3 0 0 16,-1 3 0-16,0 0 0 0,-3-3 0 0,4 6 0 16,-4 0 0-16,0-3 0 0,0 0 0 0,0-6-8 15,3 6 8-15,1-3 0 0,-1-3 0 16,4-3 0-16,4-4 0 0,-1-2 0 0,-3-1 0 16,0-9 0-16,7 0 0 0,4 0 0 0,-4 0 0 0,3-6 0 15,1 3 0-15,3-7 0 0,-3-2 0 16,-1 2 0-16,1 1 0 0,-1-1 0 0,5-2 0 0,-1 2 0 15,-4 4 0-15,1-3 0 0,-4 3-10 0,3-4 10 0,-3 10 0 0,4-3 0 16,-4-3 8-16,0 6-8 0,-3 0 0 0,-4 0 0 16,0 0 0-16,3 9 0 0,-3 7 0 0,0-4 0 15,-3 4 0-15,-1 3 0 0,-3 0 8 0,0 3 1 16,4 0 1-16,-8-1 0 0,4 1-10 0,0 4 0 16,-4-5 0-16,4 1 0 0,4-3 0 0,-4 0 0 15,-4-3 0-15,4-1 0 0,3 1 0 0,1-3-14 16,-1-4 3-16,1-6 1 15,3-3-42-15,0 0-8 0,0 0-1 0</inkml:trace>
  <inkml:trace contextRef="#ctx0" brushRef="#br0" timeOffset="84774.77">5013 10119 1648 0,'-14'-15'34'0,"14"15"9"0,0 0-35 0,0 0-8 0,0 0 0 0,0 0 0 15,0 0 0-15,0 0 0 0,-4 9 0 0,-3 0 0 16,4 4 0-16,-1 3 0 0,-3 6 0 0,4-4 0 16,-4 11 0-16,0 2-11 0,-4 3 3 0,4-2 0 15,0 9 8-15,0 2 12 0,0-2-2 0,0 6-1 16,0 3-9-16,0-6 0 0,-4 0 0 0,7-3 0 0,-3 0 0 0,4-7-12 15,-1 1 2-15,4-4 1 0,0-3 9 0,4-9 12 16,-1 6-2-16,-3-9-1 16,4 0-9-16,-4-1 0 0,7-2 0 0,0-1 0 15,0-2 0-15,0-4 0 0,-3-3 0 0,3-3 0 16,-4 0 0-16,1-3 0 0,3-3 0 0,0-4 0 16,0 1 0-16,4-4 0 0,-1-2 0 0,1-7 0 15,-4 3-16-15,0 0-4 0,0-3-2 0,0 0 0 16,-4 0 22-16,-3 0-11 0,4 4 11 0,-4-4-8 15,-4 3 27-15,1 0 5 0,-4 0 2 0,0 3 0 16,0 1-12-16,-4 2-2 0,4 1-1 0,0 2 0 0,0 1 1 16,0-1 0-16,0 10 0 0,0-3 0 0,-4 3-3 15,8 3 0-15,-4 4 0 0,-4 5 0 0,-3 4-9 0,0 0 0 0,3 2 0 0,1 1 0 16,-1 0 0-16,-3 6 0 0,3-3 9 0,1 0-9 16,-1 3 0-16,8 0-16 0,-4-9 2 0,0 9 1 31,0-3-99-31,-1-6-19 0</inkml:trace>
  <inkml:trace contextRef="#ctx0" brushRef="#br0" timeOffset="85843.99">5380 10138 1064 0,'0'0'44'0,"0"0"-35"16,0 0 19-16,-4 6 4 0,1 1 1 0,3 2 0 15,-4 0-23-15,1 4-10 0,3-4 8 0,0 10-8 16,0 0 13-16,0 3-2 0,0 0-1 0,0 6 0 15,3-3-10-15,-3 10 0 0,0-4 0 0,4 4 0 16,-1-1 0-16,-3 4 0 0,4-1 10 0,-1 1-10 16,1 0 0-16,3-4 0 0,-3 1 0 0,-1-7 0 15,1 0-22-15,-4-6-11 0,3 0-3 0</inkml:trace>
  <inkml:trace contextRef="#ctx0" brushRef="#br0" timeOffset="86255.42">5535 10386 1497 0,'0'0'63'0,"0"0"-51"16,0 0 11-16,0 0 1 0,0 0 1 0,0 0 0 15,-7 9-25-15,-7 1 0 0,7-1-9 0,-4 4 9 16,1-1-15-16,-4 1 4 0,-1 5 1 0,1 1 0 15,-3-3 10-15,6 3 0 0,-6-4 0 0,-1 4 0 16,0-3 0-16,1-4 0 0,2 7 0 0,-2-3 0 16,3 0 0-16,3-4 0 0,1 1 8 0,-5-4-8 15,8 1 8-15,0-1-8 0,4-6 8 0,3-3-8 16,0 0 0-16,0 0 0 0,0 0 0 0,0 0 0 16,0 0 0-16,0 0 0 0,3 6 0 0,4-6-8 15,0 3 8-15,8-3 0 0,-1 0 0 0,-7 0 0 16,10 0 0-16,1 0-8 0,0 0 8 0,3 0-8 15,0-3 8-15,0 3 0 0,-7-6 0 0,7 6 0 16,1 0 0-16,-1-3 0 0,0 0 0 0,4 0 0 16,-11 3 0-16,3-3 0 0,1-1 8 0,-4 1-8 15,0 3 0-15,0-3 0 0,4-3 0 0,-7 6 0 16,-4-3 0-16,0 3 0 0,3-3 0 0,-3 3 0 0,0 0 0 16,-3 0-16-16,3 0 2 0</inkml:trace>
  <inkml:trace contextRef="#ctx0" brushRef="#br0" timeOffset="89679.05">2621 12697 1241 0,'-21'3'25'0,"21"-3"8"15,0 0-33-15,0 0 0 0,0 0 0 16,7 9 0-16,4-3 8 0,10 1-8 0,-4-1 0 0,5 0 0 0,2 4 12 0,4-4-12 15,8 0 12-15,-4-6-12 0,3 0 8 0,4-3-8 16,3 0 0-16,0 0 0 0,1 0 0 0,2 0-19 16,-2-1 3-16,-1 1 0 15,0-3 0-15,-6-3 0 0,-1-1 0 0,7-2 0 16,-10-4 16-16,7 0 0 0,0 1-8 16,-8-7 8-16,5 0 0 0,-1-3 0 0,4 0 0 15,-7-7 0-15,3 4 0 16,4-3 0-16,-8-4 11 0,1 1-11 0,0-1 15 0,3 1-4 0,-7 2-1 15,1 1 0-15,-1 9 5 0,0 0 1 0,0 0 0 0,-10 6 0 0,7 4 0 0,-4 2 0 16,4-2 0-16,-1 9 0 0,-3-3 0 0,4 12 1 0,0-3 0 0,-1 3 0 16,1 7-4-16,0-4-1 0,0 1 0 0,-1 2 0 15,4 1-1-15,4-1-1 0,-11 1 0 0,11 2 0 16,-4-5-1-16,8-1 0 0,-8-6 0 0,4 4 0 16,-1-7-9-16,8 0 0 0,-11-7 0 0,8-2-11 15,-5 0 24-15,5-10 5 0,-5 0 1 0,5-6 0 31,-5 0 5-31,5-7 0 0,-5-2 1 0,5-1 0 16,3 4-11-16,-11 0-2 0,4-1-1 0,-4 1 0 0,0 3 1 0,0 3 0 0,-3-4 0 0,0 11 0 16,-4-1 9-16,0 3 3 0,0 4 0 0,-3-1 0 15,3 4-3-15,0-1 0 0,0 1 0 0,4 6 0 16,0-4-12-16,-4-2-9 0,7 6 12 0,0-6-12 16,4-1 8-16,-7 1-8 0,3-4 0 0,0 1 0 15,0-4 0-15,4 0 0 0,-7-3 0 0,3-2 0 16,0-5 0-16,4-2 0 0,-7-3 0 0,6-7 0 15,-2 4 0-15,2-4-11 0,-2 0 11 0,2-2-10 16,-2-1 10-16,-1 0-13 0,4 0 5 16,-8 1 8-16,4-7-12 0,-3 3 12 0,7 3-10 15,-11 0 10-15,0-3 0 0,4 7 0 0,-4-7 0 16,-3 0 0-16,3 3 0 0,-7-3 0 0,0 0 0 0,0 0 0 16,-3 1 0-16,3-4 0 0,-3-1 0 0,-4 1 0 15,0 4 8-15,-7-4 0 0,3 3 1 0,-6 0 0 0,-1 0-9 16,-3-3 0-16,-4 3 0 0,1 3 8 0,-4 0 3 0,0 7 0 0,-4-4 0 15,-3 4 0-15,-4-4-3 0,4 10 0 16,-7-3 0-16,3 2 0 0,4 1 3 0,-11 9 0 0,4-6 0 0,0 6 0 31,3 1-11-31,-3 2 10 0,0 3-10 0,-1-2 10 0,1 5 6 0,3-2 0 0,-10-4 1 0,3 4 0 16,-3 2-27-16,0 1-6 0,-4-1 0 0,0 4-1 16,-3 0 17-16,-4 3 0 0,-3-4-8 0,-1 4 8 15,-3 3 0-15,-3 0 0 0,-1 3-8 0,5 4 8 16,-12-1 0-16,8 3-12 0,-11 1 12 0,10 2-10 15,-3-2 10-15,4 2 0 0,3-6 0 0,3 4 0 16,5-1 0-16,-8-2 0 0,7-4 0 0,0 6 0 16,0-3 0-16,7 1 0 0,-7-1 0 0,4 0 0 15,3-3 0-15,-3 4 0 0,3-4 0 0,0 0 0 16,-7-3 0-16,4 0 0 0,0 3 0 0,-4-3 0 16,-3-3-12-16,6 3 2 0,-10-3 1 0,4-4 0 0,-4 1-6 15,0 0-1-15,-3 0 0 0,-1 3 0 0,4 3 1 16,-7-4 0-16,7-2 0 0,-7 6 0 15,4-3 15-15,-4 6-12 0,0-3 12 16,4 10-12-16,-1-4 12 0,8 0 0 0,-8 3-10 16,8 1 10-16,0 2 0 0,-1-2 0 0,8 2-9 15,-8 1 9-15,8-4 0 0,3 1 0 0,-3 5 0 0,0-2 0 16,10-1 8-16,-11 4 4 0,12 0 2 0,-1 0 0 0,-7-1-25 16,7 4-5-16,-3-6 0 0,7 5-1 15,-7 4 17-15,-1-3 0 0,5 0 0 0,-1 3 0 0,-3 3 0 0,3 3-10 0,0 4 10 16,0-1-8-1,1-6 8-15,2 3 0 0,5 0 8 0,-1-2-8 0,-3-1 0 16,7 3 0-16,-4 0 0 0,4 0 0 0,3 0 0 0,0 1-12 16,1-1 12-16,-4 0-12 0,3 3 12 0,4 1 0 15,-4-4 0-15,8 7 0 0,-4-1 0 0,-1 1 0 0,1-4 0 16,0 7 0-16,-3-1 0 0,3 1 0 0,-1 3 0 0,-2-1 0 16,6-2 0-16,-3 6 0 0,0-7 0 0,-4-2 0 15,8-1 0-15,3-2 0 0,0-1 0 0,0-3 0 16,3 1 0-16,0-4-12 0,1 0 12 0,6 0-12 15,-3 0 12-15,4 0 14 0,0 3-3 0,-1-3-1 16,1 0-10-16,6 4 0 0,1-1 0 0,6 0 0 16,-2 7 0-16,-1-4 0 0,0 7 0 0,7 2 0 15,0 4 0-15,4 0 0 0,3 9 0 0,0-2 8 16,-3 5-8-16,7-3 0 0,3 1 0 0,-3-4 0 16,3-3 0-16,4-6 0 0,7 2 0 0,-4-2-11 15,7-9 0-15,-6 5 0 0,6-2 0 16,4-1 0-16,-4-6 11 0,4 4-10 0,-7-7 10 0,4 0-10 15,6 0 10-15,-7-6-12 0,8 0 12 0,-4 3-12 0,-4-4 12 16,4-2 0-16,-4-3 0 0,4-1 0 0,-7 1 0 16,7-1 0-16,-3-2 0 0,2-1 0 15,1 0 0-15,-7-2 0 0,7-1 0 0,-7-3 0 0,0 0 0 0,0 4-8 16,-11-7 8-16,4 3 0 0,0-6 0 0,-1 3 0 16,-9-4 0-16,-1 1 0 0,-3 0 0 0,3-3 0 15,-11 3 0-15,5-4 0 0,-1-2 0 0,-7 0 12 16,0-1-4-16,0 7 0 0,4-6-23 0,-8-1-4 15,-3 1-1-15,0-1 0 0</inkml:trace>
  <inkml:trace contextRef="#ctx0" brushRef="#br0" timeOffset="91471.92">4713 9561 623 0,'7'-6'26'0,"-3"6"-26"15,3-3 36-15,-7 3 1 0,7 0 1 0,-7 0 0 16,3-7 7-16,1-2 2 0,-4 9 0 0,3-3 0 15,1-3-5-15,-1-1-1 0,1 1 0 0,-1 0 0 0,8-4-9 0,-4 1-3 16,0-7 0-16,-3 1 0 0,6-4-12 0,1-3-2 16,3 0-1-16,0-6 0 15,4-4-14-15,3-8 0 0,0 5 0 0,-3-6 0 16,3-3 0-16,4-3 0 0,-4 0 0 0,3 0 0 16,1 0-10-16,-7 0 2 0,-1 3 0 0,5 1 0 15,-5-1 8-15,-3 0 0 0,0 9 8 0,1-2-8 16,-5 2 0-16,-6 7 0 0,3 3 0 0,-4 3 0 15,1 3 9-15,-1 3-9 0,-3 1 12 0,0 5-12 16,-3 1 21-16,-1 6-2 0,4 3-1 0,0 0 0 16,-7 0-2-16,0 0 0 0,-3 3 0 0,-5 6 0 0,1 1-8 15,-3-1-8-15,3 4 9 0,-4 2-9 0,-3-2 16 16,7 3-4-16,-11-1 0 0,7 1 0 0,-3 3-3 0,4 0-1 16,-5-1 0-16,5 1 0 0,3-3-8 0,-11 3 0 0,4-4 0 0,3 4 8 15,4-3-8-15,0-4 0 0,3 4 0 0,1-7 0 16,6-2 0-16,1-1 0 0,-1 0 0 0,4-6 0 15,0 0-12-15,0 0-4 0,7-3 0 0,4-6-1 16,6-1 5-16,5-5 2 0,2-1 0 0,1-6 0 16,7 0 10-16,3 0 0 0,0-3 0 0,4 0-8 15,-4-3 8-15,1 6 0 0,2-3 0 0,1 0 0 16,0 0 11-16,0-4-3 0,0 1 0 0,-1 3 0 16,1 3 6-16,4 0 1 0,-12 0 0 0,5 3 0 15,-8 4 3-15,4-1 1 0,-15 7 0 0,4-1 0 16,-3 4-2-16,0 3 0 0,-8 3 0 0,1 3 0 15,3 3-5-15,-7 4 0 0,0-1-1 0,-3 7 0 16,-4 12 4-16,0 0 1 0,0 10 0 0,0 2 0 16,-7 8-7-16,0 5-1 0,-1 0 0 0,-6 13 0 15,7 0-20-15,-3 0-4 0,-1 6 0 0</inkml:trace>
  <inkml:trace contextRef="#ctx0" brushRef="#br0" timeOffset="96494.24">11218 10342 1241 0,'-3'-6'25'0,"3"6"8"0,0 0-33 0,0 0 0 0,0 0 0 0,3-4 0 15,-3 4 0-15,4-6 0 0,-1 3 0 0,-3 3 0 16,7-6 0-16,-3 6 0 0,3 0 0 0,0 0 0 16,0 0 0-16,0 6 0 0,0-6 0 0,0 3 0 15,4-3 0-15,-4 6 0 0,4-6 0 0,-1 4 0 16,4-4 0-16,-3 9 0 0,3-3 0 0,0 4 0 0,4-1 13 0,-4 4-4 15,3-4-1-15,1 0 0 16,0 1-8-16,-1 2 0 0,1-2 0 0,3 6 0 16,-3-4 0-16,3-3 0 0,0-2 0 0,-3-1 0 0,3 0 0 0,-3 1 0 15,3-4 0-15,-4 3 0 0,5-6 0 0,-1 3 8 16,3 0-8-16,-2-3 8 0,-1 0 4 0,3-3 0 16,-2 3 0-16,-1-3 0 0,3-3 4 0,1-1 0 15,0 1 1-15,3-3 0 16,0-1-5-16,1 1 0 0,-1 0-1 0,0-1 0 0,0 1-11 0,4-1 8 15,-4-2-8-15,0 2 8 16,1 1-8-16,-5 3 0 0,5 3 0 0,-5 3 0 0,1 0 0 0,0 0 0 16,3 3-10-16,-4 0 10 0,5 3 0 15,-1 0 10-15,0 4 0 0,0-1 0 0,1 4 1 0,-1-4 0 0,0 1 0 0,4-1 0 32,0 0-11-32,-4-6 0 0,0 10 0 0,0-7 0 0,0 1 0 0,-3-4 0 0,3-3 0 15,-3 3-11-15,0 0 11 0,-1-3 0 0,1 0 0 0,3 3 0 16,-3 0 0-16,3 0 8 0,1 0-8 0,-1 1 0 15,0 2 0-15,0 0 0 0,4 4 0 0,-4-1-8 16,0-3 8-16,4 10 0 0,-4-7 0 0,4-6 0 16,0 4 0-16,3-4 0 0,0-3 0 0,1 0 0 15,-1-3 0-15,7-4 0 0,-3-2 0 0,0 6-8 16,3-13 8-16,-3 10 0 0,3-7 0 0,1 1 0 16,-1 2 0-16,-3-2 0 0,3-4 0 0,-3 4 0 15,0-4 0-15,-4 4 9 0,4-4-9 0,-4 3 10 16,-3 4 19-16,3-4 4 0,0 4 1 0,-3 0 0 15,-4-1-17-15,4 1-3 0,-4-1-1 0,1 1 0 0,-1-1-3 16,-3 4-1-16,-1 3 0 0,-3-3 0 16,1 3-9-16,-1 3 12 0,0 0-12 0,-3 0 12 0,-1 3-12 15,1 3 0-15,3 3 0 0,-3 1 0 16,-1 2 0-16,-3 1 0 0,0 3 0 0,1-4 0 0,-1 4 0 0,0 0 0 16,0-4 0-16,-3 1 0 15,3-4 0-15,-4 0 8 0,1 1-8 0,-1-1 0 0,1 1 0 0,3-4 0 16,0-3 0-16,-3 0 0 15,3 0 11-15,4-3-3 0,-4 0-8 0,0 0 12 0,3-3-12 16,-3 3-18-16,4-3 4 0,0 3 1 16,-1-6 13-16,5 0 0 0,-5-4 9 0,4 1-9 0,4-1 0 15,0-5 0-15,-1 5 0 0,1-2 0 0,3-1 0 16,-3-3 0-16,3 1 0 0,-3 2 0 0,3 1 12 0,-3-4-4 0,3 3-8 0,-3 4 12 16,3 0 18-16,0-4 3 0,0 1 1 0,1 5 0 15,2 1-10-15,-2 3-3 0,-1 0 0 0,0 3 0 16,0 0-21-16,-3 0 0 0,3 3 0 15,-3-3 0-15,0 0 0 0,-1 3 0 0,-2-3 0 0,2 0 0 16,-3 0 0-16,1 0 0 0,-1-3 0 0,0 0 0 16,0 3 0-16,-3-3 0 0,3 0 0 0,-4-1 0 15,5 4 0-15,-5-6 0 0,1 3 0 0,-4-3 0 16,4 3 0-16,-4-1 0 0,0 1 0 0,0-3 8 16,-3 6-8-16,3-3 0 0,-4-3 0 0,4 6 0 15,-3 0 0-15,0 0 0 0,-1 0 0 0,4 0 0 16,-3 0 0-16,-1 0 0 0,1 0 0 0,0 0-12 15,3-4 12-15,-4-2-10 0,1 6 10 0,3-3-10 16,-3-3 10-16,-1 3 0 0,4-4 0 16,-3 4-8-16,3-3 8 0,0-3 0 0,-3 9 0 15,3-7 0-15,-4-2-12 0,4 3 4 16,-3-4 0-16,0 4 0 0,-1 0-126 16,-3-1-25-16</inkml:trace>
  <inkml:trace contextRef="#ctx0" brushRef="#br0" timeOffset="103174.28">6996 10163 903 0,'-7'-3'25'0,"7"3"7"16,0 0-32-16,0 0 0 0,0 0 0 0,0 0 0 15,0 0 52-15,0 0 4 0,0 0 0 0,0 0 1 16,0 0-29-16,0 0-7 0,7 0-1 0,3 0 0 15,4 3-3-15,4 0-1 0,3 0 0 0,0 1 0 16,11-4 16-16,-4 9 4 0,8-9 0 0,2 6 0 0,5-3-21 0,6-3-4 16,7 0-1-16,4 7 0 0,4-7-10 0,-1 0 0 15,4-7 0-15,4 4 8 16,0-3-8-16,6 3 0 0,1-3 0 0,3 6 0 0,0-4 12 16,0-2-4-16,7 3 0 0,-3-3 0 0,0-1 4 0,6 1 1 0,5-6 0 15,-5 5 0-15,1 1-3 0,3 0-1 0,1-4 0 16,-5 4 0-16,5-3 10 0,-1 9 1 0,-7-10 1 15,0 1 0-15,-3 0-21 0,0 5 0 0,-4-2 0 16,-4 3 0-16,-6 0-11 16,3 0 0-16,-7 0 0 0,-3 3 0 0,-1 3 19 0,-10-3 4 0,0-3 1 0,0-1 0 15,-11 1-13-15,0 0-10 0,-3 3 2 0,-7-6 0 16,-4 0 8-16,-3-1 11 0,0 4-3 0,-8-3 0 16,-3 0-8-16,-3-4 0 0,-4 1 0 0,-3-4 8 15,-4 4 0-15,-4-10 0 0,-7 0 0 0,1 4 0 16,-8-7-19-16,-3 0-4 0,0 0-1 0,-7-3 0 15,-1 6 16-15,1-3 0 0,-7 0 12 0,3 0-12 16,0 0 0-16,1 3 0 0,-5 0 0 0,8 7-12 0,0-4 20 0,3 4 5 16,4-4 1-16,-4 7 0 0,8-1-2 0,-4-2-1 15,6 2 0-15,-2 1 0 0,6 6 4 0,-3-4 1 16,4-2 0-16,-1 6 0 16,4-3 11-16,3-1 2 0,4 7 1 0,0 0 0 0,0 0-13 0,0 0-2 15,0 0-1-15,0 0 0 16,7 4-14-16,4-1-8 0,3 3 8 0,0-3-13 0,7 6 13 0,1 1 0 15,2-1 0-15,4 1 10 0,-3 9-10 16,3-4 0-16,1 4 0 0,-1 0-11 0,0-4 11 0,0 4 0 16,-7 6 0-16,4-6-8 0,-4 3 8 0,-3 0 0 15,-4 6 0-15,0 1 0 0,-3-4 0 0,-4 6 0 16,-4 0 0-16,-3 4 0 0,-3 2 0 0,-4-2 8 16,-4 3-8-16,-3 2 11 0,-11 1-11 0,1 3 0 0,-12-6 0 0,-2 9 0 15,-8 0 0-15,0-3 0 0,-7 6-12 0,-3-6 12 31,-1 6-51-31,-6-6-2 0,-4-4-1 0</inkml:trace>
  <inkml:trace contextRef="#ctx0" brushRef="#br0" timeOffset="104460.94">17918 10191 1288 0,'17'0'27'0,"8"-3"5"0,3 3-32 0,4-6 0 0,0 6 0 0,6 6 0 15,5-3 32-15,3-3 0 0,3 0 0 0,4 7 0 16,3-4-24-16,4 3-8 0,4-3 0 0,3 3 0 15,3-2 0-15,1 8 0 0,7-2 0 16,-1-1 0-16,4 4 0 0,0-4 0 16,4 3 0-16,0 1 0 0,3-4 12 0,-3 7-12 15,-1-3 12-15,1-4-12 0,3 0 0 0,-3 1 0 16,-8-1 0-16,1 1 0 0,0-1 0 16,-8-6 0-16,-3 3 0 0,0-6 0 0,-3 0 0 0,-8 0 0 0,4-3 0 0,-7 0 0 15,-3-3 0-15,-5-3 0 0,1-1 0 0,-7 1 0 0,-4 2 0 0,-3-2 0 16,-4-4 0-16,1 4 0 0,-8-7 0 0,-4 7-11 15,-3-4 0-15,-6 1 0 0,-1-4 11 0,-7 4 0 16,0-4 0-16,-4-3 8 0,1 0-8 0,-8 1-8 16,4 2 8-16,-7 0-12 0,3-3 24 0,-3 4 4 15,0-1 0-15,0 0 1 0,3 4 7 0,-3-4 0 16,4 10 1-16,-5 0 0 0,5-4 1 0,3 4 0 16,-4 0 0-16,1-1 0 0,3 7-11 0,-4-3-3 15,4-3 0-15,7 6 0 0,0 0-12 0,0 0 0 0,0 0 0 0,0 0 0 16,0 0 0-16,-7 3 0 0,7-3 0 0,-4 6 0 15,4 4 0-15,4-4 0 0,6 3 0 0,-2-2 0 16,6-1 0-16,0-3 11 0,3 7-11 0,5-1 10 16,2 0-10-16,1-2 0 15,0-4 0-15,-1 9 0 0,5-5 0 0,-5 2 8 16,1 0-8-16,0 1 0 0,-4 5 0 0,-4-2 0 16,1 0 0-16,0-4 0 0,-8 10 0 0,4-10 8 15,-3 10-8-15,-4-3 0 0,0-1 0 0,-3 4 0 16,-4-3 0-16,-4 3 0 0,1-1 0 15,-8 1 0-15,0 6 0 0,-6 0 0 0,-4 4 0 0,-1-1 0 0,-6 0 0 16,4 3 0-16,-8-2 0 0,4-1 0 0,-1 0 0 0,5-3 0 16,-1-3-36-16,7 0-2 0,4-3-1 15</inkml:trace>
  <inkml:trace contextRef="#ctx0" brushRef="#br0" timeOffset="105142.34">22391 9919 1033 0,'21'-29'21'0,"-14"23"6"16,0-3-27-16,0 2 0 0,0-2 0 0,0 6 0 0,0 0 75 0,0 3 9 16,0-3 3-16,4 3 0 15,-4 3-35-15,4 0-6 0,-4 3-2 0,3 0 0 0,1 4-6 0,-1 2-2 0,5 7 0 0,-1 3 0 16,3 6-5-16,1 16-2 0,3 0 0 0,-3 9 0 15,-4 10 0-15,0 3 0 0,0 9 0 0,0 7 0 16,-3 2-29-16,-4 11 8 0,-4-8-8 0,4 4 0 16,-3-6 10-16,3 3-1 0,-3-13 0 0,3 0 0 15,0-9-9-15,3-10-16 0,1-2 4 0,-1-4 1 32,1-6-24-32,0-7-5 0,-1-5 0 0,1-7-1 15,-4-3-118-15,3-10-23 0</inkml:trace>
  <inkml:trace contextRef="#ctx0" brushRef="#br0" timeOffset="106213.15">22744 9947 1393 0,'-36'-25'28'0,"26"22"9"16,-4-4-29-16,3 4-8 0,-3 3 0 0,3-3 0 15,-3 0-31-15,4 0-7 0,-1 0-2 0,-3 0 0 16,3-4 26-16,1 4 5 0,-4-3 1 0,3 0 0 0,0-1 17 0,4 1 4 16,-3 3 1-16,-1-3 0 0,1-1 3 0,6-2 1 15,1 9 0-15,-1-9 0 16,4 9 20-16,0 0 4 0,0 0 1 0,0 0 0 0,0 0 6 0,7-4 2 0,7 4 0 0,0 0 0 15,8-6-27-15,6 6-4 0,7-3-2 16,7-3 0-16,8 6-8 0,-1 0-2 0,11-10 0 0,0 10 0 16,11 0-8-16,-1-9-11 0,8 9 3 0,3-6 0 15,4-4-3-15,6 1 0 0,8-4 0 0,0 1 0 16,3 5 11-16,4-2-12 0,3-3 12 0,4-1-12 16,0 7 3-16,4-4 0 0,3-2 0 0,3-1 0 15,-3-2-3-15,0 2-1 0,0 0 0 0,-4-2 0 16,4 2-7-16,-7-2 0 0,0 5-1 0,-7 1 0 15,0-1 10-15,-8-5 3 0,5 5 0 0,-12 1 0 16,-6-1 8-16,-4 1 0 0,-7 0 0 0,0 2-8 16,-7-2 8-16,-3 3 14 0,-4-1-3 0,-4 4-1 15,-6 0 14-15,-1 6 4 0,-6-3 0 0,-1 7 0 16,-3-1-5-16,-4 0-1 0,0 4 0 0,-3 2 0 16,-4-3-6-16,0 7-2 0,-3-3 0 0,0 5 0 15,-1 1-3-15,1 3-1 0,-4 0 0 0,4 3 0 16,-4 3-1-16,4 7 0 0,-4-4 0 0,0 7 0 15,0 3-9-15,-3 6 10 0,3 0-10 0,-3 3 10 16,-1 6-10-16,-2 1 0 0,-1 6 0 0,0-7 8 16,-4 13-8-16,1-6 0 0,0-1 0 0,-4 1 0 15,3-3 0-15,-3-1 0 0,0-2 0 0,0-1-11 16,-3-6-5-16,-1 7-2 0,1-10 0 0,-1 0 0 16,1 0 18-16,0-3-10 0,3 0 10 0,-7 0-8 15,3-7 8-15,-3 4 0 0,4-7 0 0,-4 1 0 16,0-1 0-16,0-2 0 0,0-1 0 0,-4-6 0 15,1 0 0-15,-1-3 0 0,-3 3 0 0,0-6 8 0,0-3 16 16,-7-7 4-16,0 1 1 0,-4-1 0 0,-7-3-17 16,-3-3-3-16,-4-3-1 0,-6 0 0 0,-5 0 0 0,-3-6-8 15,-7 0 12-15,-3-4-4 0,0 1-8 0,-8 3 0 0,1-4 9 16,-1 1-9 0,-6 3 12-16,2-1-1 0,-2 4-1 0,-1 0 0 0,-6 0 7 0,-1 3 2 0,-3 3 0 0,0 0 0 15,-7 0-8-15,-1 7-2 0,-9 2 0 0,2-2 0 16,-2-4-9-16,-1 3 8 0,0 1-8 0,-7-1 8 15,0 4 4-15,-3-4 0 0,0 1 0 0,-1-1 0 16,1 7-1-16,3-4 0 0,0 1 0 0,0 2 0 16,8 1 2-16,2-3 1 0,8-1 0 0,7 4 0 15,4-4-14-15,6-2 0 0,-3 9 0 0,10-7 0 16,1 1 0-16,6-1 8 0,1 1-8 0,3-1 9 16,7 1-20-16,-3-1-4 0,6-2-1 0,1-1 0 15,3 4 16-15,8-7 0 0,-1 3-10 0,4 1 10 16,-1-4-14-16,5 0 2 0,6 1 0 0,0-1 0 0,1-3 12 15,3 3 0-15,3-2-10 0,1-1 10 0,2 0 0 16,1-3 0-16,7 0 0 0,0 0 0 0,0 0 0 0,0 0 0 16,0 0 8-16,0 0-8 0,0 0 20 0,-3-3 0 15,-1-4-1-15,4 7 0 0,0-6 0 0,4 0 0 16,-4-4 0-16,3 1 0 0,-3 0 2 0,0-1 1 16,4 1 0-16,-4-4 0 0,0 4 3 0,0-4 1 15,-4-2 0-15,1-1 0 16,-1-3-7-16,-3 0-2 0,4 1 0 0,-4-11 0 0,0-5 0 0,-4 2 0 15,1-2 0-15,-5-7 0 0,5 4-17 0,-1-4 0 0,1-6 0 0,3 0 0 16,-4-3-18-16,4-7-1 0,0-9 0 0,3 4 0 31,1 5-153-31,3 1-32 0</inkml:trace>
  <inkml:trace contextRef="#ctx0" brushRef="#br0" timeOffset="106792.03">23181 10210 1341 0,'4'6'56'0,"3"-2"-44"16,-4 5 14-16,4 0 3 0,4 1 1 0,-1 2 0 15,1 4-15-15,3 3-3 0,-3 0-1 0,3 3 0 16,0 9-11-16,0-3 10 0,0 7-10 0,4-4 10 16,-1 13-10-16,1-6 0 0,-4-4 0 0,7 1 8 15,-3-1-8-15,0-3 8 0,3-6-8 0,0 4 8 16,0 2-8-16,4-6 0 0,-8-6 0 0,5 3 8 16,-1-3-8-16,-4-4 0 0,1 1 0 0,-4-3 0 15,4-4 0-15,-4-3-16 0,0 1 4 0,-3-1 1 16,-1-6-37-16,1 3-7 0,-1-6-1 15</inkml:trace>
  <inkml:trace contextRef="#ctx0" brushRef="#br0" timeOffset="107158.09">23756 10687 1638 0,'0'0'36'0,"0"0"7"0,0 0 1 0,0 0 3 15,0 6-38-15,0 3-9 0,4 1 0 0,-1-1 0 0,-3 1 0 0,4 2 0 0,-1-2 0 16,1-1-11 0,-1 0 11-16,1 1 0 0,-1-1 0 0,4 1 0 0,-3-1 0 0,3-3 0 0,0-3 0 0,4 7 0 15,-4-4 0-15,3-3 8 0,1-3-8 0,3 7 0 16,-4-14 0-16,5 7 0 0,-1-3 0 0,3-3-8 16,-3-4-1-16,1 4 0 0,-1-3 0 0,0-1 0 15,0-2 9-15,-4-1 0 0,5 4 0 0,-5-4 0 16,1-2 0-16,-1 5 0 0,-3-2 0 0,0 2 0 15,0-2 0-15,-3-1 0 0,0 1 0 0,-1-1 0 16,-3 4 0-16,0-1 0 0,-3-2 0 0,-1-1 8 16,0 10 1-16,-3-3 1 0,4-4 0 0,-4 10 0 15,-4 0-2-15,4 0-8 0,-3 0 12 0,-4 7-4 16,3-4 3-16,-3 3 0 0,0-3 0 0,0 10 0 16,0-4 1-16,-1-3 1 0,1 4 0 0,4-4 0 15,-1 4-1-15,4-4 0 0,0-3 0 0,7-3 0 16,0 0-154-16,0 0-31 0</inkml:trace>
  <inkml:trace contextRef="#ctx0" brushRef="#br0" timeOffset="108779.76">24038 10298 1045 0,'7'-3'44'0,"0"3"-36"16,-3 0 24-16,3 3 5 0,0-3 1 0,0 6 0 15,-3-3-14-15,3 4-4 0,3 2 0 0,-3 0 0 16,4 1 15-16,-1 2 2 0,5 4 1 0,-1 3 0 0,-4 3-30 0,4 0-8 16,1-3 0-16,-5 9 0 15,4 0 0-15,4 0-8 0,-4 1 8 0,0 2-12 0,4 0 12 0,-4 1 0 16,0-4 0-16,-4-3 8 16,1 3-8-16,-4-6 0 0,0 3 0 0,0-3 0 15,-3-3-35-15,3 0-1 0,-4-4-1 0,4-2 0 16,-3-4-14-16,-1 1-2 0,-3-1-1 0,4-6 0 0</inkml:trace>
  <inkml:trace contextRef="#ctx0" brushRef="#br0" timeOffset="109159.76">24440 10511 1384 0,'0'0'39'0,"0"0"9"0,4-3-38 0,0 3-10 0,-1-3 0 0,-3 3 0 0,0 0 0 0,0 0 0 0,0 0 0 0,0 0 0 15,0 0 0-15,0 0 0 0,4 6 0 0,-4-6 0 16,-4 10 0-16,1-4 0 0,-1 0 0 0,-3 4 0 16,0-4 0-16,0 3 0 0,-4-2 0 0,4 2 0 15,0-6 12-15,0 6 0 0,0 1 0 0,0-1 0 16,3-2-3-16,1 2 0 0,-1 0 0 0,4 1 0 15,0-4-1-15,4 0-8 0,-4 1 12 0,3-1-4 16,1 3 0-16,-1-2 0 0,5 2 0 0,-1-6 0 16,0 6-8-16,3-9 8 0,-3 7-8 0,0-4 8 15,4 3-8-15,0-3 0 0,-1 4 0 0,1-4 8 16,3-3-8-16,0 6 0 0,4-3 9 0,-1 0-9 0,1-3 18 0,-1 3-1 16,5-3 0-16,-1-3 0 15,0 3-28-15,0-6-5 0,0 0-2 0,-3 3 0 16,3-4-20-16,-7 7-4 0,4-9-1 0</inkml:trace>
  <inkml:trace contextRef="#ctx0" brushRef="#br0" timeOffset="109525.76">24977 10383 1530 0,'0'0'32'0,"0"0"8"0,7 0-32 16,0 0-8-16,3 3 0 0,-3-3 0 0,0 3 0 0,1 0 0 0,-8-3 0 0,0 0 0 15,3 6-16-15,-3 4 1 0,4-4 1 0,-4 0 0 16,-4 4 14-16,1-1 0 0,-1 4 0 0,0-4-9 15,1 0 9-15,-1 10 0 0,4-3 0 0,-3 0 0 16,-1 2 15-16,4 1 1 0,0 0 1 0,-3 0 0 16,3 3 12-16,0 0 3 0,3-3 0 0,-3-4 0 15,0 4-32-15,4 0 0 0,-1-3 0 0,-3-1 0 0,4 1 0 16,-4 0 0-16,0-1 0 0,0-2 0 16,0-1-34-16,0 1-6 0,0-4-2 0,0 1 0 15,0-1-34-15,0-9-6 0,0 0-2 0</inkml:trace>
  <inkml:trace contextRef="#ctx0" brushRef="#br0" timeOffset="109942.88">24864 10533 986 0,'0'0'21'0,"0"0"5"0,0 0 1 0,0 0 1 0,0 0-28 16,0 0 0-16,3-3 0 0,-3 3 0 0,0 0-12 0,0-6-9 0,4-1-2 0,-4 7 0 15,0-6 23-15,0 6-11 0,3-6 11 0,-3 6-8 16,0 0 19-16,4-6 4 0,-4 6 1 0,0 0 0 15,0-3 44-15,0 3 10 0,0 0 2 0,0 0 0 16,0 0-14-16,0 0-2 0,7 0-1 0,-7 0 0 16,7 3-10-16,0-3-1 0,-3 3-1 0,3 0 0 15,-4 3-12-15,1 0-3 0,3 1 0 0,3-1 0 16,-3 3-11-16,0 1-2 0,4-4-1 0,-4 4 0 16,4 2-4-16,-1-3-1 0,4 1 0 0,-3-1 0 15,3 7-9-15,0-7 0 0,-3 4 9 16,3-1-9-16,0 4 0 0,4-3 8 0,-4-4-8 15,0 0 0-15,0 1 0 0,4 6 0 0,-4-7 0 0,0 4 0 16,0-4-36-16,0 3-3 0,0-5 0 0</inkml:trace>
  <inkml:trace contextRef="#ctx0" brushRef="#br0" timeOffset="111304.52">25220 10085 968 0,'0'0'20'0,"0"0"5"16,0 0-25-16,0 0 0 0,0 0 0 0,0 0 0 0,0 0 47 0,0 0 4 15,0 0 1-15,0 0 0 0,0 0-21 0,0 0-4 0,0 0-1 16,0 0 0-16,0 0 3 0,7 0 1 0,-3 9 0 0,3 1 0 31,0-1 6-31,-4 0 2 0,4 4 0 0,0 3 0 0,4 6-13 0,-4-4-2 0,0 1-1 0,0 6 0 16,0-3-11-16,0 6-3 0,4 1 0 0,-4-1 0 16,3 3-8-16,-2 1-12 0,2-4 2 15,-3 0 1-15,0 7-13 0,0-7-2 0,0-3-1 16,0 3 0-1,0-9-25-15,1 6-5 0,-5-6-1 0</inkml:trace>
  <inkml:trace contextRef="#ctx0" brushRef="#br0" timeOffset="111799.78">25566 10555 1407 0,'0'0'31'0,"3"3"6"0,4 4 2 0,0-4 1 15,0 3-32-15,1-3-8 0,-1 3 0 0,-4-3 0 0,4 4 0 0,-7-7 0 16,4 3 0-16,-1 6 0 15,1 4 0-15,-1-4 0 0,1 1 0 0,-1-1 0 0,1 0 0 0,-1 1 0 0,4 2 0 0,-3-2 0 32,0 2 0-32,3-2 0 0,0-7 0 0,-4 6-8 0,4 1 18 0,0-1 4 0,-3 1 1 15,3-7 0-15,0 3 12 0,0-3 2 16,4 3 1-16,-4-6 0 0,0 3-30 0,0-3 0 0,0 0 0 0,0 0 0 16,0-3 0-16,-4 0 0 0,4-3 0 0,1 0 0 15,-5-1-9-15,1-2-8 0,-1 0-2 16,-3-7 0-16,4 6 19 15,-4 1 0-15,-4-3 0 0,4-1 0 0,0 0 0 0,-3 4 0 0,-1-4 0 16,1 1 0-16,-1-4 13 0,4 7 7 0,-4-1 0 0,1-2 1 16,-1-4-9-16,1 13-1 0,-1-6-1 0,4 2 0 15,-3 1 5-15,-1 3 1 0,4 3 0 0,-7-3 0 16,7 3-5-16,-3-3-1 0,-4 0 0 0,0 3 0 16,0 3-10-16,0 0 0 0,-4-3 0 0,0 6 0 15,4 0 0-15,-3 1-14 0,-1 2 3 0,1 1 1 16,-1-1-19-16,0 0-4 0,1 1-1 0,-1-1 0 15,4-6-19-15,0 10-4 0,0-7-1 0</inkml:trace>
  <inkml:trace contextRef="#ctx0" brushRef="#br0" timeOffset="112327.37">26084 10492 1465 0,'0'0'64'0,"-3"7"15"0,3-7-63 15,0 0-16-15,-11 0 0 0,4 3 0 16,0 0-23-16,0 0-7 0,0 0-2 0,0 3 0 15,3-2-19-15,4-4-4 0,-7 6-1 0,0 0 0 0,0 0 45 0,4 1 11 0,-4-1 0 0,3 0 0 16,-3 4 36-16,4-1 10 0,3 0 2 0,0 1 0 16,0-1-4-16,0 1 0 0,0-1 0 0,3 0 0 15,1 1-22-15,-1-1-5 0,1-2-1 0,3-1 0 16,3 0-16-16,-3 0 0 0,4-2 0 0,-4-1-9 16,4-3 1-16,-1 0 0 0,4-3 0 0,-3-1 0 15,0 1-11-15,-1 0-1 0,1-3-1 0,-1 0 0 16,-3-1-3-16,4 1 0 15,-4-3 0-15,0-1 0 0,0 4 24 0,-3-3 0 0,-1-1 0 0,1 1 0 16,-1-1 16-16,1 1 2 0,-4 0 0 0,0 2 0 16,3-2-8-16,-3-1-2 0,0-2 0 0,0 2 0 15,0 1 6-15,-3 3 1 0,-1-4 0 0,1 4 0 16,-1 0 5-16,1-4 2 0,-4 10 0 0,7 0 0 16,-8-9-10-16,1 9-1 0,-3-3-1 0,3 3 0 15,-4 0-10-15,1 3 0 0,-1-3 0 0,0 0 8 0,1 9-8 0,-1-9 0 16,1 10 0-16,-1-4 0 0,4 0 0 0,-4 1 0 15,4-1 0-15,0 0-11 16,0 0-13-16,4 1-4 0,3-7 0 16,-4 6 0-16,4-6-54 0,0 9-11 0</inkml:trace>
  <inkml:trace contextRef="#ctx0" brushRef="#br0" timeOffset="112827.8">26398 10452 1378 0,'0'0'30'0,"0"0"6"0,0 0 2 0,0 0 2 0,0 0-32 0,0 0-8 0,0 0 0 0,0 0 0 16,0 0 8-16,0 0 0 0,0 0 0 0,0 9 0 15,0-3-8-15,-3-3 8 0,-1 10-8 0,1-7 8 16,-1 1-8-16,1-1-8 0,3-6 8 0,-4 9-12 15,1-3 12-15,-1 4 0 0,1-1 0 0,-1 1 0 16,4-4 0-16,0 0 8 0,0 4-8 0,4-1 11 16,-1 0 23-16,1 1 5 0,-1-10 1 0,4 9 0 15,0-9-26-15,0 0-5 0,4 0-1 0,-4 0 0 16,4 0-8-16,-1-3 0 0,4-3 0 0,-3 3 0 16,3-4-32-16,-3-2-8 0,3 6-1 0,3-3-1 15,-3-4 16-15,-3 4 3 0,3 0 1 0,0-1 0 16,-3 1 11-16,-1-3 3 0,1 2 0 0,0-2 0 15,-4 3 8-15,3-4 11 0,-3 1-3 0,0-4 0 16,0 4-8-16,-3 0 0 0,-1-1 0 0,1 7-11 16,-4-6 11-16,0 6 0 0,-4-4 8 0,4 7-8 0,-3-9 10 15,-4 6-2-15,0-7-8 0,0 4 12 0,0 0 1 0,0 0 0 16,-4-1 0-16,0 4 0 0,4 0 3 16,-3-3 0-16,-1 3 0 0,-3 3 0 0,4-4 3 0,-5 4 1 15,-2-3 0-15,3 6 0 0,0 1-7 0,-4-1-1 0,4-3 0 0,0 6 0 16,0-3-12-16,-1 3 0 0,-2 1 0 15,3-4 0-15,3 3 0 16,-3 3-13-16,3-2 2 0,1-1 1 16,-1 0-38-16,4 1-8 0,0-4-2 0</inkml:trace>
  <inkml:trace contextRef="#ctx0" brushRef="#br0" timeOffset="113561.36">25460 11038 888 0,'14'0'18'0,"-10"0"6"16,3-3-24-16,3 3 0 0,1-3 0 0,-1 0 0 0,5-1 12 0,-1 1-3 15,3 3 0-15,4-3 0 0,1 0-1 0,2 0 0 16,5-3 0-16,-1 2 0 0,4-2 39 0,3 0 7 0,4 3 2 0,-1-3 0 16,5 2 6-16,3-2 2 0,-4 3 0 0,4-3 0 15,0 3-36-15,0-4-6 0,3-2-2 16,-3 3 0-16,0-1-12 0,-1-2-8 15,5 3 8-15,-4-4-8 0,0 4 0 0,-1-3 0 0,-2-1 0 0</inkml:trace>
  <inkml:trace contextRef="#ctx0" brushRef="#br0" timeOffset="117427.75">23544 12214 1292 0,'0'0'28'0,"0"0"7"0,0 0 1 0,4-3 0 0,3-4-36 0,0 4 0 0,4 0 0 0,-1 0 0 0,1 0 32 0,-1 0 0 16,4-4 0-16,1 4 0 0,2 0-6 0,4-3-2 16,1 3 0-16,6 0 0 0,0-1-3 0,4 1-1 15,-1 0 0-15,5-3 0 16,3 6 5-16,3-3 1 0,4-3 0 0,-4 2 0 16,4-2-1-16,0 3 0 0,0-3 0 0,0-4 0 0,-1 7-3 0,1-3-1 15,4 0 0-15,-1-1 0 16,0-2-1-16,4 3 0 0,0-4 0 0,-3 4 0 0,6 0-12 0,-6-1-8 15,2-2 8-15,5 3-8 0,-4-4 0 16,3 4 0-16,-3-3 0 0,4 9 0 0,-1-10-8 0,0 10-7 0,1-9-1 16,-4 3 0-16,3-1 0 15,1 1-1-15,-1-3 0 0,1-1 0 0,-1-2 4 0,-3-1 1 0,0 4 0 0,3-7 0 16,-6 7 12-16,-1-1-9 16,0-2 9-16,-6-4-8 0,-4 10 20 0,-1-7 4 0,-6 1 0 0,0-1 1 15,-4 1-27-15,-3 2-6 0,-4 1 0 16,-3 3-1-16,-4-4 8 0,3 1 9 0,-6-1-13 0,0 1 5 31,-1 3-43-31,-3-1-8 0,0 1-1 0</inkml:trace>
  <inkml:trace contextRef="#ctx0" brushRef="#br0" timeOffset="117967.31">24190 12389 1492 0,'11'-3'31'0,"-11"3"8"0,7-6-31 16,3 3-8-16,1-3 0 0,-1 2 0 0,4 1 30 0,4 0 5 0,0 0 1 0,3 0 0 16,0 3-18-16,0-3-3 0,4 0-1 0,0-1 0 15,-1 1-14-15,5 0 0 0,2 0-12 0,-2 0 12 16,6-3 0-16,-3 3 0 0,3-1 0 0,4 1 0 15,-1-6 0-15,1 3 0 0,4-1 0 0,-5 1 0 16,5 0 9-16,3-4 3 0,-1 1 0 0,-2 6 0 16,3-3 6-16,-1-4 2 0,-2 7 0 0,-1-6 0 15,1 2 6-15,-1 1 2 0,0 0 0 0,0-4 0 16,1 1-28-16,-1 3 0 0,4-1 0 0,-4 1 0 16,1-3 0-16,-5 2 0 0,-2 1-9 0,-1-3 9 15,-7 3 0-15,1-4 0 0,-1 7 0 0,-4-6 0 16,1 2 9-16,-7 1 3 0,-1 0 0 0,-3 3 0 0,-3-4 5 15,0 7 2-15,-1-3 0 0,-6 0 0 16,3 3-10-16,-7 0-1 0,0 0-8 0,0 0 12 0,0 0-26 0,0 0-6 16,0 0 0-16,0 0-1 15,0 0-47-15,0 0-8 0,0 0-3 0</inkml:trace>
  <inkml:trace contextRef="#ctx0" brushRef="#br0" timeOffset="119778.69">28550 10307 1026 0,'0'0'28'0,"0"0"8"0,0 0-28 0,0 0-8 0,0 0 0 0,0 0 0 16,0 0 56-16,0 0 9 0,0 0 3 0,0-3 0 15,4-6 19-15,-1-1 4 0,1-5 1 0,-1-1 0 16,1-6-39-16,-1 0-7 0,1-6-2 0,0-3 0 16,-1-7-3-16,1-3-1 0,-1-3 0 0,1-3 0 15,-1-3-14-15,4 3-3 0,-3-6-1 0,-1 0 0 16,4-4-4-16,0-3-1 0,-3 1 0 0,3-7 0 16,0 7 7-16,4-7 0 0,-1 0 1 0,-3 3 0 15,4 4-13-15,-1 5-4 0,1 4 0 0,-4 6 0 16,0 3 0-16,0 16 0 0,0 0 0 0,-3 3 0 15,-1 7 5-15,1-4 1 0,-4 9 0 0,3-2 0 16,-3 6-14-16,-3-4 0 0,3 7 0 0,-4-3 0 16,4 6 0-16,-7-3 0 0,7 3 0 0,-7-4 0 15,0 4 0-15,-3 4-10 0,-1-1 2 0,0 3 0 16,-3 3 0-16,0 4 0 0,-3-4 0 0,2 13 0 16,-2-3 8-16,-4 6 0 0,3 3-9 0,0-6 9 15,-3 10 0-15,4-4 0 0,-5-3-9 0,8-3 9 16,-3 6 0-16,2-9 0 0,5 6 0 0,3-6 0 15,-4-3 0-15,4-1 0 0,0-5 0 0,4-1 0 16,3-9 0-16,0 0 0 0,0 0 0 0,0 0 0 16,0 0 32-16,0 0 0 0,0 0 0 0,0 0 0 15,3-9-20-15,1-1-3 0,3-5-1 0,-4-4 0 16,4 0-8-16,0-6 8 0,0 0-8 0,0 0 8 0,4-7-8 16,0-2 0-16,-1-1 0 0,1-2 0 0,3 5 0 0,-3 4 0 15,-1 0 0-15,1 6 0 0,-1 3 0 0,-3 0 0 16,0 4 0-16,4 2 0 0,-4 4 0 15,0-1 0-15,0 1 0 0,0 6 0 0,-3-3 0 0,3 6 0 0,0 0 9 16,0 6-9-16,0-3 0 0,4 6 0 0,-4 1 0 16,7 2 0-16,-4 1 0 0,1 3 0 0,3 2-9 0,0 1 9 15,4 6 0-15,-1 0 0 0,1 4 0 0,3-4 0 16,0 3 0-16,0-6-9 0,-3 9 9 0,3 1 0 16,0 2-12-16,-3 0 4 0,3-2 8 0,-3 2-13 15,-4-2-127-15,-3-1-26 16,3 7-5-16</inkml:trace>
  <inkml:trace contextRef="#ctx0" brushRef="#br0" timeOffset="120328.98">29242 10166 1414 0,'0'0'31'0,"0"0"6"0,0-3 2 0,3-9 1 0,-3-1-32 0,4-3-8 0,-4-2 0 0,3-4 0 16,1-3 52-16,-4-4 8 0,3 1 1 0,1-3 1 15,-4-7-10-15,3 1-1 0,-3-7-1 0,0 0 0 16,4-6-21-16,0-1-4 0,-1-2-1 0,8-3 0 16,-4-4-24-16,3 1 8 0,1-7-8 0,-1 0 0 15,5-3 0-15,-1 9 0 0,3-6 0 0,-3 10 0 16,1 3-8-16,-1 6 8 0,0 9 0 0,0 0 0 15,-4 10 0-15,1 6 12 0,-4 3-2 0,0 7 0 16,-3 2 10-16,3 7 3 0,0 0 0 0,0 3 0 16,0 6-15-16,-4 4-8 0,4-1 8 0,1 10-8 15,-5 3 11-15,4 0-3 0,-7 12 0 0,4 1 0 0,-4 9-8 16,0 3-17-16,-4 0 4 0,4 6 1 16,4 1 12-16,-4-1 0 0,7 3 0 0,-4-2 10 15,8-1-50 1,-4-3-11-16,7-3-1 0,-3-9-1 0,3 2 33 0,-4-5 8 0,1-4 0 0,3 1 1 0,-3-7 11 0,-1 0 0 15,-3-3 0-15,0 0-8 16,0-7-12-16,-3-2-1 0,-1 3-1 0,-3-7 0 16,0 0-122-16,-3 1-24 0</inkml:trace>
  <inkml:trace contextRef="#ctx0" brushRef="#br0" timeOffset="120529.44">29288 9768 1659 0,'-14'-9'34'0,"3"-4"10"0,0 4-36 0,4-4-8 0,4 1 0 0,3-1 0 15,0-6 66-15,3 10 11 0,4-7 3 0,0 4 0 16,4 2-47-16,7 1-9 0,-1-1-1 0,1 1-1 16,7 3-22-16,-1-4 0 0,1 1 0 0,3 3 0 15,4-4 0-15,0 7 0 0,-1-6 0 0,5 2 0 16,-5 4-25-16,5-3 0 0,-1-3 0 0,0 2 0 31,1 4-41-31,-5-3-8 0,1 6-2 0,0-3 0 16,0 0-57-16,-1 0-12 0,1-1-3 0</inkml:trace>
  <inkml:trace contextRef="#ctx0" brushRef="#br0" timeOffset="120766.81">30307 9370 855 0,'11'-13'36'0,"-4"1"-36"15,0 2 76-15,0-2 8 0,-7-1 1 0,0 4 1 16,0 0-20-16,-4-1-4 0,-3 4-1 0,0 3 0 0,0 0-9 0,-3-1-1 16,-1 8-1-16,-3-1 0 15,-4 0-3-15,1-3-1 0,3 9 0 0,-4 1 0 16,0-1 12-16,1 0 2 0,-5 13 1 0,5-6 0 15,-1 3-19-15,-3 3-4 0,3-3-1 0,-3 6 0 16,7 0-19-16,-4-3-4 0,4 3-1 0,4 0 0 16,3-3-13-16,0 3 0 0,3-6 0 0,4 3 0 15,4 0-25-15,-1-4-8 0,4 1-2 0,0 0 0 16,4 0-8-16,3-3-1 0,0-4-1 0,0 1 0 16,4-4-50-16,3-3-9 0,-3-2-3 0,3-1 0 15,-4-3-103-15,5 0-21 0</inkml:trace>
  <inkml:trace contextRef="#ctx0" brushRef="#br0" timeOffset="121067.01">30907 9326 1580 0,'0'-13'35'0,"3"10"7"0,4-3 2 0,-7-3 0 0,4 6-36 15,-4-4-8-15,0-2 0 0,-4 6 0 0,1-4 27 0,-4 1 3 0,0 0 1 0,0 3 0 16,-4 0-15-16,1 3-4 0,-1 0 0 0,0-4 0 15,-3 4 11-15,4 0 1 0,-4 4 1 0,3-1 0 16,-7 3-8-16,1 3-1 0,-1 1-1 0,0-1 0 16,-3 10-3-16,0 3-1 0,0 0 0 0,0 3 0 15,3 0-1-15,1 3 0 0,-1 1 0 0,0-1 0 0,4 0-10 16,4-3 0-16,3 0 0 0,-1 0 0 0,5-3 0 16,-1 3 0-16,8-6 0 0,-1 0-11 0,5 0-7 15,2-4-2-15,4-2 0 0,0-4 0 16,7 1-8-16,1-1-1 0,2-3-1 0,1-2 0 15,3 2-10-15,4-6-3 0,-4 0 0 0,4-3 0 16,0 0-20-16,-4-1-4 0,4-2-1 0</inkml:trace>
  <inkml:trace contextRef="#ctx0" brushRef="#br0" timeOffset="121430.04">31284 9226 2035 0,'-17'-3'42'0,"10"6"11"0,0 3-42 16,0 3-11-16,-1 4 0 0,1 3 0 0,-3-1 0 0,-1 1 0 0,-3 3 0 0,4 3 0 16,-1-4-9-16,0 8 9 0,1-4 0 0,3-1 0 15,3 1-14-15,1-3 4 0,-1 0 1 0,4-6 0 16,4 2-11-16,-1-5-3 0,1-1 0 0,6-3 0 15,1-3 3-15,0 4 0 0,3-7 0 0,0 0 0 16,0 0 32-16,0-7 6 0,4 7 2 0,3-3 0 16,-4-6-7-16,5 0-1 0,-1-4 0 0,-4-3 0 15,5-2-12-15,-1-1 0 0,0-3 0 0,-3-3 0 16,-1 3 0-16,1-3 0 0,-4 0 0 0,4-1 0 16,-4-2-32-1,-4 9-10-15,1-3-2 0,-1 4 0 0,-3-1 16 0,1 0 4 0,-5 10 0 0,1-4 0 16,-1 4-3-16,-3 2 0 0,0-2 0 0,0 3 0 15,0-1-12-15,0 4-2 0,0 3-1 0</inkml:trace>
  <inkml:trace contextRef="#ctx0" brushRef="#br0" timeOffset="121709.04">31655 9081 1127 0,'10'38'23'0,"-6"-22"7"0,-1 6-30 15,1 0 0-15,-4 3 0 0,0 3 0 16,0 0 35-16,0 4 1 0,0-1 0 0,0-3 0 0,0 0 8 0,0 4 1 0,0-7 1 15,0 0 0-15,0-3-19 0,0-7-4 0,3 1-1 0,-3-3 0 16,0-4 8-16,0 0 2 0,0-9 0 0,0 0 0 16,0 0 33-16,0 0 7 0,0 0 2 0,4-3 0 15,-4-6-14-15,4-7-4 0,-4-6 0 0,3 0 0 16,4-3-28-16,0-3-7 0,0 3-1 0,0 0 0 16,4-3-20-16,-4-1 0 0,3 1 0 0,-2 3 0 15,2 0-16-15,-3 3 0 0,4 3-1 0,-1 4 0 31,1 2-24-31,0-3-5 0,-1 7-1 0,1 6 0 16,-1-3-10-16,4 6-3 0,-3-4 0 0,0 8 0 16,-1-4-33-16,1 3-7 0,-1 3-2 0</inkml:trace>
  <inkml:trace contextRef="#ctx0" brushRef="#br0" timeOffset="122247.6">32039 9169 1235 0,'-3'10'52'0,"-1"-4"-42"16,1 3 21-16,-1 4 4 0,1-1 1 0,-1-2 0 0,1 2-22 0,-4 1-4 15,3-4-1-15,-3 4 0 0,-4 3 12 0,4-4 3 16,-3 7 0-16,-1 0 0 0,1-7 13 0,-1 4 3 16,4 3 1-16,-4-7 0 0,1 4-13 0,3-4-4 15,0 4 0-15,0-6 0 0,3-1-13 0,1-3-3 16,-1 1-8-16,4-7 12 0,0 9-12 0,0-9 0 16,0 0 0-16,0 0 0 0,11 3 32 0,-4-3 0 15,0-6 0-15,3 3 0 0,1 0-32 0,-1 3-15 16,5-4 2-16,-5 1 0 0,4-3 3 0,-3 0 1 15,-1-1 0-15,5 4 0 0,-5-6 9 0,1 6 0 0,-4-4 0 16,3 7 0-16,1 7-10 0,-4-4 0 0,0-3 0 0,0 0 0 16,-3 6 10-16,3-3 0 0,0 4 0 0,-4-4 0 15,4 3 24-15,0-3 6 0,0 3 2 0,0-2 0 16,1-4-32-16,2 3-16 0,1 0 1 0,-1 0 1 16,4-3-6-16,1 0-2 0,-5 0 0 0,4-3 0 31,4 0-50-31,-1-4-9 0,1 1-3 0,0 0 0 15,-1 0-56-15,5-4-11 0,-5-6-2 0,4 7-1 0,-3 0 54 16,0-7 10-16,-1 3 2 0,1 1 1 0,0-1 130 0,-1-2 25 0,-3 2 6 0,4-3 1 16,-4-2-28-16,0-1-6 0,-3-3-1 0,3 3 0 15,-4 3-24-15,1 1-4 0,0-1-2 0,-1 7 0 16,-3-1 32-16,0 7 6 0,-3-3 2 0,-4 6 0 16,0 0 6-16,0 0 2 0,0 0 0 0,-4 6 0 15,-6 3-6-15,3 1 0 0,-7 2-1 0,3 1 0 16,-3 0 7-16,0-1 2 0,0 4 0 0,3-4 0 0,0 1-34 0,1-4-6 15,3 1-2-15,0-1 0 16,0-3-18-16,7 4 0 0,-4-4-13 0,4-6 5 16,0 0-23-16,7 6-4 0,-3-3-1 0,6-3 0 15,1 0 15-15,0 0 2 0,6-3 1 0,1 0 0 16,-4 0-14-16,7 0-4 0,-3-7 0 0,3 10 0 16,0-9-111-16,-3 0-22 0</inkml:trace>
  <inkml:trace contextRef="#ctx0" brushRef="#br0" timeOffset="122533.84">32882 9147 1174 0,'0'0'49'0,"4"10"-39"16,-4-7 39-16,3 12 8 0,1-5 2 0,-4 6 0 16,4-7-39-16,3 4-8 0,-4-1-2 0,4-3 0 15,4-2-23-15,-4-1-5 0,7-6-1 0,-4 3 0 32,5 0-56-32,2-3-11 0,-3 0-2 0,4 0-1 15,-4-6 42-15,7 0 9 0,-3-1 2 0,0-5 0 0,-4 3 45 0,0-4 10 0,0 0 1 0,-4 1 1 16,1 2 30-16,-4-5 5 0,4 2 2 0,-4 1 0 15,0 2 6-15,0 1 2 0,-4 0 0 0,4-1 0 16,-3 1-34-16,-1 2-6 0,-3 7-2 0,0 0 0 16,0 0 7-16,0 0 1 0,0 0 0 0,0 0 0 15,-3 7-10-15,-4 2-2 0,0 4 0 0,0 2 0 16,-4 1 22-16,1 9 4 0,-4-3 1 0,3 3 0 16,-3 6-18-16,-4 10-3 0,4 3-1 0,-4 0 0 15,1 0-4-15,-4 0-1 0,-1 0 0 0,-2 3 0 16,-1 3-20-16,-7 3-16 0,-3 4 2 0</inkml:trace>
  <inkml:trace contextRef="#ctx0" brushRef="#br0" timeOffset="123147.94">28123 11160 2172 0,'0'0'61'0,"0"0"15"15,0 0-61-15,8 10-15 0,-1-1 0 0,0 0 0 16,0 7 0-16,0 3 0 0,-4 0 0 0,1 6 0 15,-1 6 15-15,-3 4 0 0,4 5 0 0,-4 4 0 0,-4 3-6 16,1 13-1-16,-1 0 0 0,1 5 0 0,-1 8-8 16,-3 2 0-16,0 6 0 0,4 1 0 0,-4-1 8 15,-1 4-8-15,5 0 0 0,-4-7 8 0,3-3-8 0,1-3 8 16,3-3-8-16,-4-6 8 0,4-10-8 0,0 4 0 16,0-10 0-16,0-6 0 0,4-1 0 0,-1-5 0 0,1-7 0 0,3-6 0 31,-4 3-41-31,5-12-11 0,-1 5-1 0</inkml:trace>
  <inkml:trace contextRef="#ctx0" brushRef="#br0" timeOffset="123515.5">28596 12530 2131 0,'0'0'60'0,"-3"10"14"0,3 2-59 0,-4 1-15 0,4 6 0 0,-3-4 0 16,3 4 0-16,-4 3 11 0,-3-3-11 0,0 3 10 16,-4-3-10-16,1 3 0 0,-4 0 9 0,0 0-9 15,-4-4 0-15,0 4 9 0,1-3-9 0,-5 3 0 16,1-3 11-16,-3-3-11 0,-1 2 10 0,0 1-10 16,1 0 36-16,-1 0 2 0,0 0 0 0,4-4 0 15,-4 1 3-15,4 0 1 0,0-4 0 0,0 4 0 16,0-3-5-16,-1-4-1 0,1 0 0 0,0-2 0 15,0-1-20-15,-4-3-5 0,1 0-1 0,2-3 0 16,-2-3-10-16,3 0 12 0,-4-3-12 0,-3-4 12 0,3-2-12 0,0-10 0 0,-3 0 9 0,0-6-9 16,0-4 0-16,-1-2 8 0,1-7-8 15,0 3 0-15,0-6 0 0,-1 4 0 0,5-1-10 0,-1 3 10 16,4 1-19-16,0 2 3 0,3 1 1 0,0 2 0 31,8 4-151-31,-1 3-30 0</inkml:trace>
  <inkml:trace contextRef="#ctx0" brushRef="#br0" timeOffset="124269.48">29298 11461 1892 0,'0'0'40'0,"0"0"8"16,0 0-39-16,0 0-9 0,0 10 0 0,0-1 0 15,4 4 0-15,-1 9 0 0,1-4 0 0,-1 7 0 0,-3 1 0 0,4-1 0 16,-1 12 0-16,1-2 8 15,-4 9-8-15,0 6 0 0,0 6 0 0,3 1 0 0,-3 5 0 0,-3 1 0 16,-1 3 0-16,1-6 0 16,-4 9 0-16,0-4 12 0,0 4-12 0,0-6 12 0,-4-3-12 15,4-4 0-15,-4-3 0 0,4-6 0 0,0-3 0 16,0-6 0-16,4-7 0 0,-1-3 0 0,4-6 0 0,-3 0 0 0,3-6-14 16,0-7 5-1,0-2-119-15,0-7-24 0</inkml:trace>
  <inkml:trace contextRef="#ctx0" brushRef="#br0" timeOffset="124482.66">29083 12179 2188 0,'-7'-3'48'0,"3"0"11"0,4 3 1 0,0 0 1 0,0 0-49 0,0 0-12 0,0 0 0 0,0 0 0 15,0 0 16-15,7-3 1 0,8-3 0 0,-1-1 0 16,7-2-17-16,4-4 0 0,3 4-8 0,0-7 8 0,7 1-16 0,4-1 2 15,0-6 1-15,3 0 0 16,-3 0-11-16,0 0-1 0,0 3-1 0,-4-3 0 16,4 4-15-16,-4 2-3 0,-3-3-1 0,0 0 0 15,-1 0-17-15,-3 10-3 0,4-3-1 0,-7-1 0 16,0 7-94-16,-4 3-20 0</inkml:trace>
  <inkml:trace contextRef="#ctx0" brushRef="#br0" timeOffset="124785.14">29711 12298 1797 0,'-4'29'76'15,"1"2"-61"-15,3-3 9 0,3-6 1 0,1 3 1 0,-1 0 0 31,1-6-44-31,0 0-9 0,-1-3-1 0,4-4-1 16,-3-2 1-16,-1 2 1 0,1-6 0 0,-4-6 0 16,0 0-2-16,0 0-1 0,0 0 0 0,0 0 0 0,0 0 52 0,0 0 10 0,0 0 3 0,0 0 0 15,3-9 33-15,-3-4 6 0,0-2 2 0,4-4 0 16,-4 0-24-16,3-3-5 0,1 0-1 0,-1-3 0 16,4-3-36-16,0 3-10 0,1-6 0 0,2 2 0 15,-3-2-17 1,4 9-8-16,-4 0-2 0,3-3 0 0,4 6-26 0,-3 0-6 15,3 1-1-15</inkml:trace>
  <inkml:trace contextRef="#ctx0" brushRef="#br0" timeOffset="125180.08">30230 12120 2048 0,'-4'19'86'16,"0"-4"-69"0,-3 4-17-16,0-3 0 0,0 3 0 0,0-1 0 15,-3-2-13-15,-1 3 3 0,1-7 1 0,-5 13 0 16,5-6-39-16,3 0-7 0,-4 0-1 0,4-3-1 16,0-1-3-16,4-2-1 0,-1-4 0 0,0 7 0 0,4-7 34 0,0-2 7 0,0-7 2 0,0 0 0 15,0 0 18-15,0 0 0 0,4 0 0 0,3-4 0 16,4-2-8-16,-4-3 8 0,3-4 0 0,1 1 0 31,-4-4-40-31,4 0 0 0,-1-3-1 0,1 4 0 0,-4-4 31 0,0 6 10 0,0-2 0 0,3-4 0 16,-3 10 63-16,1-4 19 0,-1 7 4 0,0-1 1 15,-4 1-45-15,1 3-9 0,3 3-1 0,-7 0-1 16,3 0 9-16,-3 0 3 0,4 3 0 0,-1 3 0 16,1 1-5-16,-1 2-1 0,4 1 0 0,-7-1 0 15,4 10-14-15,-4-4-3 0,4 4-1 0,-1 0 0 16,-3 0-19-16,4-3 0 0,-1 2 0 0,1-2 0 15,3-3-112-15,0-4-28 16,0 0-7-16</inkml:trace>
  <inkml:trace contextRef="#ctx0" brushRef="#br0" timeOffset="125358.28">30529 12223 1938 0,'0'0'40'0,"0"0"9"0,0 0-39 0,0 0-10 0,4 10 0 0,-1-7 0 15,-3 6 41-15,0 7 7 0,4-4 0 0,-4-2 1 16,-4 5-28-16,4 1-5 0,-3-3-2 0,-1 2 0 0,1-2-14 0,-1-1-13 16,1-2 2-16,-1-7 1 15,1 6-61-15,3-9-12 0,0 0-2 0,0 0-1 16,0 0-124-16,0 0-25 0</inkml:trace>
  <inkml:trace contextRef="#ctx0" brushRef="#br0" timeOffset="126192.06">30533 12013 1888 0,'3'-9'53'0,"-3"-4"13"0,0 7-53 0,4-4-13 0,-4 10 0 0,0 0 0 16,0 0 40-16,0 0 6 0,0 0 1 0,0 0 0 15,0 0-35-15,0 0-12 0,0 0 0 0,0 0 9 16,0 0-9-16,0 0 0 0,7 0 0 0,-3 4 0 16,-1-1-23-16,4 0 3 0,-3-3 1 0,3 9 0 15,0-2-13 1,-4 2-2-16,4 0-1 0,0 4 0 0,-3-1-52 0,3 1-10 15,0 3-3-15,0-1 0 0,-3 4 29 0,3-6 6 0,-4 6 1 16,1-1 0-16,3 1 51 0,-4-3 13 0,1 3 0 0,-1-1 0 16,1-2 55-16,-1 0 13 0,1-4 4 0,0 4 0 0,-1-3 2 15,1-1 1-15,-1 1 0 0,1-1 0 16,-1-2-42-16,1-1-8 0,-1 0-1 0,1-5-1 0,3 2-23 0,0-3-8 16,-4-3 0-16,4-3 0 15,0-3-19-15,1-4-3 0,2 1-1 0,1-4 0 16,-1-2 19-16,1-1 12 0,-1-3-13 0,1 3 5 15,-4 4 8-15,0-4 0 0,0 7 10 0,0-4-10 0,0 4 33 0,0-1 1 16,-3 1 0-16,-1 3 0 0,1-1-18 0,-4 7-3 16,0 0-1-16,0 0 0 0,0 0-26 0,3 7-6 15,-3 2 0-15,4 4-1 16,-4-1 1-16,0 1 1 0,4 2 0 0,-1-2 0 16,4 6-9-16,0 0-1 0,0-4-1 15,4-2 0-15,-4-1-25 0,3-2-5 0,1-1 0 16,0 1-1-16,-1-10-9 0,4 6-2 15,-3-6 0-15,3-6 0 0,0-1-127 0,0-2-25 16,-3-4-6-16,3-2-1 0,0-4 170 0,0 0 33 16,-3-6 8-16,-1 3 0 0,4 0 148 0,-3-6 28 0,0 0 7 15,3-1 1-15,-4 4-5 0,-3 0-1 0,4 3 0 0,0 3 0 0,-4-2-75 0,0 11-15 0,0 1-4 0,0-1 0 16,0 1-32-16,-4 9-8 0,1-3 0 0,-4 3-1 16,3 3-23-16,1 3 0 0,-1 4 0 0,1-1 8 15,-4 4 3-15,3 2 1 0,-3 1 0 0,4 0 0 16,-4 2-12-16,0 1 0 0,0 0 0 0,0 0 0 15,4 3 0-15,-4-3 0 0,0 3 8 0,3-4-8 16,1 1 0-16,-1 0 0 0,1 6 0 0,-1-6 0 16,4 0 13-16,-3 3 4 0,-1 0 1 0,1-4 0 15,-1 7-18-15,1 1 0 0,-4-1 0 0,0 0 0 16,0 6-12-16,0 0-5 0,-4 4-2 0,1-1 0 16,-4 10-4-16,0-3-1 0,-4 0 0 0,-3 3 0 0,-4-4 2 0,1 8 0 15,-1-8 0-15,0 7 0 16,-3-6 22-16,0-6 0 0,3-10-9 0,1 3 9 15,-4-9 0-15,3-1 16 0,0-2-4 16,1-6 0-16,-1-7 12 0,0-3 3 0,4 0 0 16,0-10 0-16,0 1-2 0,4-7 0 0,3-3 0 15,-1-3 0-15,5-9 17 0,6 3 3 0,1-10 1 0,7 1 0 16,3 2 2-16,3-2 0 0,4-1 0 0,8 0 0 16,2 1-17-16,1 2-3 0,3 4-1 0,8-1 0 15,3 4-12-15,3 3-3 0,0 3 0 0,4 0 0 0,4 3 0 0,6-3-1 16,1 4 0-16,3 2 0 0,3 3-11 0,1-2 0 0,0 5-10 0,-1-2 10 31,1-1-63-31,3 1-6 0,3-4-2 0</inkml:trace>
  <inkml:trace contextRef="#ctx0" brushRef="#br0" timeOffset="126837.84">31962 11261 1940 0,'0'-4'43'0,"0"4"9"0,0 0 1 0,0 0 1 0,0 0-43 0,0 10-11 0,3-1 0 0,-3 7 0 16,0 6 0-16,-3 9 0 0,-1 1-12 0,-3 8 12 16,-3 7 0-16,-1 4 8 0,0 2 2 0,-3 6 0 0,4 1 8 0,-4-4 2 15,3 10 0-15,-3 0 0 0,0 0-20 0,3-3 0 16,1 6 0-16,-1-7 0 0,0-2 0 0,1 0 0 15,3-7 0-15,3 0 0 16,-3-6-52-16,0 6-8 16,0-9-2-16,0-3 0 0,0-3-34 0,3-7-6 15,1-6-2-15</inkml:trace>
  <inkml:trace contextRef="#ctx0" brushRef="#br0" timeOffset="126993.43">31704 12051 2287 0,'0'0'48'0,"7"-7"10"0,0-2-46 16,4 3-12-16,-1 0 0 0,5 2 0 0,2-2 28 0,4 3 4 0,4-3 1 0,-4 6 0 15,4-10-33-15,0 10 0 0,-1-9-12 0,5 6 3 32,-5-4-42-32,4 1-8 0,1 0-1 0</inkml:trace>
  <inkml:trace contextRef="#ctx0" brushRef="#br0" timeOffset="127143.03">32389 12220 1652 0,'0'13'36'0,"0"9"8"0,0-4 2 0,0 11 0 0,0-1-37 0,0 0-9 0,-4 3 0 0,0 1 0 16,1-4 34-16,-4 0 5 0,3 0 1 0,-3-3 0 16,0-3-32-16,4-3-8 0,-4-3 0 0,3-4 0 15,1 1-84-15,-1-4-17 0,4-9-4 0</inkml:trace>
  <inkml:trace contextRef="#ctx0" brushRef="#br0" timeOffset="127309.58">32427 11740 1652 0,'0'0'34'0,"0"0"9"15,0 0-35-15,7 3-8 0,0-3 0 0,1 10 0 16,-5-4 18-16,1 4 2 0,-1-1 0 0,1 3 0 0,-1-2-20 0,4-1 0 0,-3 1-8 0,-1-4 8 31,1 3-62-31,-1 1-6 0,1-4-2 0</inkml:trace>
  <inkml:trace contextRef="#ctx0" brushRef="#br0" timeOffset="128072.66">32540 12280 1273 0,'0'28'53'16,"0"0"-42"-16,0-6 45 0,0 0 10 0,4-3 2 0,-4 3 0 15,0-3-29-15,0-4-6 0,0-2-1 0,3-1 0 16,-3-2-51 0,0-10-10-16,0 0-3 0,0 0 0 0,0 0 52 0,0 0 9 0,0 0 3 0,4-7 0 15,-1-5 49-15,1-4 11 0,-1 1 1 0,1-4 1 16,3-3-17-16,0 3-3 0,-3 3-1 0,3-3 0 16,0 4-29-16,-4 2-5 0,1 4-2 0,3-1 0 15,-4 4-26-15,1-3-11 0,-4-1 8 0,0 10-8 0,0 0-12 0,0 0-7 16,3 16-1-16,-3-3-1 15,-3 2-12-15,3 4-3 0,-4 3 0 0,1 0 0 16,3-3-5-16,0 0-2 0,0-4 0 0,0 1 0 16,3 0 9-16,1-7 2 0,-1 0 0 0,4 1 0 15,0-7 15-15,1-3 3 0,-1 0 1 0,3 0 0 16,1-6-15-16,-1-4-4 0,4 1 0 0,-3-4 0 16,0-2 20-16,-1 2 3 0,4-9 1 0,-3 10 0 15,-1-4 45-15,-2 7 10 0,2-4 1 0,-3 0 1 16,0 4-24-16,0 3-5 0,-3-4 0 0,-1 7-1 0,-3 3-19 15,0 0 0-15,0 0 0 0,0 0 0 0,4 10 0 0,-4-4 8 16,0 0 0-16,0 4-8 0,0-1 15 16,0 0-4-16,0 4-1 0,3-4 0 15,-3-2-26-15,4 2-4 0,-1-6-2 0,1 3 0 0,3 1 2 0,0-4 0 0,0 0 0 0,0 0 0 32,4 0-10-32,-1-3-2 0,1 3 0 0,0-3 0 0,3-3 20 0,3 3 3 0,-3-3 1 0,0 3 0 15,1-3-7-15,2 0-1 0,1 3 0 0,0-3 0 16,-4 3 7-16,3-3 1 0,-3-7 0 0,1 10 0 15,-1-3 8-15,0 3 0 0,0-6 0 0,-4 6 0 16,-3-3 0-16,4-4-8 0,-4 4 8 0,0-3-8 16,0 3 16-16,-3-3 3 0,3-1 1 0,-4-5 0 15,1-1-2-15,-1-2 0 0,1 2 0 0,-4-6 0 16,3 0 6-16,-3 1 0 0,4 5 1 0,-4-3 0 16,0 4 12-16,-4 2 3 0,4-2 0 0,-3 2 0 15,3 1 13-15,-4 6 3 0,-3-3 1 0,4 2 0 16,-4 4-27-16,3-3-6 15,-3 3 0-15,-3 3-1 0,3-3-5 0,-8 10-1 0,1-1 0 16,0 4 0-16,-3 3-1 0,-1 5 0 0,4 1 0 0,-4 0 0 16,1 13 1-16,-1-7 0 0,4 7 0 0,-4-1 0 15,4 1 27-15,3-1 6 0,1-3 1 0,3 4 0 16,0-4-14-16,7-3-2 0,3-6-1 0,1 7 0 16,6-4-9-16,4-3-1 0,1 0-1 0,6 0 0 15,3-7-15-15,5 1 0 0,2-4 0 0,-2-2 0 16,-1-4 0-16,7 0 0 0,0-6 0 0,4 0 0 15,0 0-32-15,3-6-2 0,1 0-1 16,17-4 0-16,0-2-103 0,-4-4-21 0,1 1-4 0,-12 2-1 16</inkml:trace>
  <inkml:trace contextRef="#ctx0" brushRef="#br0" timeOffset="130447.88">22705 13042 2120 0,'-60'50'44'0,"39"-31"10"0,7-1-43 0,6 4-11 0,5-3 0 0,3 3 0 15,11-3 12-15,6-3 1 0,8-1 0 0,7-2 0 0,10-7-13 0,14-6-10 16,4-3 2-16,11-7 0 16,7-5-14-16,6-4-2 0,8-6-1 0,7-3 0 15,3 6-35-15,0-6-6 0,4 2-2 0,-7 5 0 16,0-8 10-16,-4 10 2 0,-3-6 0 0,-1 10 0 15,-6 2 56-15,0 1 17 0,-8 2 1 0,1 7 0 16,0 3 10-16,-4 0 1 0,-4 6 1 0,1 1 0 0,-4 5 18 0,0 7 3 0,0 0 1 0,0 6 0 31,0 0-24-31,0 3-5 0,3 4-1 0,8-1 0 0,0 3-22 0,3 1 9 16,4 2-9-16,-1-2 0 0,4-4 0 0,1-2 0 0,2-1 0 0,1-3 0 31,-4-9-18-31,-3 2-7 0,3-2-2 0,-7-7 0 16,4-5-5-16,-4-4-2 0,0-4 0 0,-3-2 0 0,3-3 19 0,-7-1 4 0,7 1 1 0,-7-4 0 15,4 1 40-15,-1-1 8 0,5 1 2 0,-1 2 0 16,3 1 12-16,-2 0 2 0,6 2 1 16,3-2 0-16,1 3-37 0,0-1-7 0,0 7-2 0,-1 0 0 15,-2 7-9-15,-1 2 0 0,-4 4 0 0,-2 5 0 16,-1 1 0-16,0 3-11 0,-4 3 3 0,1 0 0 16,-4 0-20-16,4 0-3 0,-4-3-1 15,0 0 0-15,0-3 7 0,-3 3 1 0,-4-6 0 0,3-4 0 16,4 1 6-16,0-10 2 0,0 0 0 0,4 0 0 15,-4-6 16-15,0 0 0 0,0 0 0 0,-3 3 0 16,-1-3 0-16,-3 0 11 0,0 3-11 0,0 0 10 16,0 0 3-16,-3 6 1 0,-1-3 0 0,4 0 0 15,-3 3 1-15,-4 4 0 0,3-7 0 0,1 6 0 16,3 1-15-16,-4-1 9 0,1 7-9 0,3-4 8 16,-7 1-8-16,0 0 0 0,0 2 0 0,-4 1-11 15,4-4 11-15,-3-2 0 0,3-1 8 0,-4 1-8 16,1-1 20-16,-4 0 0 0,3 4 0 0,0-4 0 15,-3-9 7-15,7 0 1 0,-3-6 0 0,-1 3 0 16,1-10 7-16,-4 10 1 0,-4-6 1 0,4 3 0 16,0-4 5-16,0 1 1 0,3-4 0 0,-3 1 0 0,4-1-31 15,-5 1-12-15,5-1 8 0,-4-3-8 0,0-2-8 16,0 8-8-16,-4-9 0 0,4 4-1 0,-7-1 4 16,3 0 1-16,1-2 0 0,-1 2 0 0,-3 0 12 0,-4-3 0 0,0 7 0 0,-6 2 0 15,-1-5 0-15,4-1 0 0,0 4 0 0,-1-7 0 16,1 3 13-16,-3-3 3 0,-1 4 0 0,11-4 0 15,-11-3 4-15,0 0 0 0,-7-13 1 0,1 13 0 16,-5-6-21-16,1 0 0 0,0-3 0 0,-4-4 8 16,4-3-8-16,-4-5-8 0,0-4 8 0,0-4-12 15,4 1 12-15,0-3-13 0,3 3 5 0,-4-4 8 16,-2 4-10-16,2 0 10 0,1-3 0 0,0 0-9 16,-1-1 9-16,-2 7-12 0,-1 3 12 0,-4-3-12 15,-3 0 12-15,1 0-10 0,-5 0 10 0,-10 44-10 0,0 3 10 16,0 0 0-16,0 0 0 0,0 0 0 0,0 0 0 15,0 0 0-15,0 0 0 0,0 0 8 0,0 0-8 16,0 0 0-16,0 0 0 0,0 0 8 0,0 0-8 0,0 0 0 16,0 0 0-16,0 0-8 0,0 0 8 0,0 0 0 15,0 0 0-15,0 0-8 0,0 0 8 0,0 0 0 16,0 0 0-16,0 0 0 0,0 0 0 0,0 0 9 16,0 0-9-16,0 0 10 0,0 0 4 0,0 0 1 15,0 0 0-15,0 0 0 0,0 0-15 0,0 0 11 16,0 0-11-16,0 0 10 0,0 0-10 0,0 0-12 15,0 0 2-15,0 0 1 0</inkml:trace>
  <inkml:trace contextRef="#ctx0" brushRef="#br0" timeOffset="132568.01">22670 9439 1166 0,'7'9'49'15,"3"-2"-39"-15,8-4-10 0,3-3-17 16,4-3 4-16,3-1 1 16,4-2-14-16,-1-10-2 0,5 7-1 0,2 0 0 15,1-7 21-15,4-3 8 0,2 3 0 0,1-2-9 0,7-1 42 0,-3-3 9 16,-1-3 2-16,0 3 0 0,8 0 12 0,3 0 4 16,0 0 0-16,7 0 0 0,0-3 25 0,10 12 6 0,1 1 1 15,7-4 0-15,3 1-29 0,11 2-6 0,-1-6-1 16,12 10 0-16,10 9-33 0,3 0-7 0,4 0-2 0,4 0 0 15,3 9-14-15,0-3 0 16,3 1 8-16,1 2-8 0,0 4 0 0,-1-1-16 0,-3 4 3 0,4 3 1 16,-8-4-4-16,1 1 0 0,-4-3 0 0,7 2 0 15,0-5 16-15,4-4 0 0,3-6 0 0,3 0 10 16,1-9 5-16,7-4 1 0,-1-6 0 0,1 0 0 16,3-6-1-16,1-3 0 0,2 0 0 15,1-7 0-15,3-2 0 0,-3-1 0 0,3-6 0 0,1 0 0 16,-5-3-4-16,1-3-1 0,0 0 0 0,-7-6 0 15,-1 5-10-15,-3-2 8 0,-3-7-8 16,-7 7 8-16,-1-10-8 0,-3 10 0 0,-3-10 0 16,-4 10 0-16,3 0 0 0,-6 3 0 0,-1 3 11 15,-3 0-11-15,-3 3 0 0,-1 0 0 0,-7-3 0 16,1 9-10-16,-4 1 10 0,-8 2 0 0,-2 7 10 16,-5 0-10-16,-2 6 8 0,-8 3-8 0,-4 3 0 0,1 4 9 15,-11 2-9-15,0 4 0 0,-4-3 9 0,-3 9-9 16,-7 0 0-16,0 0 0 0,-3 9 0 0,-8 0 0 15,0 1 0-15,1-1 0 0,-8 7 0 0,4 0 8 16,-4-1-8-16,-3 4 0 0,0 3 0 0,3 0-8 16,-3 3 8-16,-1 3-8 0,5 0 8 0,-8-6-8 15,4 7 8-15,-1 2 0 0,1 0 8 0,0 4-8 0,0 6 8 0,-1-1-8 16,-6 4 8-16,10 19-8 0,-6-3 11 0,-5-1-3 16,-3 1 0-16,-3 9 0 0,-4-4 2 0,-3 11 0 0,-4-7 0 15,-7 6 0-15,0 0-10 0,-7 4 10 0,-7-4-10 16,-1 3 10-16,1 4-10 0,-3-7 10 15,-1 0-10-15,-3-3 10 0,0 1-10 0,0-4 0 16,-1-1 0-16,8-17 0 0,-3 5 0 0,-1 1 0 16,0 5 0-16,4-2 0 0,-3 3 0 15,-1-1 0-15,4 4 0 0,-4 25 0 0,-3-3 0 16,3-4 0-16,4 1-10 0,0-3 10 0,0-7 0 0,0 0 0 0,0-3 0 16,3 0 0-16,4-3 0 0,-3 0 0 0,3-3 0 15,-4 0 0-15,4-3 0 0,0-1 0 0,3-2-10 0,-3 0 10 16,0-1 0-16,0-2 0 0,4 2 0 0,-8-2 0 15,8 2 0-15,-4-2 0 0,-1 2 0 16,1 4 0-16,0 0 0 0,-3 2 0 16,3 8 0-16,-4-4 0 0,1 3 0 0,-5-6 0 0,5 9 0 0,-1-9 0 15,1-1 8-15,-1-2-8 0,1-3 8 0,2-4-8 16,-2-2 0-16,3-1 0 0,3-3 0 0,-3-3 0 0,4 0 0 16,-4 3 0-16,3-3 0 0,1 0 0 0,-1 0 0 0,1-3 0 15,-1-3 0-15,4 0 0 0,-3-4 0 16,-5 1 0-16,5 0 0 0,-4-4 0 15,-4 1 0-15,1-4 0 0,-1 3 0 0,-3-5 0 16,0-4-33-16,-4 0 1 0,1-3 0 16</inkml:trace>
  <inkml:trace contextRef="#ctx0" brushRef="#br0" timeOffset="133421.26">22595 9370 1009 0,'-17'25'20'0,"3"0"8"0,-4 10-28 16,4-1 0-16,0 4 0 0,0-1 0 0,0 7 54 0,3-3 6 0,0 6 0 0,1 0 1 16,-1 6-31-16,1 1-6 0,3 2-2 0,0 4 0 15,-4-4-6-15,4 4-2 0,0-4 0 0,3 4 0 16,1-7-1-16,-1 0 0 0,1-3 0 15,6 1 0-15,-3-4 7 0,4 9 0 0,-1-6 1 0,1-3 0 16,-1 7-5-16,4-4-2 0,-3-3 0 0,7 3 0 16,-4 0-4-16,3 3-1 0,4-2 0 0,0 2 0 15,4 0 7-15,0 4 0 0,3-1 1 0,0-3 0 16,4 10-1-16,-4 0 0 0,7 6 0 0,0-3 0 0,1 6-16 16,-5-3 0-16,4 0 0 0,-3 0 0 15,3 6 0-15,-6 0 0 0,-5-6 0 0,1 0 0 0,-4-3 0 16,0 0 0-16,-3-3 0 0,3-1 0 0,-4-2 23 0,4-4 1 15,-3-2 0-15,3-7 0 16,-3 6 10-16,6-9 2 0,-3 0 1 0,4-4 0 0,3 1-12 0,0-3-2 16,1-1-1-16,-1-2 0 15,3-1-8-15,5 1-2 0,-1-1 0 0,-3-2 0 0,-1-7-12 0,1 3 8 16,0 0-8-16,-1-3 0 0,-2 0 0 0,-1-6 0 16,0 0 0-16,0 3 0 0,0-3-12 0,0 0-3 15,1 3 0-15,-5-7 0 16,4 4-22-16,-3 0-5 0,0 3-1 0,-1 0 0 15,1 0-12-15,0-3-2 0,-1-1-1 0</inkml:trace>
  <inkml:trace contextRef="#ctx0" brushRef="#br0" timeOffset="147485.94">9479 11947 782 0,'-3'-12'33'0,"-1"-1"-33"0,1-2 56 0,3 2 4 16,0-3 0-16,0 4 1 16,-4-4-36-16,4 4-7 0,-3-7-2 0,3 0 0 0,0 0-16 0,-4-3 10 15,0-3-10-15,1 6 8 16,-1-3-8-16,-3 0 0 0,0 0 0 0,-3 0 0 0,3 4 12 0,0-4 0 15,-8 0 0-15,1 3 0 16,0 3 22-16,0 4 5 0,-4-4 1 0,1 3 0 0,-4-2 6 0,0 5 2 0,3 1 0 0,-7 0 0 31,1-1-26-31,-1 1-5 0,-3 3-1 0,-1-1 0 0,1 1 11 16,-4 0 1-16,4-4 1 0,-4 7 0 16,1 0-29-16,-5 0 8 0,5 3-8 0,-5 3 0 15,-2 0 11-15,2 0-1 0,1 0 0 0,-4 4 0 16,4-1-10-16,0 0 0 0,-1-3 0 0,1 4 0 0,3-4 0 15,-3 3 0-15,0 0 0 0,0 1 0 0,3 2 0 0,-4-3 8 16,5 4-8-16,-5-7 12 0,5 6-12 0,-8 1 0 0,4-1 9 0,-1 4-9 16,1-4 0-16,3 7 8 0,-3-4-8 0,0 4 0 15,-1-4 0-15,1 4 8 0,0-3-8 0,3 2 0 16,-3 4 9-16,0 0-9 0,3 3 12 0,-3 0-12 16,3 3 14-16,0-3-4 0,-3 3-1 0,3 0 0 15,0 0-9-15,1-3 0 0,-1 6 9 0,0 1-9 16,0-4 13-16,1 3-1 0,2-3-1 0,-2 3 0 15,-1 3 0-15,4-2 0 0,-1 2 0 0,5-6 0 16,-1 6-1-16,0-2 0 0,1-1 0 0,2 0 0 16,5 0-10-16,-8 1 0 0,4-4 9 0,3 3-9 15,-3 3 0-15,4-3 8 0,2 4-8 0,-6-1 0 16,0 4 0-16,3-4 0 0,1 4 0 0,-1-4 0 16,1 0 0-16,2 7 0 0,-2-4 0 15,3-2 0-15,0-1 0 0,-1 4 8 0,1-1-8 0,0 1 0 16,4-4 0-16,3 6 8 0,-4 1-8 0,4 0 0 15,3-1 0-15,1-2 0 0,-8-1 0 0,11 4 8 16,-3-4-8-16,6 1 0 0,-3 3 0 0,7-7 8 16,-3 10-8-16,3-7 8 0,-4 4-8 0,5-4 8 15,2 4-8-15,-3-4 0 0,4 4 0 0,-8-3 0 16,4 5 0-16,0-5 8 0,4 6-8 0,0-7 0 0,-1-3 0 0,1-2 8 16,6 5-8-16,-6-6 0 15,0 4 10-15,3-4-2 0,3 0-8 0,1 0 12 0,0 1-3 0,-1-4-1 0,8 0 0 0,-7-3 0 16,3 3-8-16,0 0 0 0,0-3 0 0,4 3 8 15,-1-6 9-15,1 9 2 0,7-6 0 0,-7 0 0 16,3 3-30-16,-4-6-5 0,1 6-2 0,0-3 0 16,0 0 18-16,10 0 0 0,-10 3 0 0,3-6 0 15,3-1 0 1,-2 7 0-16,2-6 8 0,-2 0-8 0,6-3 0 0,4 3 0 16,-7-1 0-16,3 1 0 0,4-3 0 0,3 0 0 0,0 2 0 15,1-2 0-15,-1-3 16 0,4 2-4 16,0-2 0-16,0-4 0 0,-1 1-12 0,1-1 0 0,0-3 8 15,0-3-8-15,-4 1 0 0,4-1 0 0,-4-3 0 16,1 0 0-16,-1 0 0 0,0 0 0 0,1 0 0 0,-1 0 0 16,0 0 0-16,1 0 0 0,3 0 0 0,-4 0 0 15,4 0 0-15,0 3-13 0,0 0 4 0,-1 0 1 16,5 3 8-16,-4 1 11 0,0-1-3 0,3 0 0 16,4 0-8-16,0 1 0 0,-4 2-12 0,1-6 12 15,-1 0 0-15,-3-3 0 0,0 7 0 0,0-7 0 16,-4-7 0-16,0 7 8 0,-3 0-8 0,0-6 0 15,0-3 0-15,-1-1 0 0,1-5 0 0,-4 2 0 16,1-6 0-16,-4-6 15 0,3 3-3 0,0 0 0 16,-3-6-12-16,0 0-8 0,3-7 8 0,-3 7-13 15,-1-3 13-15,1-1 0 0,0-2 0 0,0-1 10 0,-1 1-10 16,-2 3 0-16,-1-4 0 0,0 7 0 0,0-3 0 0,-3-1 0 16,0-2 0-16,-1 5 0 0,1 1 0 0,-4-3 8 0,4 0-8 0,-4 2 0 15,0-2 8-15,4 0-8 0,-4-1 8 0,0 4-8 16,0-3 0-16,-3 6 8 0,0-4-8 0,-4-2 0 15,3-3 0-15,1-1 8 0,-4-3-8 0,0 1 0 16,0-4 11-16,-3 0-3 0,3-3-8 0,-3-3 12 16,-1 3-12-16,1 1 11 0,-1-1-11 0,-3 3 10 15,1-3-2-15,-1 3 0 0,-4 7 0 0,1-4 0 16,-1 4-8-16,-3-4 0 0,4-6 0 0,-4 6 8 16,0 4 4-16,-4-1 1 0,4-2 0 0,-3 9 0 15,-1-4 3-15,1 1 0 16,-4 3 0-16,-1-7 0 0,1 7-5 0,-3-6-1 0,3-1 0 15,-4 4 0-15,-3-4-10 0,0 1 10 16,0-4-10-16,0 4 10 0,3-4-10 0,-3-3 0 0,0 4 0 16,-4-1 0-16,4-3 8 0,-3 4-8 0,2-1 0 0,-2 0 8 0,-4-2-8 0,3 8 0 15,0-2 0-15,-3-4 8 0,0 7-8 16,0-4 0-16,0 4 9 0,0 0-9 0,-1-1 0 0,1 4 9 16,0 3-9-16,-4 0 0 0,4-3 0 0,0 2 0 15,-4 5 0-15,4-1 0 0,0 0 8 0,0 3-8 16,3-3 0-16,-3 3 0 0,-4-3 0 0,8 3 0 15,-4 0 0-15,3 4 0 0,0-1 0 0,1 0 0 16,-1 4 0-16,0-4 0 0,1 7 0 0,-1-4 0 16,0 1 0-16,1 2 0 0,-4 1 0 0,-1 3 0 0,-2-4 0 15,3 7 0-15,-4 0-11 0,-3-3 11 0,3 6-12 16,-3-3 12-16,3-4-10 0,0 7 10 0,1 0-8 0,-1 0 8 16,4 0 0-1,0 0 0-15,3 0 0 0,0 0 0 0,1 0 0 0,3 0 0 0,-1 0 0 0,1 0 0 16,0 0 0-16,0-3 0 0,4-3 0 0,-5 6 0 15,5-6 0-15,-1 6 0 0,1 0 0 0,-1 0 0 16,-3-4 0-16,0 4-8 0,0 0 8 0,0 0 0 16,0 0 0-16,-1 4 0 0,-2-4 0 15,-1 0-8-15,-3 6 0 0,3-3 0 16,-3 0 0-16,7 3 0 0,0 1 8 0,-4-4 0 16,4 0 0-16,0 0 0 0,0 0 0 0,3 0 0 0,1-3 0 15,3 4 0-15,7-4 0 0,-7 3 0 0,0 0 0 0,0 0 0 16,7-3 0-16,0 0-12 0,0 0 4 0,-7 6 0 15,0 0 8-15,7-6 0 0,0 0 0 0,0 0 0 16,-8 7-24-16,5-1 1 0,3-6 0 0,-7 6 0 0,7-6 6 0,-4 3 1 16,4-3 0-16,-3 10 0 15,3-10-8-15,0 0 0 0,-4 6-1 0,4-3 0 16,0 7-31-16,4-1-7 0,-1-3-1 0</inkml:trace>
  <inkml:trace contextRef="#ctx0" brushRef="#br0" timeOffset="155688.07">14101 14192 315 0,'0'0'13'0,"0"0"-13"16,0 0 0-16,0 0 0 0,0 0 0 0,0 0 0 15,0 0 43-15,0 0 5 0,0 0 2 0,0 0 0 16,0 0 44-16,0 0 9 0,0 0 1 0,3-3 1 16,-3-3-24-16,0 3-5 0,4-4 0 0,-1 1-1 15,-3 3-30-15,4-3-5 0,-1 0-2 0,1-1 0 16,3-2-26-16,-4-4-4 0,4 1-8 0,0-1 11 16,0 1-11-16,1-7 0 0,-1 9 0 0,3-8-11 15,-3-1-9-15,4 0-1 0,-1-6-1 0,1 0 0 16,0 3 5-16,-1-6 1 0,4-1 0 0,-3 4 0 15,-1 0 3-15,-3 6 1 0,4-2 0 0,0 2 0 0,-4 0 12 0,0 0 10 16,0 0-2-16,0 4 0 0,-4 2 10 16,4 4 2-16,-3-1 0 0,-1 4 0 0,1 3 3 0,-4 3 1 0,0 0 0 15,0 0 0-15,0 0-8 0,0 0 0 0,0 0-1 0,0 0 0 16,-7 0-15-16,0 3 9 0,-4-3-9 16,4 6 8-16,-3-3 1 0,3 4 0 0,-4-4 0 0,-3 6 0 15,3 1-1-15,-3-1 0 0,0-3 0 0,0 4 0 16,0-1 0-16,-4-3 0 0,1 4 0 0,-1-1 0 15,0 1-8-15,1 2 0 0,-1-2 0 0,0 2 8 16,1 1 5-16,3-4 1 0,0-3 0 0,-1 4 0 16,5-4 5-16,-1-3 1 0,1 0 0 0,10-3 0 15,-7 3-20-15,7-3 0 0,-4 7 0 0,4-7 0 16,0 0 0-16,0 0 0 0,0 0 8 0,0 0-8 16,4 3 23-16,6-3 1 0,-3 0 0 0,7-3 0 15,1-4-12-15,-1 1-3 0,3-3 0 0,1-7 0 16,0 7 0-16,3-4 0 0,-4-3 0 0,5 1 0 15,-5 2-9-15,1 1 0 0,-1 2 0 0,1-2 0 16,0 2 0-16,-4 1 0 0,3-1 0 0,-2 1 0 16,-5 3 0-16,4-4 0 0,-3 1 9 0,-1 6-9 15,-3 0 0-15,4-4 0 0,-4 4 0 0,0 0 0 16,-7 3 0-16,7 3 0 0,-3 0 0 0,-4-3 0 16,7 7 0-16,-4-4 0 0,-3-3 0 0,7 3 0 15,-3 6 0-15,-4 1 0 0,3-1 0 0,-3 1 0 0,0 8 0 16,0 1 0-16,0 0 0 0,0 6 0 15,0 0 0-15,0 0 8 0,0 4-8 0,-3-1 11 0,3 0-11 16,-4 3-12-16,-3 1 2 0</inkml:trace>
  <inkml:trace contextRef="#ctx0" brushRef="#br0" timeOffset="156404.28">13370 14405 1333 0,'4'-6'56'0,"-4"-3"-44"15,0-4 4-15,0 1 0 0,0 2 1 0,0-2 0 16,-4 6-17-16,1-4 8 0,-1 7-8 0,4 3 0 16,-3-6-20-16,-8 6-12 0,4-3-1 0,0-4-1 15,0 7 34-15,-4 0 0 0,1 0 0 0,-1 7 0 16,1-4 9-16,-4-3 3 0,-1 9 0 0,5 1 0 15,-4-1 6-15,0 0 2 0,-1 1 0 0,5 5 0 16,-4 1-9-16,3 6-2 0,-3 3 0 0,4 3 0 16,-1 1 8-16,0 5 2 0,1 1 0 0,3 2 0 15,3 1-11-15,-3-1-8 0,4 4 12 0,3-6-12 16,3-4 15-16,1-3-4 0,6-6-1 0,1 3 0 16,-1-6-21-16,5-3-4 0,-1-1-1 0,3-5 0 15,-3-7-22-15,4 0-5 0,3-6-1 0,0-6 0 16,-3-1-28-16,3-6-7 0,0 1-1 0</inkml:trace>
  <inkml:trace contextRef="#ctx0" brushRef="#br0" timeOffset="157021.24">13667 14318 1264 0,'17'-22'26'0,"-10"15"7"0,0 4-33 16,0 0 0-16,0 3 0 0,1 0 0 0,-1 3 60 0,-4 4 4 0,4-1 2 0,-3 10 0 15,-4-4-16-15,3-2-3 0,-3 11-1 0,0-2 0 16,-3 3-24-16,-4 3-5 0,0 4-1 0,3-1 0 15,-3-3-16-15,-4 0 0 0,4 0 8 0,0-3-8 16,0-3 0-16,-3 3 0 0,3-3 0 0,0-4 0 16,0-2 0-16,-1-1 0 0,5-2 0 0,-4-4 0 15,7-6 0-15,0 0 0 0,0 0 0 0,0 0 0 16,0 0 0-16,3-6-9 0,-3-7 1 0,7 1 0 16,1-4-26-16,2-3-5 0,1-3-1 0,3 3 0 15,0-9-4-15,0 3 0 0,4-3-1 0,-1-7 0 16,1 7 37-16,0 0 8 0,3 0 0 0,-4-1 0 15,5-2 0-15,2 9 0 16,-3-3 0-16,-3 3 0 0,3 3 0 0,0 4 10 0,-3 2 0 16,0 4 0-16,-1-1 8 0,-3 7 2 15,4-3 0-15,-4 6 0 0,-3 6-5 0,3-3-1 16,-4 7 0-16,1-1 0 0,-4 7 6 0,4-1 2 0,-4 1 0 0,-4 3 0 16,4 0-22-16,-3 0 0 0,-1-1 0 0,1 1 0 15,-1 3 0-15,1 0 0 0,-1 0 0 0,1-6 0 16,0 9 13-16,-1-6-1 0,1-1-1 0,-4-2 0 15,3 3-2-15,4-3 0 0,-3-4 0 0,3-2 0 0,0-1-9 16,-4 0 0-16,4 1 0 0,0-4 0 0,0-3 0 16,1-3 0-16,2 0 0 0,-3 0 8 0,4-3 5 0,-1-3 1 0,4-4 0 15,-3 1 0-15,0 0-2 0,-1-4-1 0,4 0 0 0,-3-2 0 16,-1-4-11-16,-2 0 0 0,2 0 0 0,-3-3 0 16,0 0 0-16,0-3-12 0,-3 3 2 0,3 0 1 15,-4-3-7-15,-3 0-2 0,4 3 0 16,-4-3 0-16,0 6 18 0,0 4-8 0,0-1 8 0,-4 4 0 15,4 2 0-15,-3 4 9 0,3 6 1 0,0 0 0 16,0 0-2-16,-7 6 0 0,0-3 0 0,0 7 0 16,-4 5-8-16,1 1 0 0,-5 3 0 0,5 0 0 15,-4 6 0-15,-4 3 0 0,4-6 0 0,0 12 0 16,0-5 0-16,0-4 0 0,3 3 0 0,0-3 0 16,1-6-15-16,3 0 2 0,0-1 0 0,3-5 0 15,1-4-47-15,3-9-8 0,0 0-3 0</inkml:trace>
  <inkml:trace contextRef="#ctx0" brushRef="#br0" timeOffset="157689.07">14686 14026 1735 0,'14'0'36'0,"0"0"9"16,0 0-36-16,1 6-9 0,-5 1 0 0,1 2 0 15,-4 0 22-15,0 10 2 0,-4-3 1 0,1 0 0 16,-4 2-6-16,-4 1-2 0,1 3 0 0,-1-6 0 15,-3 9-17-15,0-3 0 0,0 0 0 0,-3-3 0 0,3 3 0 0,-4-7 0 16,4 1 0-16,-4-3 0 16,4-4 0-16,0 0 0 0,0 1-11 0,0-4 11 15,4 0 0-15,-4 1 0 0,7-7 0 0,0 0 0 0,0 0 0 0,0 0 0 16,0 0-10-16,0 0 10 0,0 0-12 16,0 0 2-16,3-7 1 0,1-2 0 0,-1 3 9 0,4-1-13 0,-3-2 5 0,3 6 8 31,-4-3-12-31,4-4 12 0,0 1-10 0,0 6 10 0,0-4 0 0,1-2 0 0,-1 9 0 0,0-3 0 15,-4-4 0-15,1 4 0 0,3-3 0 0,-7 6 0 16,3-3 0-16,-3 3 0 0,0 0 0 0,4-6 0 16,-4 6 0-16,0 0 0 0,0-7 0 0,0 7 0 15,0 0-21-15,0 0 1 0,0 0 1 0,0 0 0 16,0 0 1-16,0 0 0 0,0-6 0 0,0 6 0 16,-4-6-16-16,1 0-3 15,3 2-1-15,0 4 0 0,-7-6 26 0,3 0 12 0,1 3-10 0,3 3 10 16,-7-3-16-16,7 3 4 0,0 0 0 0,-7 0 0 15,-1 3 12-15,1 0 0 0,0 0 0 0,-3 0 0 16,3 3 0-16,0 1 16 0,0-1-3 0,0 0-1 16,0 1 27-16,-1 2 5 0,1 0 0 0,0 1 1 15,0-1-20-15,0 1-4 0,0-1-1 0,4 0 0 16,-4 1 4-16,3 2 0 0,1 1 0 0,-1-1 0 16,0 1-3-16,4-1 0 0,0 1 0 0,-3 0 0 0,3-1-11 0,0-2-2 15,3-4-8-15,1-3 12 16,3 3-12-16,0-3 0 0,0-3 0 0,4 7 0 0,-1-7-20 0,4 0-1 15,1 0 0-15,-1 0 0 16,3 0-11-16,-3 0-1 0,1-7-1 16,-1 7 0-16,0 0 22 0,0 0 12 0,-4 0-12 0,5 7 12 15,-5-7 0-15,1 3 0 0,3 3 0 0,-4-3 0 0,-3 0 0 0,4 4 8 0,-4-1 0 0,-3 3 1 16,-1 4 12-16,1-1 3 0,-4-2 0 16,0 5 0-16,0-2-7 0,-7 6-1 0,3 6 0 0,-6-3 0 15,-1 0-16-15,0 3 8 0,-3-3-8 0,0 3 0 16,0 0 9-16,0-3-9 0,0-6 0 0,3-1 9 31,1-2-33-31,-1-4-8 0,4 1 0 0</inkml:trace>
  <inkml:trace contextRef="#ctx0" brushRef="#br0" timeOffset="158098.51">15233 13967 2352 0,'0'0'49'15,"-7"6"11"-15,-4 3-48 0,1 1-12 0,-4 5 0 0,0 1 0 16,-1-3-66-16,-2-1-15 0,-1-3-3 0,4 7-1 16,-4-3 3-16,1 2 1 0,3 1 0 0,3-3 0 15,0 2 9-15,1-5 1 0,3 2 1 0,0 1 0 16,3-1 70-16,1-2 0 0,3 5 0 0,3-5 12 15,1 2 34-15,-1-2 7 0,4-1 2 0,4 1 0 16,-4 2-28-16,7-3-6 0,-3 1-1 0,3-4 0 16,0 4 11-16,0-7 1 0,0 6 1 0,0 1 0 0,0-4-33 15,0-3 0-15,1 9 0 0,-5-2 0 16,1-1 0-16,-1 1 0 0,-3 2 0 0,4-2 0 0,-4-1 0 0,-3 0 0 16,-1 4 0-16,1-4 0 0,-1 4-9 0,-3-4-9 0,0 4-2 15,0-1 0-15,-3-2-3 0,-1-1-1 0,1 1 0 0,-1-1 0 31,-3 0-8-31,0 1-3 0,3-4 0 16,-3 4 0-16,4-4 6 0,3-6 1 0,0 0 0 0,0 0 0 16,0 0-1-16,0 0 0 0,0 0 0 0,0 0 0 15,0 0-35-15,3-6-8 0,4-4 0 0</inkml:trace>
  <inkml:trace contextRef="#ctx0" brushRef="#br0" timeOffset="158623.85">15431 14343 1197 0,'10'-6'50'0,"1"2"-40"16,-4-2 86-16,3 6 18 0,1-3 3 0,-4 6 1 15,4-3-67-15,-4 0-14 0,0 6-2 0,0-2-1 16,0-4 5-16,-4 9 1 0,4-3 0 0,-3 0 0 16,-1 1-23-16,1-1-4 0,-1 0-1 0,-3 1 0 15,4-1-12-15,-4-6 0 0,0 0 0 0,4 3 0 16,3-3 0-16,-4 0 0 0,4 0 0 0,0-6 0 16,4-1 0-16,-4-2-16 0,3-4 3 0,-3 1 1 15,4-7-20-15,-4 7-3 0,0-10-1 0,-3 3 0 16,3 0 16-16,-4 0 4 0,1 0 0 0,-1 1 0 15,1 2 16-15,-4 3-10 0,0 1 10 0,0 2-8 16,0 1 22-16,0 3 5 0,0-1 1 0,0 1 0 16,0 6 7-16,0 0 1 0,0 0 1 0,0 0 0 15,0 0-17-15,0 0-4 0,0 0-8 0,0 0 12 16,0 0-3-16,-7 10-1 0,3-4 0 0,-3 0 0 0,7-6-8 0,0 0 0 0,0 0 0 16,0 0 8-16,0 0-8 0,0 0-17 0,0 0 4 0,0 0 1 31,7-6-36-31,0 0-8 0,0-7 0 0,4-3-1 15,3 1-51-15,4-4-11 0,-1 0-1 0,5 3-1 16,-1 1 55-16,0-1 11 0,4 3 3 0,-4 1 0 0,7-4 83 16,-3 13 17-16,3-6 3 0,-3 2 1 0,-1 4 0 0,4 3 0 0,1 0 0 0,-5 3 0 15,-2 4 3-15,-1 2 1 0,0 4 0 0,-3-4 0 16,-4 0-15-16,0 1-2 0,0 2-1 0,-4-2 0 16,1 2 10-16,0-2 1 0,-1-4 1 0,-3 3 0 15,0 1-11-15,-3-1-3 0,3-2 0 0,0-4 0 16,-4 3-15-16,5-6-3 0,-1-6-1 0,0 3 0 15,3-7-9-15,-3-6-8 0,4 4 12 0,3-7-12 16,-3-3 0-16,3-3-19 0,0-3 3 0,3 0 0 16,1 3-14-16,0-4-2 0,-1 4-1 0,1-3 0 15,0 6-27-15,3-3-6 0,-4 3-1 0,1 3 0 16,0 4-83-16,-1-1-17 0,-3 0-3 0</inkml:trace>
  <inkml:trace contextRef="#ctx0" brushRef="#br0" timeOffset="163924.35">28621 10351 981 0,'0'0'28'0,"0"0"6"0,0 0-34 0,3-6 0 0,4 6 0 0,-3-3 0 16,3 3 40-16,0 0 2 0,0 3 0 0,4-3 0 15,-1 6-22-15,1 1-5 0,3-4-1 0,0 3 0 16,4 0 11-16,-1 1 3 0,5-1 0 0,2 0 0 15,1 0 2-15,3 4 1 0,0-1 0 0,8-3 0 16,2 1-9-16,5 2-2 0,3-6 0 0,3 4 0 16,8-4-8-16,6 3-3 0,4-3 0 0,4-3 0 15,3 0-9-15,-4 0 0 0,4 0 0 0,0 0 0 16,-3 0 0-16,-4 0 0 0,4-3 0 0,-8 3 0 16,-3-6 24-16,-7 6 4 0,3 0 0 0,-3 0 0 15,-3 0-13-15,-4 0-3 0,-4 0 0 0,-3 0 0 0,-1 0 2 0,-6 6 0 0,-4-3 0 0,1-3 0 16,-5 6-14-16,-2-3 0 0,-1-3 0 0,-7 7 0 15,3-1 0-15,-2-3 0 0,-1 0 0 0,-4 0 0 16,4 1 0-16,-3-1 0 0,0 3-8 0,-1-3 8 16,1 3 0-16,3-3 0 0,-4 1-8 0,8-1 8 15,-4 0 0-15,0 3 0 0,0-3 0 0,0 0 0 16,1 4 0-16,-1-1 0 0,0 0 0 0,-4-6 0 16,5 7 0-16,-5-4 0 0,-3 3 0 0,0-3 0 15,0 3-10-15,-3-3 2 0,-4-3 0 0,3 0 0 16,1 10-11-16,-4-10-1 0,0 0-1 0,0 6 0 31,0-3-11-31,0-3-1 0,0 0-1 0</inkml:trace>
  <inkml:trace contextRef="#ctx0" brushRef="#br0" timeOffset="164633.51">20256 13386 1436 0,'-21'-3'30'0,"14"0"6"0,4 3-28 15,3 0-8-15,0 0 0 0,0 0 0 0,0 0 0 0,0 0 0 0,0 0 0 0,0 0 0 16,0 0 0-16,0 0 0 0,0 0 0 0,0 0 0 15,0 0 0-15,0 0 0 0,0 0 0 0,0 0 0 16,0 0 0-16,0 0-10 0,0 0 10 0,0 0-13 16,0 0 13-16,0 0 0 0,0 0 0 0,0 0 0 15,0 0 0-15,0 0 0 0,0 0 0 0,0 0 0 16,0 0 0-16,0 0 0 0,0 0 0 0,0 0 0 16,0 0 0-16,0 0 0 0,0 0 0 0</inkml:trace>
  <inkml:trace contextRef="#ctx0" brushRef="#br0" timeOffset="165711.71">20186 13891 1429 0,'0'0'40'0,"0"0"10"0,0 0-40 15,0 0-10-15,0 0 0 0,0 0 0 0,0 0 8 0,0 0 0 0,0 0 0 0,0 0 0 16,7-3-8-16,0 3 0 0,-7 0 0 0,0 0 0 16,0 0 0-16,0 0 0 0,0 0 0 0,4 3 0 15,3 0 0-15,-4 1 0 0,1 2 0 0,-4-6 0 16,0 0 12-16,0 0 0 0,0 0 0 0,3 6 0 16,1-3 28-16,-4 3 7 0,3 4 1 0,-3-10 0 15,0 0 5-15,0 0 2 0,4 3 0 0,-4-3 0 16,0 6-21-16,3-3-4 0,-3-3-1 0,0 10 0 15,0-10-4-15,0 0-1 0,0 0 0 0,0 0 0 16,0 9 0-16,0-9 0 0,0 0 0 0,0 7 0 16,0-7-6-16,0 0-2 0,0 6 0 0,0-6 0 15,0 0-5-15,0 0-2 0,4 6 0 0,-4-6 0 16,0 0 5-16,0 0 1 0,0 0 0 0,0 0 0 16,0 0-2-16,0 0 0 0,0 0 0 0,0 0 0 15,0 0-1-15,0 0 0 0,0 0 0 0,0 0 0 16,0 0-2-16,0 0-1 0,0 0 0 0,0 0 0 15,0 0-9-15,0 0 12 0,0 0-12 0,0 0 12 16,0 0-12-16,0 0 0 0,0 0 0 0,0 0 0 16,0 0 0-16,0 0 0 0,0 0 0 0,0 0 0 15,0 0 0-15,0 9 0 0,0-5 0 0,0-4 0 16,0 0 0-16,0 0 8 0,0 0-8 0,0 0 0 16,0 6 0-16,0-6 0 0,0 0 0 0,0 0 0 15,0 0 0-15,0 0 0 0,3 6 0 0,-3-6 0 0,0 0 0 0,0 0 0 0,0 0 0 16,0 0 0-16,0 0 0 0,0 0 0 0,0 6-9 0,0-6 9 31,0 0-32-31,4 7 0 0,-4-7 0 0,3 3 0 16,-3-3-30-16,0 0-6 0,0 6 0 0,4 0-1 15,-1 1-124-15,1 2-25 0,0-3-5 0</inkml:trace>
  <inkml:trace contextRef="#ctx0" brushRef="#br0" timeOffset="168076.32">19918 14409 504 0,'0'0'10'0,"0"0"4"0,0 0-14 0,-4-7 0 0,4 4 0 0,0 3 0 15,0 0 0-15,0 0 0 0,0 0 0 0,0 0-10 16,0 0 10-16,0 0-13 0,0 0 5 0,0 0 8 16,0 0 0-16,-10 3 10 0,3 4 1 0,0-1 0 15,0 3 36-15,0 1 7 0,-1-1 2 0,-2 10 0 16,3-3-8-16,0 2 0 0,3 1-1 0,-3-3 0 15,4 3-27-15,-4-10-6 0,3 7-1 0</inkml:trace>
  <inkml:trace contextRef="#ctx0" brushRef="#br0" timeOffset="169127.51">20542 15610 874 0,'0'0'18'0,"0"0"4"0,0 0-22 0,0 0 0 0,-7 9 0 0,7-9 0 15,0 0 0-15,0 0 0 0,0 0 0 0,0 0 0 16,-3 6 0-16,3-6 0 0,-7 3 0 0,7-3 0 16,0 0 0-16,-7 7 0 0,7-7 0 0,-8 3 0 15,1 3 0-15,0 0 0 0,4-3 0 0,-4 4 0 16,0-1 0-16,3 0 0 0,1 1 0 0,-1-1 8 16,4-6-8-16,-7 6 0 0,4 0 0 0,3-6 0 15,0 7 0-15,0-7 8 0,0 0-8 0,0 0 11 16,0 0-11-16,0 0 0 0,0 0 9 0,0 0-9 15,0 0 0-15,0 0 0 0,0 6 0 0,0-6 0 16,0 0 0-16,0 0 0 0,0 0 0 0,3 3 0 16,-3-3 0-16,0 0 0 0,7 0 0 0,-7 0 0 0,4 0 0 0,-4 0 0 15,0 0 0-15,3 3 0 0,-3-3 0 0,0 0 8 0,0 0-8 16,0 0 0-16,7 3 0 0,-7-3 0 0,0 0 0 0</inkml:trace>
  <inkml:trace contextRef="#ctx0" brushRef="#br0" timeOffset="172360.16">20779 14026 889 0,'-4'-9'37'15,"1"2"-29"-15,-1 1 36 0,4-3 7 0,0 2 1 0,0 1 1 16,0 6-28-16,0 0-5 0,0 0-2 0,0 0 0 16,0 0 3-16,0 0 1 0,0 0 0 0,7 3 0 15,-3 4-8-15,3 5-2 0,0 4 0 0,0 6 0 16,3 3 19-16,1 12 3 0,3 4 1 0,0 3 0 15,0 6-3-15,0 7-1 0,1 5 0 0,-1-2 0 16,0 3-15-16,0 3-2 0,0-1-1 0,-3 1 0 16,-1-3-5-16,1-3-8 0,-1-4 11 0,-3-3-11 15,4-9 8-15,-4-6-8 0,4-1 0 0,-8-8 0 16,4-7-16-16,0-4-11 16,0-2-1-16</inkml:trace>
  <inkml:trace contextRef="#ctx0" brushRef="#br0" timeOffset="173067.78">20856 13919 1820 0,'-17'-18'38'0,"2"2"8"0,5 0-37 15,3 4-9-15,7 2 0 0,0 1 0 0,3-4-11 16,8 10-4-16,0-6-1 0,-1-1 0 16,8 1-9-16,-1-3-3 0,5-1 0 0,-1 0 0 15,3 1-3-15,5-1-1 0,-1 1 0 0,4-7 0 0,-1 10 14 0,5-4 2 0,-1-3 1 16,4 7 0-16,-4 3 4 0,0-4 1 0,4 4 0 0,-4 0 0 16,1-1 10-16,-5 1 0 0,5 0 0 0,-8 0-8 15,4-1 8-15,-1 1 0 0,-2 3 0 0,-1-6 8 16,0 9-8-16,0-4 8 0,1 4-8 0,-5 0 8 15,1 0-8-15,-4 4 0 0,0-4 0 0,0 9 8 16,-3 0-8-16,3-2 0 0,-3 2 0 0,-4 4 0 16,4-1 0-16,-4 7 0 0,0 0 0 15,0 0-8-15,0 6 8 0,-3-3 0 0,-1 0 0 0,1 3 0 16,-1-3 0-16,4 3 0 0,-3 0 0 0,3 0 0 16,-3 0 0-16,3 0 8 0,0 3-8 0,0 0 0 15,0 1 0-15,4 2 8 0,-1 7-8 0,1-4 0 16,0 4 0-16,3 3 9 0,-3 2-9 0,-1 1 0 0,1 3 10 15,3 0-10-15,-3 7 8 0,-1-7-8 16,1 0 10-16,-4-6-10 0,0 6 12 0,-3-7-12 16,-1-2 8-16,1-4-8 0,-1-2 0 0,-2-1 0 15,-1-3 32-15,0 1 0 0,0-4 0 0,0-3 0 16,-4 0-32-16,1-7 0 0,-1-2 0 0,1 2 0 16,-8-5 0-16,4-1 0 0,-3-6 0 0,3-3 0 15,-7 10 16-15,0-10-4 0,7 0-1 0,-11 6 0 16,-3-3-11-16,0-6 0 0,0 3 0 0,-4-6 0 0,0 3 0 15,-6-4 0-15,-1-2 0 0,0 6 0 0,1-3 0 16,-1 2 0-16,-3-2 0 0,0 6 0 0,-4 0 0 16,-3-3 0-16,-1 3 0 0,-3 3 0 0,-3 3 0 0,0-2 0 15,-4 5 0-15,0 0 0 0,-3 1 0 0,3 2 0 16,-4 1 0-16,1-1 0 0,0 1 0 0,-1 3 12 16,4-4-12-16,1 4 12 0,2-4-3 0,1 4 0 15,3-3 0-15,4-1 0 0,0 1 4 0,3-4 1 0,4 4 0 0,3-4 0 16,4 1-14-16,0-1 9 0,6 0-9 0,1 1 8 15,4-7-25-15,3 6-6 0,0-2-1 0,0-4 0 32,7-3-108-32,0 0-23 0,0 0-4 0</inkml:trace>
  <inkml:trace contextRef="#ctx0" brushRef="#br0" timeOffset="177419.52">14884 8210 182 0,'0'0'8'0,"0"0"-8"16,0 0 0-16,0 0 0 0,0 0 0 0,0 0 8 16,0 0 7-16,0 0 1 0,0 0 1 0,0 0 0 15,0 0 33-15,0 0 6 0,0 0 2 0,0 0 0 16,0 0-4-16,0 0-1 0,0 0 0 0,0 0 0 16,0 0-27-16,0 0-6 0,0 0 0 0,0 0-1 0,0 0 5 0,0 0 2 15,0 0 0-15,0 0 0 0,0 0-26 0,0 0 0 16,0 0 0-16,0 0 0 0,0 0-8 0,0 0-8 15,0 0 0-15</inkml:trace>
  <inkml:trace contextRef="#ctx0" brushRef="#br0" timeOffset="183412.1">10834 13744 285 0,'-11'3'12'15,"4"0"-12"1,0 3-8-16,0 1-4 0,0-1-1 0,0-3 0 15,0 3 1-15,0 1 1 0,0-4 0 0,0 3 0 16,3-3 11-16,-3 3 0 0,7-6 0 0,-7 4-8 16,0 5 44-16,7-9 10 0,-7 6 2 0,7-6 0 15,0 0 32-15,0 0 8 0,0 0 0 0,-4 3 1 16,4-3-17-16,0 0-4 0,-3 10-1 0,-1-4 0 16,8 4-36-16,-1-4-7 0,1 0-2 0,0 3 0 15,3 1-4-15,0 2-1 0,0-2 0 0,0-1 0 16,0 7-5-16,0-4 0 0,3-2-1 0,1-1 0 15,0 4 12-15,-1-4 2 0,1 1 1 0,3 2 0 0,0-2 6 0,0-4 2 16,4 3 0-16,-1-2 0 0,1-4-6 0,3 0 0 16,0-3-1-16,4 0 0 0,0-3-8 0,-1-4-2 15,8 1 0-15,-4 0 0 0,4-7-9 0,0 1-8 0,0-4 12 16,-4-3-12-16,0 7 0 0,0-4 0 0,-3 3 0 16,-4-2 0-16,4-1 8 0,-4 4-8 15,0-1 0-15,0 1 0 0,-3-1 0 0,0-3 0 0,-1 1 0 0,1 2 0 16,-4 1 0-16,4-4 0 0,-4 3 0 0,0-2 0 15,0 2 0-15,0-3 0 0,-3 4 0 0,-1-4 0 16,1 4 0-16,-4-4 0 0,-4 7 0 0,1-4 0 16,-1 0 0-16,-3 1 0 0,4-1-12 0,-4 4 3 15,-4 0 9-15,1-1 0 0,-4 1 0 0,0-1-8 16,0 7 8-16,-4-6 0 0,1 3 0 0,-4 2 0 16,-1 1 12-16,-2 3-3 0,-1-3 0 0,1 3 0 15,-1 3 5-15,0-3 1 0,4 3 0 0,-4-3 0 16,4 4 4-16,0 2 1 0,4-3 0 0,-1-3 0 15,0 6-3-15,4-3 0 0,7-3 0 0,0 0 0 16,0 0-6-16,0 0-2 0,0 0 0 0,0 0 0 16,0 0-9-16,0 0 0 0,0 0 0 0,0 0 0 15,7-3 0-15,4 3 0 0,-4-6 0 0,7 3 8 16,-3-3-8-16,3 6 0 0,4 0 0 0,-4 0 0 16,3 6 0-16,1-6 0 0,-4 3 0 0,4-3 0 15,-1 0 0-15,1 0 0 0,3 0 0 0,-3 0 0 16,-1 0 0-16,1 0 0 0,0 0 0 0,-1 0 0 0,5 0 0 15,-5 0 0-15,4 0 0 0,-3 0 0 16,0 0 0-16,-4 0 0 0,3 0 0 0,-3 0 0 16,1 0 0-16,-5 0 0 0,1 0 0 0,-1 0 0 15,-3 6 0-15,0-6 0 0,0 3 0 0,-7-3 0 0,0 0 0 0,4 7 0 16,-4-7 0-16,0 9 0 0,0 4 12 16,-4-1-2-16,1 4-1 0,-4 3 0 0,-7 3-1 15,-4 3-8-15,1-3 12 0,-8 9-4 0,0 0-8 0,-3-2 0 0,0 2 0 16,-1-3 8-1,1 3-28-15,4-2-7 0,-5-1-1 0</inkml:trace>
  <inkml:trace contextRef="#ctx0" brushRef="#br0" timeOffset="190831.74">26765 10699 881 0,'11'-25'18'0,"-8"16"5"0,1-1-23 0,-4-2 0 0,3 2 0 0,-3-2 0 16,0-4 11-16,0 7-3 0,0-1 0 0,-3-2 0 15,3-4-8-15,-4 10 0 0,4-3 0 0,-3-4 8 16,-1 0 1-16,4 1 0 0,-3-4 0 0,-1-3 0 15,1 10 13-15,-1-10 2 0,4 7 1 0,-3-4 0 16,-1 0 10-16,1-2 1 0,3-1 1 0,-4 0 0 16,1 0-12-16,-1 0-2 0,4 0-1 0,-3 1 0 15,-5-4-22-15,5 3 0 0,-4-6 0 0,0 6 0 16,0 0 0-16,-4-3 11 0,1 0-3 0,-5 0 0 16,5 0-8-16,-8 4 0 0,4 5 0 0,-3-3 0 15,-1 1 26-15,0-1 3 0,1-3 1 0,-1 0 0 16,-3 10-14-16,3-4-4 0,1-2 0 0,-1 5 0 15,0 1 4-15,-3 0 0 0,0-1 0 0,0 4 0 16,0-4-7-16,-1 1-1 0,-2-4 0 0,-1 1 0 16,-3 3-8-16,0-4 0 0,3-3 0 0,-3 7 8 0,-4 0-8 0,0-4 8 15,0 0-8-15,-3 7 8 0,0 0 1 16,0 3 0-16,-1-4 0 0,1 4 0 16,0 0 9-16,3 0 2 0,0 0 0 0,-3 3 0 15,0 3-10-15,-1 0-2 0,-2 3 0 0,2 4 0 0,-3 2-8 0,4-2 10 16,0-1-10-16,0 1 10 0,-1 5-10 0,1 1 0 15,3-3 0-15,1 5 0 0,2-2 0 0,5 0 0 0,-5 3-10 0,5-1 10 16,3-2 0-16,-1 3 0 0,1 0 0 16,0-1 0-16,3 1 0 0,1 0 0 0,6 0 0 0,-3-3 0 15,-4 2 0-15,4 4 0 0,0-3 0 0,0 0 0 16,4-3 0-16,-5 6 0 0,5-4 0 0,-1 1 0 16,1 0 0-16,3 0 10 0,0-3-10 0,3-1 8 15,-3 1-8-15,7 3 0 0,0-1 0 0,4 4 8 16,3-3-8-16,-4 3 0 0,4 0 0 0,4 0 0 15,-4 0 0-15,3 0 12 0,5 0-4 0,-5 0 0 16,4 3-8 0,0-3 0-16,0 0 0 0,4 0 0 15,0 0 30-15,3 0 1 0,0-3 0 0,0-1 0 16,4 1-31-16,0 0 0 0,-1-3 0 0,1-1 0 0,0 1-19 16,3-3-9-16,0-1-3 15,0-3 0-15,1 10 31 0,-1-3 0 0,0-3 8 0,4 5-8 16,-4-2 0-16,4 0 0 0,-4-4 0 0,4 4 0 0,-4 0 0 0,0-4-9 0,0 4 9 0,-3-4-8 15,3 1 8-15,-3-1 0 0,3-2 0 0,-3-1-8 0,0 1 8 0,3-4 0 16,0 0 0-16,-3 0 0 0,-1 1 0 0,1-7 8 16,0 9-8-16,0-9 11 15,-4 6-11-15,3-2 0 0,-2-4 0 0,2 0-11 16,-3-4 11-16,1 4 0 0,2 0 8 0,-3-6-8 16,-3 6 0-16,3-9 0 0,0 6 0 0,-3-4 8 15,3 1-8-15,0 0 0 0,1 0 0 0,-5-4 0 16,1 4 0-16,3-4 0 0,-3 1 0 0,-1 3 8 15,-3-4-8-15,1 1 11 0,-1 0-11 0,-4 5 12 0,4-5 4 16,-3-7 0-16,-1 7 1 0,1-4 0 16,0 1-17-16,-4-4 0 0,0 4 0 0,0-4 0 0,0-3 0 15,0 0 8-15,0 7-8 0,0-7 0 0,-3 3 12 0,3-3-4 16,0-2 0-16,-4 2-8 0,4-3 0 0,-3 3 0 16,-1-3 0-16,4 0 0 0,-3 0 12 0,-1 0-2 15,1 3 0-15,-4-6 0 0,0 6-10 0,0 1 12 0,0-4-12 0,-4 3 12 16,4 0-12-16,-3 0 0 0,-1 4 0 0,1-1 0 15,-4 0 0-15,3 1 0 0,1-1 0 16,-4-3 0-16,3 10 8 0,-3-1-8 0,0 1 8 0,4-1-8 16,-5 7 0-16,5-3 0 0,-1 0 0 0,1 3 0 15,-1-1 0-15,4 4 0 0,-7-3 0 0,7 3 0 16,0 0-8-16,-7-3 8 0,7 3 0 0,-7 0 0 16,7 0 0-16,-7 0 0 0,7 0-9 0,-7 3 9 15,7-3 0-15,-11 7-10 0,4-1 10 0,4 0-8 16,3-6 8-16,0 0-10 0,-11 3 10 0,11-3-10 15,-3 3-1-15,3-3 0 0,0 0 0 0,-7 7 0 16,7-7-20-16,0 0-4 0,0 0-1 0,0 0 0 16,0 0-121-16,0 0-25 0</inkml:trace>
  <inkml:trace contextRef="#ctx0" brushRef="#br0" timeOffset="194632.24">20599 12073 1189 0,'3'-13'50'0,"1"1"-40"16,-1-4-10-16,1 3-17 0,-4 4 4 0,0-7 1 15,-4 4-34-15,1-4-6 0,-1 4-2 0,1-4 0 16,-4 3 38-16,3 1 7 0,-3-4 9 0,0 7-13 0,0-10 34 0,-4 9 7 16,4-5 2-16,-3 2 0 0,-4 1 30 0,3-1 5 15,-7 1 2-15,1-1 0 16,-1 1-11-16,-7 2-1 0,-3-6-1 0,-7 7 0 0,-4-3-23 0,-7 2-5 15,-3 1-1-15,-8-1 0 0,-3 4-15 0,-3 0-10 16,-8 3 12-16,-3-4-12 0,-3 4 14 0,-1-3-4 16,4 3-1-16,-4 0 0 0,8 0 12 0,-4-1 3 15,0 4 0-15,3 0 0 0,4 4-2 0,4-1 0 16,3 3 0-16,-4 0 0 0,4-3-5 0,0 7-1 16,4-1 0-16,-1 7 0 0,1 0 3 0,-1-4 0 15,4 7 0-15,-6 6 0 0,2 0-2 0,-6 0 0 0,-1 6 0 16,1 4 0-16,-4 3-8 0,-4-1-1 0,4 4-8 15,-4 3 12-15,4 0-12 16,0-3 0-16,0 6 0 0,4-4 0 0,10 1 0 0,0 3 0 16,11 0 0-16,-1 4 0 0,12-4 0 0,6 3 0 0,4 0 0 0,3 0 0 15,7 3 0-15,8 1 11 0,6-1-11 0,1 3 10 16,7 1-10-16,3-1 0 0,0 4 9 0,3 0-9 16,1-1 0-16,7-2 0 0,3 2 0 0,0-2-12 15,7-1 12-15,4-6 0 0,4 10-9 0,3-7 9 16,6-6 0-16,1 0-9 0,7-3 9 0,4-6 0 15,3 2 0-15,3-2 0 0,8-4 0 0,0-2 0 16,-1-7 21-16,4 0 5 0,1-6 1 0,-1 0 0 16,3-10-15-16,1 0-2 0,3 1-1 0,-3-10 0 15,0 0 9-15,-1-3 2 0,-3-4 0 0,4-5 0 16,3-4 11-16,-3 1 2 0,3-7 1 0,-3-3 0 16,-1-10-11-16,1 4-3 0,0-7 0 0,-4-9 0 15,-7 6-12-15,4-3-8 0,-4-6 8 0,-7 3-8 16,-4-3 8-16,-3 3-8 0,0-3 10 0,-7 3-10 15,0-3 10-15,-7-1-10 0,0-2 10 0,-4 3-10 0,-7-3 15 0,-3 2-3 16,-7 4-1-16,-1 4 0 16,-2-1 9-16,-8 6 3 0,0 0 0 0,-7 4 0 0,0-1-8 15,-4 7-2-15,1-3 0 0,-4 3 0 16,-4 9-13-16,1-3 0 0,-1 3 0 0,1 3 0 0,-4 1 0 0,0 2 0 16,0 1 0-16,0-1 0 15,0 4 0-15,0 2-10 0,-1-2 10 0,1 3-8 0,0-1 8 0,0 1 0 0,0 3 0 16,4-3 8-16,3 6-8 0,-7-3 0 15,7 3 0-15,-7-4 0 0,3 1 0 0,4 3 0 0,-3-6 0 16,3 6 0-16,0 0 0 0,0 0 0 0,0 0 0 16,0 0 0-16,0 0 0 0,0 0 0 0,0 0 0 0,0 0 0 15,0 0 10-15,0 0-2 0,0 0-8 16,0 0 12-16,0 0-12 0,0 0-8 0,0 0 8 0,0 0-13 16,0 0 13-16,0 0 0 0,0-3 0 0,0 3 0 15,0 0 0-15,0 0 0 0,0 0 0 0,0 0 0 16,3-3 0-16,-3 3 0 15,7 0 0-15,-3 0 0 0,-4 0 0 0,3 0 0 0,-3 0 0 0,7 0 0 16,-7 0 0-16,4 3 0 0,3-3 0 0,-4 0 0 16,-3 0 0-16,4 0 0 0,-4 0 0 0,0 0 0 15,7 0 0-15,-7 0 0 0,7 0 0 0,-7 0-9 16,0 0-6-16,0 0-1 0,7 0 0 0,-7 0 0 16,0 0-26-16,4 0-6 0,-4 0 0 0</inkml:trace>
  <inkml:trace contextRef="#ctx0" brushRef="#br0" timeOffset="205853.28">10887 9536 1033 0,'-4'-9'44'0,"4"-4"-36"16,-3 4 46-16,3-1 9 15,0-2 1-15,0 2 1 0,3-5-34 0,-3 2-7 0,4-3-2 0,-1 7 0 16,1 0-12-16,-1-1-2 0,-3 7-8 0,4-3 12 16,-4-4 0-16,0 4 0 0,0 6 0 0,0 0 0 15,0 0 26-15,0 0 5 0,0 0 1 0,0 0 0 16,0 0-11-16,0 0-1 0,0 0-1 0,0 0 0 16,3 10-9-16,-3-1-2 0,0-3 0 0,-3 13 0 15,3-3 4-15,-4 3 0 0,1-4 0 0,-1 7 0 16,1-3-15-16,3 6-9 0,-4 0 12 0,4 0-12 15,-3 7 12-15,3-1-4 0,0 0 0 0,0 10-8 16,3 0 11-16,-3 3-11 0,4 0 10 0,-1 3-10 16,-3-3 16-16,4-1-4 0,-1 4 0 0,4-3 0 15,-3 3-12-15,3-6 9 0,0 3-9 0,-3-6 8 16,3 2 19-16,0-8 3 0,-4 5 1 0,4-2 0 16,-3-4-18-16,-1-2-3 0,1-1-1 0,-1-3 0 0,1-3-9 15,-1 0 0-15,1-3 9 0,-1-1-9 16,-3-5 12-16,0 6-1 0,0-7-1 0,4 1 0 0,0-1-10 0,-1 1 0 15,-3-7 9-15,0 4-9 16,4-4 0-16,-4-6 8 0,0 6-8 0,3 0 0 16,-3-6 0-16,0 0 0 0,0 0-10 0,0 0 10 15,0 0-44-15,0 0-3 0,0 0 0 16</inkml:trace>
  <inkml:trace contextRef="#ctx0" brushRef="#br0" timeOffset="208020.93">10732 9514 798 0,'0'0'33'16,"0"0"-33"-16,0 0 30 0,0 0-1 0,0 0 0 0,-8-3 0 15,1-3-4-15,0 3-1 0,7 3 0 0,0 0 0 16,-3-7 31-16,-1 1 5 0,1 0 2 0,3 6 0 16,0 0-3-16,0 0-1 0,0 0 0 0,0 0 0 15,7-6-27-15,-4-1-6 0,4 1-1 0,4 3 0 16,0 3-12-16,-1 0-4 0,4-3 0 0,4 3 0 16,0 3 10-16,3 0 2 0,0-3 0 0,7 9 0 15,0-2-20-15,1 2 0 0,-1-6 0 16,7 0 0-16,0 0 0 0,1 1 0 0,-1-1 0 0,7 0 0 15,4 0 0-15,0-3 12 0,0 3-4 0,0 0-8 16,3-3 14-16,0 3-4 0,1-3-1 0,-1 0 0 0,4 0 2 0,0-3 0 16,3 0 0-16,-3 0 0 15,4 3-11-15,-4 0 0 0,3-3 9 0,-3 3-9 16,4 0 9-16,-5-3-9 0,5 0 12 0,-1-1-12 16,-3 4 12-16,4 0-4 0,-4 4 0 0,3-4-8 0,-3 0 24 0,3-4-1 15,4 4-1-15,-3 0 0 16,-1-3-22-16,1 3 0 0,-4-3 0 0,0 6 0 0,3-3 10 0,0 3-2 15,1 4-8-15,-4-4 12 16,3 0-12-16,1 0 11 0,-4 0-11 0,3-3 10 0,-3 0-10 16,3 0 0-16,-3 0 9 0,4 0-9 0,-8-3 8 0,4 0-8 0,0-3 10 15,0 3-10-15,-4-1 8 0,4 1-8 0,0 3 0 0,0 0 0 32,0-3 8-32,0 3-8 0,0-3 0 0,0 0 9 15,0 3-1-15,0 0-8 0,0 0 12 0,-4 3-4 16,4 0-8-16,-4 3 0 0,1 4 0 0,-1-7 8 0,0 3-8 15,1-3 0-15,-1 4 0 0,1-7 0 0,-1 9 0 16,0-9 0-16,1 9 0 0,-1-2 0 0,4-4 0 16,-4 6 0-16,1-9 0 0,-1 0 0 0,1-3 8 0,-1 3-8 0,0-6 8 0,-3 6-8 15,4 0 9-15,-1 0-9 0,-3 0 10 0,0 0-10 16,-4 6 22-16,4-6-2 0,0 0 0 16,-4 0 0-16,-3-6-20 0,3 6-18 0,-3-3 3 0,3 3 1 15,-3-7 14-15,-4 7 12 16,1 0-3-16,-1 0 0 0,-3 7 3 0,0-7 1 0,-4 0 0 0,0 0 0 15,0 3-13-15,-3-3 11 0,0 6-11 0,-1-3 10 16,1 7-10-16,0-4 0 0,-4 0 0 0,4 4 0 16,-4-4 0-16,0 0 0 0,0 4 0 0,0-1 0 15,0-3 0-15,-3 1 0 0,7 2 0 0,-8-3 0 16,4 0 0-16,-3 10 12 0,0-6-4 0,-1 2 0 16,-2-2-8-16,2-1 0 0,-3 0 0 0,0 1-11 15,0-1 11-15,-3 4 0 0,3-4 0 0,-3 1 8 16,-1-1-8-16,-3 7 0 0,4-4 0 0,-4-2 8 15,0 5-8-15,0-2 0 0,0-1 0 0,0 1 8 0,-3 3-8 16,3 2 0-16,0 1 8 0,0 0-8 0,-4 0 0 16,5 0 0-16,-1-1 0 0,0 4 0 0,-4 3 0 0,4 4 0 15,0 2 0-15,0 0 8 0,-3 4-8 0,3-4 0 0,0 1 0 16,0 2 8-16,4 4-8 0,-4-1 0 16,3 4 8-16,-3-3-8 0,4-7 0 0,-4 7 0 0,0-4 0 15,-3-2 0-15,3-4 8 16,0 0-8-16,-4-3 8 0,4-3-8 0,-3 0 0 0,-1-3 0 0,1 0 0 0,-4-4 8 15,0-2-8-15,3-4 12 0,-3-3-4 0,0 4 0 16,0-10-8-16,0 0 11 0,0 6-11 0,0-6 12 16,0 0 1-16,0 0 1 0,0 0 0 0,-7 6 0 15,7-6 1-15,-7 0 0 0,-3 0 0 0,-1 0 0 16,0-3-3-16,1 0 0 0,-4-3 0 16,3 3 0-16,-3-4-1 0,0 4-1 0,0 0 0 0,-4 0 0 15,1 0-10-15,-1-3 10 0,-3 3-10 0,-4-4 10 16,4 4-10-16,-7 0 0 0,-1-3 9 0,-2 6-9 15,-1 0 0-15,-3 0 0 0,-1 0 0 0,-2 0 8 16,-1 0-8-16,0 6 0 0,-3-3 8 0,3 0-8 0,4 4 8 0,-8-1-8 16,4 0 8-16,1 0-8 0,-5-3 0 0,1 4 9 15,0-1-9-15,-4 0 0 0,3 1 8 0,-2-1-8 16,2-3 0-16,-3 3 0 0,1-3 8 0,-1 0-8 16,-4 4 0-16,1-4 0 0,0-3 16 0,-4 6-3 15,0-3-1-15,0 4 0 16,0-4-12-16,0-3-8 0,0 0 8 0,4 6-13 0,-4-3 13 0,3-3 15 15,4 0-3-15,4 0-1 16,-4 6-11-16,4-2 0 0,0-4 0 0,-1 0 0 0,4 0 0 0,-3 6 0 16,0-6 0-16,3 0 0 15,-3 0 0-15,-1 0 0 0,-3 0 0 0,4 3 0 0,0-3 8 0,-1-3 0 0,-2-3 0 0,-1 6 0 16,-4-4-8 0,1-2 8-16,-4 3-8 0,0-3 8 0,-3 6-8 0,3-3 0 0,0-4 0 0,0 4 8 15,4-3-8-15,-1 3 12 0,4-4-12 0,-3 7 12 16,3-3-12-16,4 0 12 0,-4-3-12 0,4 3 12 15,3 3-12-15,0-3 0 0,4 0-12 0,-4-1 12 16,0 1 0-16,4 0 0 0,-1 0 14 0,-2-3-4 16,-1 3-10-16,-3-4 0 0,3 1 0 0,0 0 0 15,0 0 0-15,4-1-12 0,-4 1 0 0,4-3 1 16,-4 2 19-16,-3-2 3 0,-1 6 1 0,1-4 0 16,-4 4-12-16,4-3 0 0,-1 3 0 0,1 0 0 15,0-3 0-15,3 2 0 0,0 1 0 0,4 0 8 16,0 3 9-16,-1 0 2 0,1-3 0 0,0 0 0 15,3 3-27-15,-3 0-6 0,3-3-1 0,0 3 0 0,0-3 15 16,1-1 0-16,2 4 0 0,-2 0 0 0,3-3 0 16,-1 0 0-16,1 3 0 0,0-3 0 0,0 0 0 0,-1 3 0 15,-2 0 0-15,-1-3-9 16,4 3 9-16,-4 0 0 0,-3 0 0 0,3 0 0 0,4 3 0 0,-4 0 0 16,4-3 0-16,-1 3 0 15,5-3 0-15,-1 0 0 0,0 3 0 0,1 0-8 0,3 1 8 0,-1-1 0 16,5-3 0-16,-4 3 0 0,-1-3 0 0,5 3 0 15,-4-3 0-15,3 3-8 0,0-3 8 0,1 0 0 16,-1 0 0-16,4 0 0 0,-4 0 0 0,4 0 0 16,4 0 0-16,-5 0 0 0,1 0-13 0,4 0 2 15,-1-3 1-15,1 0 0 16,-1 3 18-16,0 0 3 0,1 0 1 0,-1 0 0 0,1-3-12 0,-1 3 0 16,1 0 0-16,-1 0 0 0,0 0 0 0,1 0 0 0,-1-3 0 15,1 3 0-15,3 0 0 0,-8 0 0 0,5 0 0 0,-1-4 0 16,1 4-10-16,3 0-1 0,-4 0 0 0,0 0 0 15,4 4 11-15,-3-4 14 0,10 0-3 0,-7 3-1 16,0-3-10-16,-4 3 0 0,4-3 0 0,-4 3 0 16,11-3-8-16,-7 3 8 0,0 0 0 0,0-3 0 15,0 3 0-15,7-3 0 0,-10 4 0 0,10-4 0 16,-4 3-12-16,4-3 12 0,-10 3-12 0,10-3 12 16,-4 3-26-16,-3 0 2 0,0 3 1 0,3-3 0 15,4-3-111-15,-3 10-22 16,-4-1-5-16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18:56:41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11405 4792 1197 0,'0'0'50'0,"0"0"-40"15,0 0 5-15,7 9 1 0,0 1 0 0,4-4 0 16,0 0-7-16,-1 1-1 0,1-1 0 0,3-3 0 16,4 7 10-16,-4-4 2 0,0 0 0 0,3 0 0 15,5 1 12-15,-1 2 2 0,0-3 1 0,4 4 0 16,3-1-6-16,4 7-1 0,3-1 0 0,0 1 0 15,4 0-4-15,3-1-2 0,4 4 0 0,3 0 0 16,8 0-2-16,-1 0-1 0,8 0 0 0,-1-1 0 16,4 1-11-16,4-3-8 0,3-4 9 0,-3 1-9 15,3-4 12-15,0 1-4 0,-4-4-8 0,4-6 12 16,0 0-12-16,-3-6 11 0,3-4-11 0,0 1 10 16,-3 0 7-16,-1-1 2 0,1-2 0 0,-4-1 0 15,0-3-10-15,0-2-1 0,-4 2-8 0,-3-6 12 16,-3 9-12-16,-4-2 0 0,0-7 0 0,-4 6 0 15,-7-3 0-15,1 7-10 0,-4-1 2 0,-4-3 0 16,-7 7-51-16,-3 0-9 0,-4-1-3 0</inkml:trace>
  <inkml:trace contextRef="#ctx0" brushRef="#br0" timeOffset="1202.19">15155 4949 760 0,'0'0'16'0,"0"0"3"0,0 0-19 0,0 0 0 0,0 0 0 0,0 0 0 15,0 0 61-15,0 0 9 0,0-10 2 0,0-2 0 16,0-7-14-16,0 0-2 0,0-6-1 0,4-6 0 16,-1-10-25-16,1 3-5 0,3-9-1 0,4-3 0 15,-1 3-24-15,4-9 8 0,4-4-8 0,0 7 0 16,-1-4 0-16,4 1 0 0,1 0 0 0,-5 12 0 16,1 3 0-16,-1 6 0 0,1 1 0 15,-7 15 0-15,3-3 8 0,-7 10 4 0,0 2 0 16,0 7 0-16,-7 3-4 0,0 0-8 0,11 3 12 0,-4 7-4 15,0 5 4-15,0 7 1 0,3 3 0 0,-6 4 0 0,6 5 3 0,-3 4 0 16,4 2 0-16,0 11 0 16,3-4-16-16,-4 3 0 0,4 6 0 0,4-9 0 0,-4 7 0 0,0-4 0 15,0 0 0-15,0-3-10 16,-3-3-19-16,0-7-4 0,-4 11-1 16,-4-17 0-16,1-3-26 0,-1 7-4 0,-3-10-2 15</inkml:trace>
  <inkml:trace contextRef="#ctx0" brushRef="#br0" timeOffset="1445.53">15226 4616 1866 0,'-39'-40'52'0,"29"27"13"0,2 4-52 0,1 3-13 0,4-1 0 0,3 7 0 16,0-3 9-16,0 3-1 0,0-6 0 0,3 3 0 15,4-4-8-15,-3 7 0 0,3-3 0 0,4-3 0 16,-4 6 0-16,3-3 0 0,4-3 0 0,4 6 0 16,0-4 0-16,-1-2-9 0,4 3 9 0,4-3-10 15,0 3-10-15,0-4-3 0,-4 4 0 0,0-3 0 16,4 3-32-16,-4 0-6 0,0 0-2 0,0-1 0 16,-3 8-5-16,-1-4 0 0,-3 3-1 0</inkml:trace>
  <inkml:trace contextRef="#ctx0" brushRef="#br0" timeOffset="1746.6">15822 4648 1637 0,'-7'9'34'0,"4"7"8"15,-1-4-34-15,4 4-8 0,4 0 0 0,-1 3 0 0,1-4 0 0,-1 7 0 0,1-3 0 0,-1-3 0 16,4 3 8-16,-3-7 0 0,-1 4 0 0,1-4 0 15,-1 1-8-15,1-7 0 0,-1-3 0 0,-3-3 0 16,0 0 0-16,0 0 0 0,0 0 8 0,4-6-8 16,-4-3 16-16,0-4-3 0,-4-6 0 0,4 0 0 15,0-3-13-15,0-6 9 0,0 6-9 0,4-3 8 16,-1-3-8-16,4-3 0 0,1 9 0 0,-1-3-11 16,3 0-1-16,-3 3 0 0,4 0 0 0,-1 3 0 31,5 0-16-31,-1 6-3 0,0 1-1 0,0 3 0 0,0 5-5 0,0 1-2 15,0 3 0-15,0 0 0 0,-3 0-24 0,3 3-5 0,0-3 0 16</inkml:trace>
  <inkml:trace contextRef="#ctx0" brushRef="#br0" timeOffset="1971.37">16323 4234 1150 0,'7'-6'24'16,"0"-4"6"-16,-3 1-30 0,3 6 0 0,0-4 0 0,-4 7 0 15,-3 0 32-15,7 0 0 0,0 4 0 0,0 2 0 16,-3 0-20-16,0 7-3 0,3-10-1 0,-4 9 0 16,1 7 14-16,-4-9 2 0,3 12 1 0,-3-1 0 15,4 5 3-15,-4-1 1 0,0 3 0 0,0-6 0 16,3 6-9-16,1 0-1 0,-1-6-1 0,4 6 0 16,-3 1-18-16,3-4 0 0,-4 0 0 0,4-3 0 15,-3 3-12-15,0-6-7 0,-1 6-1 0,1-3 0 16,-1-3-112-16,1-4-24 0,-1 20-4 0,1-17 0 15</inkml:trace>
  <inkml:trace contextRef="#ctx0" brushRef="#br0" timeOffset="2174.83">16468 4560 1720 0,'3'-9'36'0,"4"-1"8"0,4 1-35 0,3-1-9 0,4 7 0 0,-4-3 0 15,0-3 0-15,0 9 0 0,-3 0 0 0,3 0 8 16,-4 0-8-16,4 0 0 0,0 6 0 0,-3-3 0 16,0-3-29-16,3 6-2 0,-4-3 0 0,1 4 0 31,3-4-110-31,-3 6-23 0,-1-2-4 0</inkml:trace>
  <inkml:trace contextRef="#ctx0" brushRef="#br0" timeOffset="2256.61">16870 4723 488 0,'3'10'13'0,"4"-1"5"0,0 0-18 0,1 1 0 0,2-7 0 0</inkml:trace>
  <inkml:trace contextRef="#ctx0" brushRef="#br0" timeOffset="2481.54">17007 4576 1364 0,'-14'-63'28'0,"7"41"7"0,7-3-35 16,-3-3 0-16,6-4 0 0,-3 4 0 0,4 6 39 0,-4 0 1 15,3 0 0-15,-3 7 0 0,4-1-5 0,-4 7-1 16,3-1 0-16,-3 10 0 0,0 0-18 0,0 0-3 0,0 0-1 0,0 0 0 16,0 0-12-16,0 0-13 0,0 0 2 0,0 0 1 31,0 0-27-31,0 0-6 0,0 0-1 0,0 0 0 0,0 0 20 0,0 0 3 0,4-9 1 0,-4 9 0 16,3-3 20-16,-3 3 0 0,0-7 0 0,0 7 0 31,0-3-40-31,0 3-3 0,4-6-1 0</inkml:trace>
  <inkml:trace contextRef="#ctx0" brushRef="#br0" timeOffset="3616.14">17343 3867 1868 0,'0'0'83'0,"0"0"17"16,0 0-80-16,0 0-20 0,7 6 0 0,3-2 0 16,1 5 0-16,-1-9-17 0,1 9 3 0,0-9 1 15,3 7-38-15,0-4-7 0,3-3-2 0,-3-3 0 16,4-4-2-16,0 7-1 0,-1-9 0 0,-2-10 0 16,2 10 15-16,-3-10 4 0,4 0 0 0,-7 0 0 0,3-3 44 15,-4-6 0-15,4 9 0 0,-3-6 0 0,-4 3 29 16,0-3 3-16,0 6 0 0,-3-9 0 15,-4 6-21-15,3 3-11 0,-3 4 12 0,0-1-12 0,-3 3 17 0,-1 4-3 16,4 0-1-16,0 9 0 0,0 0-13 0,0 0 11 16,-11 9-11-16,1 4 10 0,-4-1-10 0,0 7 0 0,0 3-10 15,-1 0 10-15,-2 12-8 0,-1-2 8 0,1 5 0 0,-1 4-9 16,4 3 9-16,-4 3 0 0,4 6 0 0,3-3 0 16,4 4 0-16,0-1 0 0,4 0 0 0,-1-2 0 15,8-1 0-15,-1-3 0 0,1 0 8 0,3-6-8 16,0-4 0-16,0 1 0 0,4-7 0 0,-4-3 0 15,3-3 0-15,1-3 0 0,-1 4 0 0,-3-8 0 16,1-2 0-16,-5-7 0 0,1 4 0 0,-1-7 0 16,-3 4 0-16,0-10 0 0,0 0-10 0,0 0 10 15,0 0-21-15,0 0 2 0,0 0 1 0,0-10 0 16,0 4-63-16,4-7-13 0,-4 4-2 0,3-4-1 16,1 1 33-16,-1-4 8 0,4 7 0 0,-3-1 1 15,3 1 70-15,3-4 13 0,-2 4 4 0,2 0 0 16,1 2 17-16,3-2 4 0,-4 3 1 0,4-4 0 15,4 4-32-15,0 0-6 0,-1-1-2 0,1-2 0 16,-4 3-14-16,7-4-10 0,-7 1 2 0,1 6 0 16,-1-13-23-16,0 13-4 0,-4-3-1 0,1 0 0 15,-4 2 20-15,4 1 3 0,-4 3 1 0,-7 0 0 16,0 0 12-16,3 7 16 0,1-4-3 0,-1 6-1 16,1 4 37-16,-1-4 7 0,1 10 2 0,-4-4 0 0,0 4-20 15,3 3-4-15,-3-9-1 0,0 6 0 16,4-4-33-16,3-2 0 0,0 9 0 0,-4-10 0 15,5 1-24-15,-1-4-8 0,0-2-1 0,0-1-1 0,-4-6 18 0,4 0 3 16,-3-3 1-16,-1-4 0 0,1-2 35 0,-4 0 7 16,3-1 2-16,1-2 0 0,-1-1-1 0,1-3 0 15,-1-2 0-15,1 5 0 0,0 1-8 0,-1-4-2 0,1 3 0 16,-1-2 0-16,1 2-21 0,-1-3 0 0,1 7 0 0,3 6 0 16,-4-3 0-16,1-4-10 0,3 10 1 0,0 0 0 31,0 0-6-31,0 6-1 0,0-2 0 0,4 2 0 0,-1-3-8 15,1-3-3-15,-1 9 0 0,5-2 0 0,-5-4-27 16,4 6-6-16,0-3 0 0,0-2-1 0,1 2 27 16,2-3 6-16,1-3 0 0,-1 0 1 0,-2 0 12 0,2-3 3 0,1 0 0 0,0 0 0 15,-4-1 12-15,0-2 0 0,-4-3 0 0,4-1 10 16,-3 7-10-16,3-3 12 0,0-3-12 0,-3-1 12 16,-1 1-12-16,1 3 0 0,-4-4 0 15,0 7 0-15,-3-6 0 0,-4 9 0 0,0 0 0 16,0 0-11-16,0 0 11 0,0 0 0 0,-11 9 0 0,4-6-8 15,-4 3 18-15,4 4 4 0,0-1 1 0,-3 1 0 16,6-1 33-16,-6 0 8 0,6 1 0 16,1 2 1-16,3-2-33 0,0-4-6 0,0 3-2 0,3-2 0 15,1-4-16-15,6-3 0 0,1 0-11 0,-1-3 11 16,1 0 0-16,3-4 0 0,0 1 0 0,4 3 0 16,-1-7 0-16,1 4 0 0,0-3 0 0,-1-1 0 15,1 1 0-15,-4 6 0 0,0-13 0 0,0 13 0 0,0-6-10 16,-3 6-2-16,0-4 0 0,-1 4 0 0,1 3 4 15,-4 3 0-15,0 0 0 0,0 4 0 0,0 2 8 0,-3 4 11 16,-1-4-3-16,1 0 0 0,-1 10 5 0,1-3 1 16,-4-4 0-16,3 1 0 0,-3 0-3 0,4-4-1 15,-1-3 0-15,-3 4 0 0,4-1-10 0,-4-9 8 0,3 6-8 0,-3-6 8 16,0 0 9-16,0 0 2 0,0 0 0 0,7-6 0 16,0 3 9-16,4-3 3 0,0-7 0 0,-4-3 0 15,7-2-23-15,-4-8-8 0,4-8 0 0,1 3 0 31,2-7-99-31,8-9-25 0,0-3-6 0</inkml:trace>
  <inkml:trace contextRef="#ctx0" brushRef="#br0" timeOffset="3815.61">19255 3221 1076 0,'7'-34'24'0,"3"2"4"0,4-2 2 0,0-1 0 0,-3 13-30 0,0-6 0 0,-4 13 0 0,3 5 0 16,-3-2 49-16,0 12 4 0,0 0 1 0,-3 3 0 15,-4 9-31-15,0 7-7 0,-4 3 0 0,1 6-1 16,-4 4 19-16,0 11 4 0,-4 1 1 0,1 10 0 15,-1 2-23-15,-3 7-4 0,3 3 0 0,-3 3-1 16,4 3 11-16,-8 3 2 0,7 0 1 0,-3 1 0 16,7-7-17-16,-3-1-8 0,6-2 0 0,-3-6 8 15,4-7-8-15,3-3 8 0,3-3-8 0,-3-6 8 16,0 3-8-16,4-6-11 0,-1-4 3 0,1 4 0 16,-4-4-96-16,3-5-18 0</inkml:trace>
  <inkml:trace contextRef="#ctx0" brushRef="#br0" timeOffset="4567.1">20479 3597 2138 0,'0'0'44'0,"0"0"12"16,3 10-45-16,4 9-11 0,0 6 0 0,4 9 0 16,0 1 0-16,-4 12-12 0,0 3 2 0,-4 6 1 15,-3 4 9-15,0 0 0 0,-3 12 0 0,-1-3 0 16,1 0-19-16,-1 0 2 0,1 0 0 0,-5-4 0 16,5 1-167-16,-4-6-32 0</inkml:trace>
  <inkml:trace contextRef="#ctx0" brushRef="#br0" timeOffset="5015.59">20613 3767 2166 0,'0'-25'45'0,"3"12"10"0,4-6-44 16,0 7-11-16,8-1 0 0,-5 1 0 0,4 2 12 0,-3 4 1 0,3-3 0 0,-3 5 0 15,3 1-5-15,-4 3-8 0,1 0 11 0,-1 0-11 16,1 0 13-16,0 7-4 0,-4-1-1 0,0 3 0 16,0 4-8-16,-4-1 0 0,-3 4-12 0,0 3 12 15,-7 0 0-15,0-1 0 0,-3 8 0 0,-8-1 0 16,0 0-24-16,1 3 4 0,-8 3 0 0,4-2 0 16,0-1-8-16,-1-3-2 15,1 0 0-15,7 0 0 0,0 0 13 0,0-3 2 0,3 3 1 0,4-6 0 16,4 6 2-16,-1-6 0 0,8-3 0 0,3 2 0 15,3-2 3-15,5 0 1 0,2-1 0 0,4-5 0 16,8 5-23-16,6-5-4 0,0-1-1 16,4-2 0-16,0-1 0 0,0 0-1 0,-1-3 0 0,1 0 0 15,-7 4 5-15,-4-4 0 0,0 0 1 0,-3 0 0 16,-7 3 63-16,-4 1 12 0,-4 2 2 0,-3-6 1 16,-3 7-2-16,-4-4 0 0,0 3 0 0,-7 7 0 31,-7-7-10-31,0 4-3 0,-8 6 0 0,-2-1 0 0,-4 1-16 0,-1 0-4 0,-2 3-1 15,-5-3 0-15,5 3-11 0,-1-3 0 0,0-1 0 0,0 1 0 16,4 0-18-16,0-3-9 0,3 3-1 0,4-7-1 16,3 1-117-16,4-4-23 0,7-3-5 0</inkml:trace>
  <inkml:trace contextRef="#ctx0" brushRef="#br0" timeOffset="5346.32">21089 4450 1196 0,'28'0'24'0,"1"-3"8"0,-5 3-32 0,1 3 0 0,0 0 0 0,-4 7 0 15,0-1 61-15,0-2 7 0,0 2 0 0,0-3 1 16,-3 4-35-16,3-1-7 0,0 0-2 0,-3-2 0 16,3-4-25-16,-3-3 0 0,3 6 0 0,-3-12 0 15,-1 3 0-15,4-4 0 0,-3-2-14 0,-4-4 5 16,0-2 34-16,-3 2 7 0,-4-6 2 0,0-3 0 16,0-3 8-16,-7 7 2 0,0-7 0 0,-3-1 0 15,-5 4 3-15,-2 1 1 0,-1-1 0 0,-3 3 0 16,0 9-20-16,-4 1-3 0,-3 3-1 0,0-1 0 15,0 7-16-15,-4 7-8 0,4-1 8 0,-7 3-8 16,0 10 12-16,-1 6-4 0,1 3 0 0,0 7 0 16,0-7-8-16,0 10 0 0,-1-4 0 0,5 4 0 15,6-4 0-15,4 7 0 0,3-6 0 0,8-4 0 16,6-3 0-16,4 4 0 0,4-4 0 0,10-6 0 16,0-7 0-16,11 4 13 0,7-3-3 0,3-4-1 15,8-5-9-15,2-4-11 0,8-3 3 0,4-3 0 16,-1-4-71-16,4-5-13 0,0-4-4 0</inkml:trace>
  <inkml:trace contextRef="#ctx0" brushRef="#br0" timeOffset="5946.25">23266 3974 2420 0,'-7'3'102'15,"0"3"-82"-15,-8 10-20 0,-2 3-12 0,-8-4 2 0,0 14 0 16,-6-8-20-16,-5 11-4 0,-2-1-1 0,2 10 0 16,-2 3 14-16,-1-3 2 0,3 9 1 0,1-3 0 15,7-3-15-15,0-4-3 0,3-2-1 0,7-7 0 16,4 4 9-1,4-10 1-15,6 0 1 0,4-6 0 0,4-7-11 16,6 7-3-16,4-9 0 0,0-1 0 0,8-3 10 16,2-6 2-16,1 0 0 0,7-15 0 15,-4 5-32-15,0-2-7 0,4-7-1 0,3 0 0 0,-3-3 4 0,0 3 0 16,0-6 0-16,-1 6 0 0,-2 1-8 0,-1 2-2 16,-4 0 0-16,-2-3 0 0,-5 10 38 0,1 0 7 15,-4-1 1-15,-3 7 1 0,-1-3 82 0,-3 12 16 0,0-3 3 0,-3 3 1 16,-1 4 28-16,-3 2 5 0,-3 7 2 0,-1-6 0 15,1 6-27-15,-1-1-6 0,1 8-1 0,-4-1 0 0,0 0-19 16,-1-3-4-16,1 3-1 0,0-3 0 0,0 3-9 16,4-3-3-16,3-7 0 0,0 1 0 0,3-7-32 15,1 7-8-15,-1-6 0 0,4-7 0 0,0-3 8 16,4 0 0-16,3 0 0 0,0-10 0 0,4-2-8 0,3-7 0 16,0-3 0-16,4 0 0 15,-4-3-36-15,-3-3-5 0,-1 3-2 0,1-4 0 0,0 1 18 0,-4 3 3 0,0-9 1 0,-4 12 0 16,1-7 21-16,-4 4 0 0,4 0 8 0,-4 0-8 15,0 3 0-15,-4 0 0 0,4 0 8 16,-7 7-8-16,4-1 9 0,-4 7 0 0,-4-1 0 0,4 1 0 16,-7 9 25-16,-3 0 5 0,-1 9 1 0,-3-9 0 15,-7 10-32-15,0 5-8 0,-4 4 0 0,0 0 0 16,-3-3 0-16,3 2 0 0,-3-2 0 0,0 3 8 16,3-16-8-16,4 6 0 0,3 1 0 0</inkml:trace>
  <inkml:trace contextRef="#ctx0" brushRef="#br0" timeOffset="6173.63">24215 3249 2280 0,'0'16'64'0,"0"-7"16"0,0 7-64 0,0 16-16 0,0 2 0 0,-4 10 0 15,-3 3 16-15,-7 6 0 0,0 1 0 0,-4-1 0 16,-6 13-28-16,-1-7-4 0,-3 17-2 0,-4-11 0 16,-3 7 3-16,-1 1 1 0,-2-8 0 0,2-2 0 15,-3 0-176-15,4-10-35 0,0 0-7 0</inkml:trace>
  <inkml:trace contextRef="#ctx0" brushRef="#br0" timeOffset="6681.27">21904 4554 1440 0,'0'0'40'0,"4"0"11"16,3 0-41-16,3 0-10 0,1 0 0 0,-1-3 0 0,1-7 60 0,-1 7 11 15,1-3 1-15,0-4 1 16,-1 1-40-16,4-10-8 0,0 10-1 0,1-4-1 16,-1-9-23-16,-4 3 8 0,4-6-8 0,-3 7 0 15,0-4 0-15,-1 6 0 0,-3-12 0 0,-3 12-12 0,-1 0 12 0,-3 4 11 16,-3-4-3-16,-1 7 0 16,1 6 20-16,-4-4 3 0,0 7 1 0,-1 0 0 0,-2 7-16 0,-1-4-4 0,1 16 0 0,-4-4 0 15,-1 7 0 1,-2-3 0-16,-1 6 0 0,1 0 0 0,-5 3 8 0,1 7 0 15,0-4 1-15,3 1 0 0,-3 5 2 0,4 1 0 0,3-1 0 0,-1-5 0 16,5 5-7-16,-1-8 0 0,8 2-1 0,-1-3 0 16,8-9-15-16,3 9 8 0,0-9-8 0,7-3 0 15,4-1-11-15,6-2-8 0,5-7-1 0,2 1-1 16,5-7-33 0,6-7-6-16,4 4-2 0</inkml:trace>
  <inkml:trace contextRef="#ctx0" brushRef="#br0" timeOffset="7313.36">24155 4193 1213 0,'0'0'34'0,"0"0"8"0,3 3-34 0,-3 4-8 0,4-1 0 0,-8 3 0 16,4 1 0-16,-3 2 8 0,-1-2-8 0,1 2 8 15,-4 7 25-15,0 6 5 0,-1-3 1 0,1 3 0 16,0-3 7-16,0 0 2 0,4 9 0 0,-4-6 0 15,3-3-8-15,1 3 0 0,6-3-1 0,1-3 0 16,-1-3-12-16,4 0-3 0,0-4 0 0,0-2 0 0,0-1-3 0,8-3-1 16,-1-3 0-16,3-3 0 15,1-3-6-15,-4-3-2 0,4 0 0 0,-1-7 0 0,-3 4-3 0,1-4-1 16,2-2 0-16,-3-4 0 16,0 0-8-16,1-3-9 0,-5 6 9 0,1-12-13 0,-1 0-1 0,1 9 0 15,-4-9 0-15,4 9 0 16,-4-3 14-16,0 3 0 0,0 0 0 0,-4 1-9 0,1 8 9 0,-4 1 16 15,0-1-4-15,-4 7-1 16,-3 0 14-16,0 0 3 0,-3 3 1 0,-5 6 0 0,-2 4-5 0,-1 2-2 16,-3-2 0-16,-4-1 0 15,-3 10-9-15,0 0-1 0,0-4-1 0,-1 4 0 16,5-3-11-16,-1-1 0 0,4-2 0 0,3-4 0 16,4 1-45-16,3-1-11 0,4-6-3 0</inkml:trace>
  <inkml:trace contextRef="#ctx0" brushRef="#br0" timeOffset="7836.61">24825 4118 1744 0,'11'25'36'0,"-8"-12"8"0,1 2-35 0,-1 4-9 0,1 6 0 0,-1-3 0 15,-3 3 20-15,-3 0 3 0,-1 0 0 0,1-3 0 16,-1 3 17-16,-3-6 3 15,3 6 1-15,-3-6 0 0,0-3-22 0,4-1-4 0,-4-5-1 0,3-1 0 16,-3-2 3-16,0-1 0 0,7-6 0 0,-7 0 0 16,7 0 4-16,-7 0 2 0,0-6 0 0,3-1 0 15,1-2-14-15,-1-1-2 0,4 1-1 0,4-4 0 16,-1-2-25-16,5-4-4 0,2 0-2 0,1 7 0 0,-1-4 4 16,4-6 1-16,4 0 0 0,-4 6 0 15,4-2 17-15,-1 8 0 0,5 1 0 0,-8-1 0 16,3 10-10-16,-3-3 10 0,-3 3-8 0,0 3 8 15,-1 4-10-15,-3-4 10 0,0 6-12 0,-3 1 12 16,-1-1 0-16,-3 7 0 0,0-1 0 0,0 4 9 16,4 0-9-16,-4-6 12 0,3 2-12 0,1 1 12 15,-1-4-12-15,5-2 0 0,-1 2 0 0,3-5 0 16,-3-1-11-16,7-6-4 0,0 3-1 0,4-6 0 16,0 0-16-16,3-4-3 0,4 1-1 0,-1-3 0 0,1-1 11 0,-4-2 1 15,0-4 1-15,4 7 0 0,-4-4 23 16,4 7 0-16,-4-10 0 0,0 7 0 0,0 3 0 15,-3-1 0-15,-4 4 0 0,0 0 0 16,-3 3-17-16,-1 0-9 0,1 0-2 0,-4 3 0 16,-3 3-44-16,3 1-8 0,-4-1-3 0,-3 0 0 15,4 4 40-15,-4-4 8 0,0 3 2 0,0-2 0 16,0-4 33-16,0 6 9 0,0 1 1 0,0-4 0 16,0-6 10-16,0 3 3 0,0-3 0 0,0 0 0 0,0 0-15 0,0 0-8 15,0 0 8-15,0 0-8 0,3-3-19 16,1-3-8-16</inkml:trace>
  <inkml:trace contextRef="#ctx0" brushRef="#br0" timeOffset="8213.78">25329 4221 1409 0,'0'0'29'0,"0"0"7"15,0 0-28-15,0 0-8 0,0 0 0 0,0 0 0 0,-3 7 52 16,3-7 10-16,-4 6 2 0,4 0 0 0,-3 4 0 0,-1 2 0 0,4-2 0 0,4-1 0 15,-4 10-41-15,3 0-8 0,-3-4-2 0,4 7 0 16,3-3 19-16,0 3 3 0,0 3 1 0,4 0 0 16,3 0-7-16,0-6-1 0,7 3 0 0,0-3 0 15,0 6-12-15,8-6-2 0,-1 0-1 0,0-4 0 16,0 1-13 0,-3-4 0-16,0-2 8 0,-1-1-8 0,-2 1 0 0,-5-4 0 0,1 3 0 0,-4-6 0 31,-3 1-50-31,-1-4-6 0,-3-4-2 0</inkml:trace>
  <inkml:trace contextRef="#ctx0" brushRef="#br0" timeOffset="8467.75">25767 3993 2432 0,'3'25'102'15,"-6"-3"-82"1,-4 3-20-16,0 6 0 0,-7 0-12 0,0 10 4 16,-8 0 8-16,-6 3 0 0,0 9 0 0,-7-3 0 15,-4 7 0-15,0 2 0 0,-7 1 0 0,-3 12 0 16,-8 0 0-16,-6 6 0 0,-4 4 0 0,-4-1 8 16,-6 17-8-16,-8-7 11 0,-3 6-11 0,0-6 12 0,-1 6-12 15,1-6 0-15,4-3 0 0,-1-7-11 16,4-2-114-16,7-4-23 0,3-6-5 0</inkml:trace>
  <inkml:trace contextRef="#ctx0" brushRef="#br0" timeOffset="9684.91">15289 5535 1526 0,'0'0'43'0,"0"0"10"0,0 0-42 0,0 0-11 0,11 0 0 0,0 0 0 16,10 0 21-16,7 0 3 0,4 0 0 0,7 0 0 15,6 0-12-15,12-3-1 0,6 0-1 0,4 0 0 16,11 0-10-16,7 0 0 0,6-1-12 0,8 4 12 16,3 0 0-16,8 4 0 0,3 2 9 0,3 3-1 15,8 7 1-15,3 3 1 0,7 6 0 0,3 0 0 0,4 6 5 0,7-3 1 16,4 7 0-16,3-1 0 15,11-2-16-15,4-7 8 0,6 3-8 16,4 0 0-16,3-9 9 0,4-3-9 0,0-4 8 0,11-5-8 16,3-1 23-16,3-9-1 0,12 0 0 15,-5-7 0-15,8 1-3 0,0-1-1 0,3-2 0 16,4-1 0-16,-4-2 6 0,4 2 2 0,0 1 0 0,-4-4 0 16,-3 6-26-16,-1-2 0 0,1-1 8 0,-7 1-8 15,-4 2 0-15,-4 1 8 0,1 3-8 0,-7-1 8 16,-8-2 0-16,-3 3-8 0,-7 3 12 0,-4-7-4 0,-13 7 16 15,-5-3 4-15,-6 6 0 0,-11-3 0 0,-7-4 10 16,-10 7 2-16,-4-3 1 0,-7-3 0 0,-11 3-21 0,-7-3-4 16,-7-4 0-16,-7 4-1 0,-14 0-6 0,-7-1-1 0,-7-2 0 0,-10 3 0 15,-4-4-8-15,-8 1-11 0,1 3 3 16,-11-4 0 0,0 1-39-16,-3-4-7 0,-4-2-2 0</inkml:trace>
  <inkml:trace contextRef="#ctx0" brushRef="#br0" timeOffset="10441.09">26370 4450 1746 0,'-32'-15'49'0,"4"-4"12"0,7 6-49 0,0 4-12 0,7-7 0 0,0 13 0 15,0-3-36-15,3 0-9 0,4 2-3 0,-4 1 0 16,1 0-12-16,3 0-2 0,-4-6-1 0,4 5 0 15,3-2 71-15,-3 0 13 0,0 0 3 0,7-4 1 16,0 1 74-16,4-10 14 0,3 6 3 0,4-5 1 16,10-4-58-16,3-3-12 0,12-4-3 0,10-8 0 15,3-1-6-15,14-6-2 0,8-3 0 0,7-6 0 16,3-7-27-16,3-6-9 0,8-3 0 0,-4-3 0 16,1-9 0-16,2 2 0 0,-3-5 0 0,-3-4-9 15,-4-3 9-15,0-6 0 0,-7 0 0 0,1 3 0 16,-8 0 0-16,-7 3 0 0,0 0 0 0,-8 15 0 15,-2 1 0-15,-8 3-8 0,0 9 8 0,-6 4 0 16,-8 15 0-16,-3 0-8 0,-1 13 8 0,-6 2 0 0,0 11 0 16,-8-4-8-16,1 9 8 0,-4-3 0 0,0 13 0 0,0-6-10 15,0 9 10-15,-7 0 0 16,0 0-44-16,0 0-3 0,4 3 0 0,-4-3 0 16,-4 16-45-16,-3-4-8 0,0 4-3 0</inkml:trace>
  <inkml:trace contextRef="#ctx0" brushRef="#br0" timeOffset="10831.05">26187 4500 1645 0,'0'0'69'15,"0"0"-55"-15,0 0-14 0,7 4 0 16,0-4 0-16,0 9-15 0,3-9 3 0,5 6 1 16,6-3 11-16,0 7-8 0,7-1 8 0,0 1-8 15,8 2 20-15,6-2 4 0,4 2 0 0,3 1 1 16,8 5 1-16,-1 4 0 0,4-3 0 0,4 9 0 15,-1 4 0-15,4-1 0 0,4 4 0 0,-1 9 0 16,4-7 17-16,0 4 3 0,0 3 1 0,1-3 0 0,-1 3-11 16,0-1-3-16,0 1 0 0,-7 0 0 15,0-3-15-15,-7 3-10 0,0-3 12 0,-7-1-12 0,-4 1 8 0,0-3-8 16,-6-4 0-16,-1 1 0 0,-3-4-12 0,-4 0-10 0,-3-2-2 16,0-4 0-1,-1-3-40-15,-2-7-9 0,2 1-2 0</inkml:trace>
  <inkml:trace contextRef="#ctx0" brushRef="#br0" timeOffset="11373.51">25926 5168 1724 0,'0'0'36'0,"3"10"8"0,8-4-35 15,-1-3-9-15,4 10 0 0,4 2 0 0,0 1 0 0,3 6-11 0,0 0 3 0,4 6 0 16,3 7 16-16,4-4 4 0,-1 0 1 0,5 7 0 15,-1 6 15-15,4 3 4 0,3-3 0 0,1 12 0 16,-5 1-2-16,5 5 0 0,-5 1 0 0,5 3 0 16,-1 3-6-16,0 3-2 0,1-6 0 0,3 9 0 15,0-6-5-15,-1 0-1 0,5 0 0 0,-1-6 0 16,4 0 7-16,-4-1 1 0,8-2 0 0,-4-4 0 16,0-6-24-16,0 1 0 0,0-8 0 0,-4-2 0 15,0-3 0-15,-3-4 0 0,0-2 0 0,0-4 0 16,0 0-12-16,-4-6-6 0,4 0-2 0,-4-3 0 15,4-10-52-15,-3 1-12 16,2-1-1-16</inkml:trace>
  <inkml:trace contextRef="#ctx0" brushRef="#br0" timeOffset="13766.86">28473 1791 1165 0,'0'0'24'0,"-7"4"7"0,7-4-31 0,0 9 0 15,0 0 0-15,0 1 0 0,3-4 0 0,1 7-21 0,3-4 3 16,3 0 1-16,1 1 17 0,0 2 0 0,3-2 0 0,0-7 0 15,3 3 23-15,1-6 1 0,3 0 1 0,0-6 0 16,8 3 14-16,-1-7 2 0,0-5 1 0,0-1 0 16,0 3-9-16,1-2-1 0,-1-4-1 0,0-3 0 15,-3 3-31-15,-4-3 8 0,4 0-8 0,-8 0 0 16,1 4 0-16,-4-1 0 0,-3-3 0 0,-4 3 0 16,-4 3 0-16,1-3 0 0,-4 4 0 0,0-1 0 15,-7 4 12-15,0-1-4 0,0 4-8 0,-4-4 12 16,0 4-12-16,-3-4 0 15,0 4 0-15,0 6 0 0,-4-4 0 16,4 7 0-16,-3 0 0 0,-1 7 0 0,-3 2 9 0,0 0-1 16,-4 7 0-16,0 3 0 0,-3 0 0 15,3 6-8-15,-3 9 12 0,-4-6-4 0,8 7 17 0,-4 3 3 16,3-1 1-16,0 4 0 0,4 0-7 0,7 6-2 0,0-6 0 16,3 2 0-16,8-2-10 0,6 0-2 0,1-3-8 0,6 2 12 15,4 1-2-15,4-16-1 0,7 10 0 0,3-10 0 16,4 3-1-16,7-12-8 0,-1-4 12 0,5 4-4 15,-1-13-8-15,4 3 0 0,0-12 0 0,3 3-11 16,-3-7-36-16,3-5-7 0,1-1-2 0,-4-6 0 16,-4 7-122-16,0-4-25 0</inkml:trace>
  <inkml:trace contextRef="#ctx0" brushRef="#br0" timeOffset="14400.51">29404 1719 1577 0,'11'16'66'0,"-4"-3"-53"16,0-1-13-16,-4 7-10 0,1-7 2 0,-4 10 0 15,3-3 8-15,-3 6 0 0,0 0 0 0,0 0 0 16,0 4 0-16,0-7 0 0,4 3 0 0,-4 0 0 16,0-3 0-16,0 0 0 0,0 0 0 0,0-4 0 15,0 1 0-15,0-3 0 0,3-4 0 0,1 4 0 16,-4-13 8-16,0-3 4 0,0 0 1 0,0 0 0 16,0 0 18-16,0 0 3 0,0 0 1 0,0 0 0 15,3-3 6-15,4-6 2 0,-3-1 0 0,3-2 0 16,-3-1-43-16,3-6-22 0,-4 7 2 0,4-4 1 15,-3 4-4-15,-1-7-1 0,1 3 0 0,3 4 0 16,-4-4 0-16,1 0 0 0,-1 1 0 0,1 2 0 16,3 4 11-16,-3 2 1 0,3 4 1 0,-7 3 0 15,0 0 11-15,0 0-8 0,3 0 8 0,1 3-8 16,3 4 8-16,-4 2 16 0,1 0-4 0,-1 1-1 16,1 6 5-16,-1-1 0 0,1 4 1 0,-4-6 0 15,3 5-6-15,-3-2-2 0,4-3 0 0,-1 5 0 16,1-5-9-16,0-1 0 0,-1 1 0 0,1-7 8 0,-1 4-8 0,-3-10 0 15,0 0 0-15,0 0 0 0,4-10 0 16,-1 4 0-16,4 0 0 0,-3-4 0 0,-1-2 0 0,4-7 0 16,0 0 0-16,0 0 0 0,1 4 0 0,2-1 0 15,1-3 0-15,-1 7 0 0,1-1 0 0,-1 1-9 0,1 2 9 0,0 7 0 16,-4-3-10-16,3 3 10 0,1-4-8 16,-1 7 8-16,-3 7 0 0,4-7-8 0,0 9 8 0,-4-6 0 15,0 13 0-15,0 0 9 0,-4-4 0 0,1 4 0 16,-1 3 7-16,1-1 0 0,-1 7 1 0,1-3 0 15,-1 0-17-15,1 0 0 0,0-3 0 0,-1-6 0 16,1-1 0-16,-1 4 0 0,1-7-12 0,-1 1 3 16,1-7-39-16,-1-3-8 15,-3 0-2-15</inkml:trace>
  <inkml:trace contextRef="#ctx0" brushRef="#br0" timeOffset="15239.28">30173 1901 581 0,'0'0'24'15,"0"0"-24"-15,0 0 90 0,7 3 13 0,0 4 2 0,0 2 1 16,-3 0-27-16,-1 7-6 0,1-3-1 0,-1 12 0 16,-3 0-9-16,0 0-3 0,0 6 0 0,0 7 0 15,-3-4-12-15,-1 10-4 0,4 0 0 0,-3 0 0 16,-1 0-44-16,4 3 0 0,-3 3-10 0,3-3 2 16,3-6 8-16,1 0 0 0,-1-4 0 0,4-2 0 15,0-1-100-15,0-9-16 0,1-3-2 16,-1 3-1-16,0-12 11 0,0-4 3 0,0-2 0 0</inkml:trace>
  <inkml:trace contextRef="#ctx0" brushRef="#br0" timeOffset="15542.07">30180 2061 1064 0,'0'-28'44'16,"0"0"-35"-1,4 3 78-15,-4-7 15 0,3 10 3 0,-3 0 1 0,4 0-28 0,-1 7-6 16,4-1 0-16,-3 3-1 0,-1-2-31 0,1 5-7 0,-1 1-1 0,1 0 0 16,3-1-20-16,0 7-4 0,0 0 0 0,0-3-8 15,0 2 0-15,4 4 0 0,-1 0 0 0,5 0 0 16,-1 4 0-16,3 2 0 0,1 0 0 0,0 0-9 16,-1 7 9-16,1-4 11 0,-1 1-3 0,-2-1 0 15,-1 7-24-15,-4-7-4 0,1 4-2 0,-4 2 0 16,-4 1 13-16,1 0 9 0,-4 3-12 0,-4-7 12 15,1 4 0-15,-8 0 0 0,1-4 0 0,-4 4 0 16,-4-1 0-16,-3 1 0 0,-4 0 0 0,0-1 0 16,-3-2 0-16,-4 6 0 0,1-10 0 0,2 1 0 15,1-1-27-15,7 0 2 0,-4 1 0 0</inkml:trace>
  <inkml:trace contextRef="#ctx0" brushRef="#br0" timeOffset="15816.01">30678 1218 1302 0,'0'0'27'0,"3"3"7"16,4 3-34-16,4 7 0 0,-4-1 0 0,3 7 0 15,-3 0 36-15,0 3 0 0,4 9 0 0,-4-3 0 16,-3 7 15-16,3-4 3 0,-4 13 1 0,1 0 0 0,-1-6-34 15,-3 5-6-15,0 1-2 0,0-6 0 16,-3 9-5-16,-1-9-8 0,1 2 11 0,-1-2-11 0,1-4 12 16,-4-5-12-16,3 2 12 0,1-12-12 0,-1 6 0 0,0-9 0 15,4-4 0-15,-3 1 0 0,3-4-12 0,0-3 3 16,0 4 1-16,0-1 0 16,0-9-52-16,0 0-9 0</inkml:trace>
  <inkml:trace contextRef="#ctx0" brushRef="#br0" timeOffset="16165.08">30953 1901 1596 0,'0'0'33'0,"0"0"7"0,0 0-32 0,3 6-8 0,1 7 0 0,-1 3 0 16,1-7 0-16,-1 4 0 0,-3-1 0 0,4 1 8 16,-1-1-8-16,1 1 10 0,-1 2-10 0,5-8 10 15,-1 2-10-15,0-3 12 0,3 1-12 0,1-4 12 16,3 3-12-16,0-6 8 0,4 0-8 0,-1-6 8 15,4 3-8-15,-3-7 0 0,0-2 9 0,3 5-9 16,-7-8 0-16,4 2 0 0,-4 1 0 0,0-1 0 16,-7-3 8-16,0 1-8 0,0 2 10 0,-3-6-10 15,-1 7 0-15,1-1 8 0,-4-2-8 0,3 5 0 16,-3 1 0-16,-3-1 0 0,3 1 0 0,0 9 0 16,-4-6-12-16,-3-4 0 0,0 1 1 0,0 9 0 15,0 0 0-15,0 0 0 0,0 0 0 0,-4 9 0 16,-3-9 11-16,4 10 0 0,-8-10-9 0,4 15 9 15,-4-5 8-15,0-1 7 0,1 4 1 0,-1-1 0 16,4-2-4-16,0-1 0 0,0-3 0 0,7 4 0 0,0-1-12 16,7-9 0-16,0 0 0 0,0 0-10 15,0 0-66-15,3-6-12 0,4 0-4 0</inkml:trace>
  <inkml:trace contextRef="#ctx0" brushRef="#br0" timeOffset="16549.62">31365 1748 1150 0,'11'-7'24'0,"3"4"6"0,-3 0-30 0,-4 3 0 0,3 3 0 0,1 0 0 15,-4 4 24-15,0 5-2 0,0-3 0 0,-3 4 0 16,-1 0-6-16,4 5-2 0,-3 1 0 0,-1 0 0 16,4 0 14-16,-3 3 4 0,3-7 0 0,0 7 0 15,0-3-16-15,0-3-4 0,0 3 0 0,4-7 0 16,-1 1 0-16,1 2 0 0,0-8 0 0,3-1 0 16,-4-3 22-16,4 0 4 0,0-3 1 0,1-3 0 15,-5 0-15-15,4-6-2 0,-3-1-1 0,-1-2 0 16,1-1-21-16,-4 4 0 0,0-4 0 0,0 1 0 15,-3-1 0-15,-1 4 0 0,1-10 0 16,-4 6 0-16,3 4 0 0,-3-4-15 0,0 1 3 0,0 9 0 0,0 3 3 16,0 0 1-16,0 0 0 0,0 0 0 15,0 0-20-15,0 0-3 0,0 0-1 0,-7 3 0 16,4 9 32-16,-4 1 0 0,-4 6 0 0,4 3 0 16,-7 0 29-16,0 3 12 0,0 0 3 0,-4 6 0 0,0 4-13 0,1 2-3 15,-1 1 0-15,0 3 0 16,1-4 4-16,-1-2 0 0,1 5 0 0,-1-8 0 15,0-1-32-15,4 4 0 0,-3-10 0 0,2 0 0 16,5 3 0-16,-1-12 0 0,4 6 0 0,0-7 0 0,4-2 0 16,-1 3 0-16,1-10-13 0,3 3 4 15,0-9-28-15,0 0-6 0,0 0-1 0,0 0 0 16,7-9-80-16,0 3-16 0,7-4-3 0</inkml:trace>
  <inkml:trace contextRef="#ctx0" brushRef="#br0" timeOffset="16919.13">31817 2121 1407 0,'14'-4'40'0,"0"1"8"0,0 3-38 0,0 3-10 0,4 4 0 0,-4-1 0 16,0 3 29-16,0-2 4 0,1-7 1 0,-1 3 0 15,0 3-11-15,0-6-3 0,4 0 0 0,-1 3 0 16,-3-3-3-16,4-3-1 0,0-3 0 0,-1 3 0 16,1 3-1-16,-1-10-1 0,1 1 0 0,0-4 0 15,-1 4 18-15,-2-4 4 0,-1 1 1 0,0-4 0 0,-4 4-29 16,-3-4-8-16,0 3 0 0,0 4 0 15,-3-7 14-15,-4 7-2 0,0-7 0 0,0 1 0 16,-7 5-12-16,3 7 9 0,4 3-9 0,-10 0 8 0,-1 0-8 16,-3 3-11-16,0 3 3 0,-4 4 0 0,1 6 8 15,-8-4 0-15,4 4 0 0,-4 6 0 16,1 3 0-16,-1 3 0 0,4-6 0 0,-1 3 0 16,5 0 0-16,3 0 0 0,0 3 0 15,0-2 0-15,6-8 0 0,1 1 0 0,4 0 8 16,3-3-8-16,0-1 0 0,3-12 0 0,4 13 0 0,1-13 0 0,2 4 11 15,4-1-3-15,4-6 0 0,-1-6 0 16,5-1-8 0,-1-2 8-16,0-1-8 0,4 1 8 0,-1 0-51 0,1-1-10 0,-4-5-3 0,4-4 0 15,-4 3-13-15,0 4-3 0,0-7-1 0,1-6 0 16,-5 9-95-16,1-3-18 0</inkml:trace>
  <inkml:trace contextRef="#ctx0" brushRef="#br0" timeOffset="17371.43">32706 1472 1166 0,'21'-35'49'0,"-3"13"-39"16,-4 3 59-16,4 7 12 0,-4 6 3 0,0-1 0 16,-4 4-58-16,1 3-11 0,0 0-3 0,-4 0 0 15,-4 6 23-15,4 7 4 0,-3-1 1 0,-4 7 0 16,0 0-13-16,-4 9-3 0,1 1 0 0,-4 5 0 16,0 1 7-16,-4-1 1 0,0 7 0 0,1 0 0 15,-4 6-20-15,0-10-4 0,-1 4-8 0,5 6 12 16,-1-6-12-16,4-4 0 0,4-2 0 0,-1-4 0 15,1-3 0-15,3-6 0 0,0-3 0 0,3 0 0 16,1 3 0-16,-1-6 0 0,1-1 0 0,-1-2 0 16,-3-1 0-16,4 1 0 0,-4-7 0 0,0 4 0 15,0-1 9-15,0-9-9 0,0 0 8 0,0 0-8 16,0 0 0-16,0 0-20 0,0 0 3 0,0 0 1 16,-7-9-10-16,3-1-2 0,1-5 0 0,3-1 0 15,-4-3 6-15,1 0 1 0,3 0 0 0,-4-3 0 0,4 4 37 0,-3 5 7 16,3 1 1-16,-4 8 1 0,4 4 12 0,-7-6 3 15,-4 6 0-15,-3 6 0 0,-3 1-16 0,-4 5-4 16,-1 1 0-16,-2 6 0 0,-1 9 10 0,0-3 2 16,1 3 0-16,2-3 0 0,5 10-32 15,3-13 0-15,0 3 0 0,7-3 0 0,3 6 0 0,8-6 0 0,-1 0 0 0,8-10 0 16,6 4 0-16,4 0 0 16,8-4 0-16,2 1 0 0,1-10 0 0,7 0 0 0,3 3 0 15,-3-6 0 1,3 3-20-16,4-3-9 0,-3-3-3 0,-5 3 0 15,1-6 16-15,0 3 4 0,-4 0 0 0,-6-7 0 16,-1 4-93-16,-4 0-19 0,43-16-3 0,-31 6-1 0</inkml:trace>
  <inkml:trace contextRef="#ctx0" brushRef="#br0" timeOffset="18483.12">28815 4397 1219 0,'0'-9'52'0,"0"-4"-42"16,0 7 8-16,0 6 2 0,0 0 0 0,0 0 0 15,-4 6-20-15,1 3 0 0,-4 4 0 0,0 6 0 16,0 6 18-16,-7 6 6 0,-1 1 2 0,1 5 0 16,-3 13 8-16,-4 4 2 0,3 5 0 0,-3 1 0 15,0 3-4-15,3-1 0 0,0 7 0 0,1-6 0 16,3 3-9-16,3-3-3 0,4 2 0 0,0-5 0 15,7 0-8-15,3-7-3 0,1-3 0 0,6-6 0 16,5-10-9-16,-1-5 0 0,7-1 0 0,4-3 0 16,-1-9-11-16,4-7 11 0,1 0-8 0,-1-9 8 15,0-3 0-15,7-9 0 0,1-1 0 0,-1-6 8 16,0-3-19-16,1-6-3 0,-5 0-1 0,1-3 0 16,0-7-17-16,-8-6-4 0,5-3-1 0,-5-6 0 15,1-4 1-15,3-12 0 0,-3 7 0 0,0-10 0 16,-1-1 14-16,-2-2 3 0,2-3 1 0,1 3 0 15,-7-4 18-15,-1 7 12 0,-3 0-1 0,0 9-1 0,1 10 33 0,-8-4 6 16,-4 7 2-16,-3 6 0 16,-3 7 11-16,-4 5 2 0,0 4 1 0,-4 9 0 15,0 1-14-15,-6 11-3 0,-1 4-1 0,-3 3 0 16,-4 6-31-16,-7 7-7 0,1-4-1 0,-5 16 0 0,-6 1-8 0,0-5 0 0,-1 8 0 16,1-7 8-16,3 6-8 15,0 3 0-15,1 1 0 0,-1 2 0 0,7-3-12 16,0 1-4-16,1 2 0 0,2-12-1 15,8 13-123-15,4-7-24 0,2 3-4 0</inkml:trace>
  <inkml:trace contextRef="#ctx0" brushRef="#br0" timeOffset="18949.4">29510 5156 1789 0,'-4'37'76'15,"8"1"-61"1,-4 0-15-16,0-4-16 0,3 10 3 0,-3-6 1 15,0-4-11-15,-3 4-1 0,3-4-1 0,-4-5 0 16,4-4 1-16,0 3 1 0,0-3 0 0,4-6 0 16,-1-4 5-16,1-2 1 0,-1-7 0 0,1 0 0 15,-4-6 46-15,4-6 10 0,6 0 1 0,-3-7 1 16,0-2 25-16,4-4 5 0,-1 0 1 0,1-6 0 0,0 0-58 16,-1-3-14-16,4-4 0 0,-3 1 0 15,3-7 0-15,0 7-10 0,0-3 2 0,0-1 0 0,0 4 8 16,0-1 0-16,1 7 0 0,-1 0 0 0,-4 6 0 0,1 10 0 0,-1-4 0 0,1 7 0 15,0 6-18-15,-4 0-2 16,0 10 0-16,0-1 0 0,0 0 20 0,-4 10 0 16,-3-3 0-16,4 9 0 0,-4 3 0 15,3 0 0-15,-3 13 0 0,0-3 0 0,4-1 12 0,-4 1 7 16,0-4 1-16,0 1 0 0,0-7-20 0,3 7 0 0,1-4 0 16,0-3 0-1,3-3-27-15,-4 0-9 0,4 1-1 0</inkml:trace>
  <inkml:trace contextRef="#ctx0" brushRef="#br0" timeOffset="19164.82">30551 4817 1056 0</inkml:trace>
  <inkml:trace contextRef="#ctx0" brushRef="#br0" timeOffset="19450.57">30491 4682 1729 0,'7'-15'72'0,"0"-4"-57"16,0 9 2-16,3-8 1 0,-3 2 0 15,0 0 0 1,1 4-4-16,-5-1-1 0,1 4 0 0,-1 3 0 0,-3 6 12 0,0 0 3 0,0 0 0 0,0 0 0 16,0 9-28-16,0 7 0 0,0-1 0 0,0 7 0 15,-3 6 0-15,-1 1 12 0,1 5-2 0,-1 4 0 16,-3 6 2-16,0 0 1 0,3 3 0 0,-3 3 0 15,0 0-5-15,0 0 0 0,0 3-8 0,-3-2 12 16,2-1-12-16,1 3 0 0,4-3 8 0,-4-3-8 16,3-6 0-16,-3-3 8 0,4-7-8 0,3 0 0 15,-4 1 8-15,4-1-8 0,0-3 0 0,4-3 0 16,-4-3-11-16,3-3-8 0,-3-3-1 0,0-4-1 16,4-5-99-16,-1 2-19 0,1 0-4 15</inkml:trace>
  <inkml:trace contextRef="#ctx0" brushRef="#br0" timeOffset="19818.59">30805 5137 1531 0,'0'9'64'16,"3"4"-51"0,-3-4 22-16,4 10 4 0,-4-3 1 0,0 6 0 15,-4 3-21-15,1 0-4 0,-1 3-1 0,1 0 0 16,3 1-1-16,-4-4 0 0,4 0 0 0,4 3 0 0,-4-9-2 0,3 0-1 0,1-4 0 0,-1 1 0 15,4-3 4-15,0-4 1 0,4-3 0 0,-4 0 0 16,3-2 7-16,1-4 2 0,0 0 0 0,3 0 0 16,-4-10-8-16,1 4 0 0,3-3-1 0,-3-4 0 15,-1 0-15-15,1-2 0 0,-1-4 0 0,-3-3 0 16,0 3-16-16,0-6 3 0,1 0 1 16,-1-3 0-16,0 0 12 0,-4-1 0 0,4-2 0 0,-3 3 0 15,-1 3 0-15,1 3 0 0,-1 3 0 0,-3 0 0 16,-3 10 0-16,-1 2 8 0,4 7 0 0,-7 0-8 15,0 0 9-15,-7 4-9 0,0 2 0 0,0 0 9 16,-4 4 0-16,-3 5 0 0,0-2 0 0,0 2 0 16,-4 4-1-16,4 0 0 0,-4 0 0 0,4 3 0 15,0-3-8-15,7-1 10 0,0-2-10 0,3 0 10 16,4-4-31-16,3-2-7 16,4-1 0-16,0 1-1 0,7-7-63 0,1 0-13 0,6-3-3 0</inkml:trace>
  <inkml:trace contextRef="#ctx0" brushRef="#br0" timeOffset="20194.16">31221 5219 1045 0,'10'0'44'16,"1"-4"-36"-1,-4 8 45-15,0-1 9 0,0 0 2 0,0 3 0 16,-3 0-20-16,-1 4-3 0,4-1-1 0,-3 1 0 16,-4-1-16-16,3 0-3 0,1 7-1 0,-4-3 0 15,0 2 29-15,0-2 6 0,0-1 1 0,0 4 0 0,-4-3 4 0,4-1 2 0,0 1 0 0,0-1 0 31,0-2-22-31,0-1-5 0,4 0-1 0,-4 4 0 0,3-7-24 0,1 0-10 0,0-2 8 16,-1-1-8-16,4-3 0 0,0 0 0 0,4-3 0 0,-1-4 0 31,1 4-16-31,-1-6-8 0,1-1-1 0,0 1-1 16,-1-4-6-16,1-2-2 0,3 2 0 0,-3 1 0 0,-1-4 21 0,1 0 4 0,-1-2 1 16,-3 2 0-16,4-3 8 0,-4 0 12 0,0 4-2 0,0-1-1 15,-3 3 2-15,-1-2 0 16,1 2 0-16,-4 4 0 0,0 2-11 0,-4 1 0 0,4 6 0 15,-7 0 0-15,0-3 0 0,-4 6 8 0,1-3-8 0,-1 6 8 16,-6 1 7-16,3-1 1 0,-8 3 0 0,5-2 0 16,-4 5-4-16,-1-2-1 0,1 2 0 0,0 1 0 15,0-7-11-15,3 10 0 0,4-7 0 0,4-6 0 16,-1 7-18 0,0-1-9-16,8-3-1 0,3-6-1 0,0 0-128 0,0 0-26 0,7-3-5 15</inkml:trace>
  <inkml:trace contextRef="#ctx0" brushRef="#br0" timeOffset="20817.5">31870 4685 1820 0,'0'0'38'0,"0"0"8"16,3 10-37-16,-3 2-9 0,4 4 0 0,-4 6 0 15,-4 3 0-15,1 6-17 0,-1 1 4 0,-3 2 1 0,-3 7 12 16,3 0 0-16,-4 3 0 0,4-3 10 15,-3 6-10-15,-1-4 0 0,4 1 0 0,0 0-11 0,0-3 11 0,7-3 0 16,0-1 0-16,0-2 0 0,0-7-13 0,3-3-1 16,1-3 0-16,-1 3 0 15,1-6-19-15,-1-7-4 0,4 4-1 0,-3-6 0 16,3-4-3-16,-3 0-1 0,3-3 0 0,0-3 0 16,0-6-19-16,0-3-4 0</inkml:trace>
  <inkml:trace contextRef="#ctx0" brushRef="#br0" timeOffset="21696.69">32106 5131 1659 0,'0'0'34'0,"0"0"10"0,0 0-36 0,-3 9-8 0,-1 1 0 0,-3-1 0 16,-3 7 26-16,-1-7 3 0,-3 0 1 0,-4 4 0 16,4-4 24-16,-3 4 5 0,-1-1 1 0,-3-2 0 15,3 2-36-15,0 1-6 0,-3-4-2 0,4 1 0 16,-1-4-8-16,0-3-8 0,4 3 12 0,0-2-12 15,0 2 0-15,3-3 0 0,4 0-12 0,-3-3 3 16,10 0 1-16,0 0 0 0,0 0 0 0,0 0 0 16,0 10-7-16,3-1-1 0,4 0 0 0,0 1 0 15,4 5 16-15,3 1 0 0,4 0 0 0,-4 3-9 16,7-1 9-16,-3 4 0 0,6-3 0 0,-2 0 0 16,2 0 0-16,1 0-8 0,0-4 8 0,-1-2-8 15,5 2-26-15,-5-5-5 0,4-1-1 0,1-2 0 16,-1-4-28-16,0-3-7 0,0-3-1 0,-3-4 0 15,3 1 10-15,-3-7 2 0,0-2 0 0,-4 2 0 16,-4-2 48-16,1-4 16 0,-4 0-10 0,0 3 10 0,-3-3 42 16,3 1 14-16,-3 2 2 0,-4-3 1 0,0 7-25 15,0 2-5-15,-4-2-1 0,4 2 0 0,-3 4-14 16,-1 0-3-16,1-1-1 0,-4 7 0 0,0 0-10 0,0 0 0 0,0 0 9 16,0 0-9-16,0 0 0 0,3-3 0 0,5 3 0 0,-5 0 0 15,4 0 0-15,0 0 0 0,4 0 12 16,-1 0-4-16,-3 0 18 0,4 0 4 0,0 0 1 0,-1-3 0 15,-3-3 4-15,4 0 1 0,-4-4 0 0,0 4 0 16,0-3-6-16,-4-1-1 0,1-2 0 0,0 2 0 16,-4 1-10-16,0-1-3 0,0 1 0 0,-4 0 0 15,0-1-16-15,-3 4 0 0,0-3 0 0,0 2 0 16,-3 1 0-16,-4 3 0 0,3-3 0 0,-3 6 0 16,0 0 0-16,-4 0 0 0,4 6 0 15,-4 0 0-15,1 7 0 0,-1 2-12 0,-3 4 1 0,3 6 1 16,1-3 10-16,3 3 0 0,-1 0 0 0,1 4-8 15,4-4 8-15,-1-3 0 0,4-4 8 0,4 7-8 16,-1-3 0-16,8-6 0 0,-1 3 0 0,1-3 0 16,6-7-12-16,1-3-6 0,3-3-2 0,4 4 0 31,-1-14-22-31,1 7-5 0,3-9-1 0,0 0 0 0,0-1 13 0,1 1 3 0,-1-4 0 0,3-2 0 16,-2-4 24-16,2 0 8 0,4-3 0 0,-3 3 0 15,-4 0 16-15,1 7 9 0,-1 2 3 0,-4 1 0 16,1 3-13-16,0 3-3 0,-4 3 0 0,3 0 0 15,-6 3-12-15,0 3 0 0,-1 3 8 0,-3 1-8 16,0 2 8-16,0-2 0 0,0 9-8 0,-3-4 12 16,-1 1 4-16,1 3 0 0,-1-4 0 0,1 4 0 0,-1 0-4 15,5-6 0-15,-5 5 0 0,4-8 0 0,-3 5-2 0,-1-8-1 16,4-4 0-16,-3 3 0 0,-4-6 7 0,7 3 0 0,-4-3 1 16,-3 0 0-16,4-6 20 0,-1 0 4 0,1-1 1 0,-1-8 0 15,-3 2-27-15,4-6-6 0,-1-2-1 0,5-1 0 16,-5-4-8-16,4 1 0 15,0-3 0-15,4 6 0 16,3-6 0-16,4 0 0 0,-1 0 0 16,4 6 0-16,-3 3-12 0,7 3-4 0,-1-3 0 15,1 7-1-15,0-1-20 0,-1 4-4 0,1-1-1 16,3 1 0-16,1 3 11 0,-8 3 3 0,0-4 0 16,-3 7 0-16,-1 7-96 0,-3-4-20 0</inkml:trace>
  <inkml:trace contextRef="#ctx0" brushRef="#br0" timeOffset="22751.25">28600 6582 1610 0,'-11'-18'33'0,"4"-1"9"0,-4 6-34 0,4 1-8 0,0 2 0 0,-3 1 0 15,-1 3 0-15,-3 3 0 0,4-4-10 0,-8 1 10 16,0 6-20-16,-3 0 1 0,0 6 1 0,-4 1 0 16,-3-1 28-16,0 0 6 0,0 3 0 0,3 1 1 15,-3 2 19-15,-1 4 4 0,5 0 1 0,3-1 0 16,-4-2-1-16,4 6 0 0,0 0 0 0,3-4 0 16,0 7-40-16,1-3 0 0,2 0 0 0,5 3 0 15,3-3 0-15,3 3 8 0,4-4-8 0,4 1 12 16,3 0-12-16,3 0 0 0,1 6 0 0,7-3 0 15,-1-3 0-15,5 3 0 0,2-4 0 0,1 8 0 16,0-1 0-16,-1-3 0 0,5 3 0 0,-1 0 0 0,-4-6 0 16,1 2 0-16,-4-5 0 0,4 3 0 15,-4 0 0-15,4 0 0 0,-8-4 0 0,5 4 0 0,-8 0 0 16,0 0 0-16,-4-4-9 0,-2 4 9 0,-5-3 0 0,1 0-12 16,-4-4 12-16,0 7-10 0,-7-3 10 15,-4-1 0-15,0-2 0 0,-3 2-8 16,0-2 18-16,-4 0 4 0,4-1 1 0,-3-2 0 0,-1-1-15 0,0 7 0 0,1-7 0 0,-1 0 0 31,4-5-88-31,0 2-23 0</inkml:trace>
  <inkml:trace contextRef="#ctx0" brushRef="#br0" timeOffset="23251.93">29115 7084 1694 0,'0'0'72'15,"0"0"-58"1,3 3-4-16,-3-3-1 0,4 7 0 0,-4-7 0 15,3 9-9-15,-3-9 0 0,0 3 0 0,0-3 0 16,0 0 0-16,0 0 0 0,0 0 0 0,0 0 0 0,0 0 0 0,0 0 0 16,0 0 0-16,0 0 0 0,-7 9 0 0,4-2 0 15,3-7 8-15,-7 3-8 0,7-3 38 0,0 0 2 0,0 0 1 0,0 0 0 16,0 0-10-16,-7 0-3 0,7 0 0 0,-7 0 0 16,7 0-12-16,-7 6-4 0,-1-6 0 0,-2 0 0 15,-1 3-12-15,1 0 0 0,-4 1 8 0,0-1-8 16,-1 0 0-16,1 3 0 0,0 4 8 0,0-1-8 15,0 3 0-15,0 1 0 16,0 3 0-16,-4 2 0 0,4 1 0 0,3 0 0 0,-3 0 0 16,4 0 0-16,-1 3 18 0,8-3 1 0,-4-1 0 0,7 4 0 15,0 0-19-15,3-3 0 0,1 3-11 0,6 0 11 16,-3-3 0-16,7 6 17 0,0-3-1 0,8-3-1 16,-1-1-7-16,3-2-8 0,5-3 11 0,-1-1-11 15,4-2 0-15,-1-4 0 0,1-3-15 0,3-3 5 16,1 0-26-16,-1 0-4 15,-3-3-2-15,3-3 0 0,0-4-39 0,1 1-8 0,-1-1-2 16</inkml:trace>
  <inkml:trace contextRef="#ctx0" brushRef="#br0" timeOffset="23634.39">29760 7166 1617 0,'0'0'33'0,"0"0"10"15,0 0-35-15,0 0-8 0,0 0 0 0,-7 6 0 0,0 3 32 0,-3 1 5 16,3-1 1-16,-4 4 0 16,4 5-7-16,-4 1-2 0,-3 10 0 0,4-8 0 0,-1 5-4 0,1-4-1 15,2 6 0-15,5-3 0 16,-1-3-5-16,4 0-2 0,0-3 0 0,4-1 0 0,3 1 10 0,0-3 1 0,4-1 1 16,-1-5 0-16,4-4-29 0,0 0 0 0,4-2 0 0,3-4 0 15,0-4 10-15,4-2-1 16,0 0 0-16,-1-4 0 0,1 1-9 0,0-3 0 0,0-1 0 15,-1-3 0-15,-3 4 0 0,1-4 0 16,-5 0 0-16,4-2 0 0,-6-1-8 0,-1-6-4 16,0 6-1-16,-4-6 0 0,-3 0 2 15,0 0 1-15,-3 0 0 0,-4-1 0 0,0 5-4 0,-7-1-1 16,0 0 0-16,-4 6 0 0,-3 0 5 0,-3 4 1 0,-5-4 0 16,5 7 0-16,-8 6 38 0,0-4 8 0,1 4 2 15,-5 6 0-15,1-3-22 0,0 10-4 0,-4-1-1 0,0 0 0 16,1 7-12-16,-1-3 9 0,4-1-9 0,-4 4 8 15,11-4-8-15,0 1 0 0,3-7 0 0,4 10 0 16,3-7-36-16,1 1-10 16,6-7-2-16</inkml:trace>
  <inkml:trace contextRef="#ctx0" brushRef="#br0" timeOffset="23951.74">30244 7115 1257 0,'28'7'26'0,"-21"-7"6"16,0 3-32-16,4-3 0 0,-4 0 0 0,-4 6 0 16,4 0 61-16,-3 4 6 0,3-1 1 0,-4 7 0 15,-3 0-19-15,4-1-3 0,-4 10-1 0,0-3 0 0,0 3 6 16,0-3 1-16,-4 3 0 0,4 1 0 16,0-8-20-16,0 4-3 0,0-3-1 0,4-6 0 0,-1 2-7 0,-3-5-1 0,7-1-1 15,-3-3 0-15,3-2 7 0,0 2 2 0,4-6 0 0,-1 0 0 16,1-6-20-16,3-1-8 0,4-5 0 0,-4-1 8 15,3-3-19-15,1-2-4 0,-4-4-1 0,4 3 0 16,-1 0 1-16,-3-6 0 0,4 0 0 16,0 3 0-16,-1-3 15 0,-3 6 0 0,4 0 0 15,0-3 0-15,-4 4-14 0,0-4 0 0,0 3 0 0,-3 0 0 32,-1 3-13-32,1 4-2 0,-4 2-1 0,0-2 0 0,4 2-22 15,-4 1-5-15,3 0-1 0</inkml:trace>
  <inkml:trace contextRef="#ctx0" brushRef="#br0" timeOffset="24234.98">31306 6322 1873 0,'3'19'79'15,"1"3"-63"1,-1 3-16-16,-3 6 8 0,-3 1-8 0,-1 5 0 0,1 1 27 0,-5 3-1 15,5-4 0-15,-4 4 0 16,0 3 2-16,3 3 1 0,-3 6 0 0,4 1 0 0,-1-4-13 0,1 3-4 16,-1-3 0-16,1 0 0 15,3-2-12-15,3-8 8 0,1-2-8 0,-1-7 0 16,1 7 8-16,-1-4-8 0,4-2 0 0,0-1 9 0,-3-6-9 16,6 0 0-16,-2-3 0 0,-1 0 0 0,-4-3 0 15,4-6 0-15,0 5-12 0,0-2 12 16,-3-7-60-16,-1 1-4 0,4-4 0 0,-7-6-1 15,4 0-95-15,-1 0-18 0</inkml:trace>
  <inkml:trace contextRef="#ctx0" brushRef="#br0" timeOffset="24486.3">30939 6924 1825 0,'-11'-6'52'0,"4"0"11"0,3-1-51 0,4 7-12 0,0 0 0 0,0 0 0 15,0 0 58-15,0 0 9 0,0-6 1 0,4 0 1 16,3 3-11-16,7 0-2 0,7 3-1 0,4-4 0 16,7 1-31-16,10 0-5 0,4 3-2 0,7-3 0 0,3 0-17 15,4-3 0-15,4 3 0 0,-1-4 0 16,8 4-16-16,-4-3 2 0,3 3 1 0,1-4 0 0,0 4 5 16,-1-3 8-16,-3-3-13 0,0 2 5 15,0-2-13-15,-3 3-3 0,-4-4 0 0,3 4 0 16,-10 0-143-16,4-4-29 0</inkml:trace>
  <inkml:trace contextRef="#ctx0" brushRef="#br0" timeOffset="29506.23">5817 13104 314 0,'0'0'0'0,"4"3"14"0,-4-3-14 0,3 7 0 0,1 2 0 0,-4-3 0 16,0-6 49-16,3 7 7 0,-3-1 2 0,0-6 0 16,0 6-19-16,0-6-4 0,0 0-1 0,0 0 0 15,0 0-18-15,0 0-4 0,0 0-1 0,0 0 0 16,0 0-11-16,0 0 0 0,0 0 9 0,0 0-9 16,0 0 15-16,0 0-2 0,0 0 0 0,0 0 0 0,0 0 8 0,0 0 2 15,0 0 0-15,4-6 0 16,-4 6 5-16,0 0 2 0,0 0 0 0,0 0 0 15,7 0 8-15,0 0 2 0,0 6 0 0,4-3 0 16,-1 4-7-16,11 2-1 0,-6 0 0 0,2 1 0 0,4-1-12 0,1 4-4 16,-1 2 0-16,7-2 0 15,-10 3-4-15,3-4-2 0,0 1 0 0,0 2 0 0,0-2 3 16,4-4 1-16,-7 4 0 0,3-4 0 0,0 1 5 0,4-7 1 16,-4 0 0-16,7 0 0 15,-3-3-5-15,3-3-1 0,0 0 0 0,7-3 0 0,-6-1 16 0,2-2 3 0,1-4 1 16,0 1 0-16,-4-4-34 0,0 7 0 0,1-4 0 0,-5 1 0 15,4-1 0-15,-3 1 0 0,0-4 0 0,0 3-12 16,-1 1 12-16,1-4 0 0,-4 7 0 0,0-1 10 16,0 1-10-16,1 6 0 0,-5-4 0 0,1 1 0 15,-4 3 0-15,4 3-12 0,-1-3 2 16,1 6 1-16,0-3 9 0,-1 6 0 16,4-3 10-16,-7 4-10 0,4-4 14 0,0 6-3 0,3 1-1 0,-3-1 0 15,-1 1-2-15,8-1-8 0,-7-3 12 0,3 0-4 16,3-6-8-16,-2 0 10 0,2 0-10 0,4-3 10 15,-3-3-10-15,7-6 0 0,-4 2 0 0,0 1 0 0,-3-1 0 16,3-5-14-16,-3-1 5 0,0 0 1 16,-1-3 8-16,-2 4-10 0,-1-1 10 0,0-3-10 0,-4 10 10 15,1-4 0-15,3 1 0 0,-7 6 0 0,4 2 12 16,-4-2-3-16,7 6 0 0,-3 3 0 0,0 4 11 0,3-1 1 16,-4 3 1-16,5-3 0 0,6 10-22 0,-4-3 0 15,1 2 0-15,0 1 8 0,3-3-8 0,0-1 0 16,4 1 0-16,-4-1 8 0,4 1-8 0,3-4 0 15,-3-6 0-15,0 7 0 16,0-4 0-16,3-3 0 0,0 3 0 0,-3-2-8 0,0 2 8 0,-1 0-8 16,1-3 8-16,-4 3-8 0,1 1 8 0,-1-4 0 15,-4 3 8-15,5 0-8 0,-1 1 0 0,4-1 0 0,-4-3 0 16,4 3 8-16,-4 1-8 0,4 2 0 0,-1-3 0 0,1 4 0 16,0-4 0-16,0 3-10 0,-4-5 10 15,0 5-13-15,0 0 1 0,-3-9 1 0,3 7 0 0,-3-1 0 16,0 3 11-16,3 4 0 15,-4-7 0-15,5 0 0 0,-5 1 0 0,5-4 0 0,-5 0 0 16,5 0 0-16,-1 0 11 0,0 3-3 0,0-2 0 0,-3-1 0 16,7 0-8-16,-8 3 0 0,5-6 0 0,-5 6 0 15,5-6 0-15,-1-6 0 0,0 6 0 0,-3 0 0 16,3-3 0-16,0 0 0 0,-3-3 0 0,-1-1 0 16,1 1 0-16,-4-3-11 0,1-1 3 0,2 1 0 15,-3-4 8-15,1 4 0 0,-5-4 0 0,1 4 0 16,3 0 0-16,-3 5 0 0,-1-2 0 0,-3-3-8 15,0 6 20-15,4-4 5 0,-4 7 1 0,4-3 0 0,3 0 7 16,-3 3 2-16,3 0 0 0,-4 3 0 16,5-3-27-16,-5 0 0 0,1 3 0 0,3-3 0 0,-3 0 0 0,-1 0 0 15,1 0 0-15,3-3 0 0,-3 3 0 0,-1-3 0 16,5 3 0-16,-5-3 0 0,-3 0 0 16,4 3 0-16,0-3 8 0,-1 3-8 15,1-4 16-15,0 1 2 0,-1 0 0 0,1 0 0 0,-1-3 2 0,-2 0 1 16,6-1 0-16,-4 4 0 0,1-6-13 0,0 2-8 15,-1 1 10-15,1 3-10 0,0-9 21 0,-4 8-1 16,3-2-1-16,1-3 0 0,-4-1-28 0,0 7-6 16,0 3-1-16,0-6 0 0,4-4 16 0,-4 4 0 15,0 0 0-15,0 0 0 0,4-1 18 0,-4 1-3 0,0 3-1 16,0 0 0-16,0 3-6 0,4-3-8 0,-4 3 11 16,4 0-11-16,-1 3 0 0,1-3 0 0,-4 0 0 0,0 0-12 15,0 0 12-15,1 0 0 0,-1 0 0 0,0 0 0 16,0 0 0-16,0 0 0 0,0 0 0 15,0 0 0-15,4 0 0 0,-4 0 0 0,4 3 0 0,-4-3 0 16,3 0 0-16,-3 0 0 0,4 0-12 0,-4 0 12 16,7-3 0-16,-3 0 0 0,-4 0 0 0,0-1 0 15,4-2 0-15,-4 0 0 0,0-7 0 0,0 4 0 16,0 0 0-16,4-1 0 0,-4 1 8 0,0-1-8 16,-3-2 0-16,6 2 0 0,-2 1 8 0,-1 0-8 15,-4-1 0-15,4 1 0 0,-3 2 8 0,-4-2-8 16,4-3 0-16,-4 2 8 0,0 1-8 0,0 2 0 15,0 4 12-15,0-3-4 0,-4 6 0 0,1-3-8 16,3-3 0-16,-7 6 0 0,0 0 0 0,4 0 0 0,3 0 0 16,-7 0 0-16,0 0 0 0,3 0 0 0,-3 0 0 0,0 0 0 15,0 0 0-15,4-3 0 0,-1-1 0 16,-3 4 0-16,0 0 0 0,0 0 0 16,0 0 0-16,0 0-11 0,0 0 11 0,0 0-10 0,0 0 10 0,0 0 0 15,0 0 0-15,0 0 0 16,0 0 0-16,0 0 0 0,7 0 0 0,-3-3 0 0,3 3 0 0,-4 0-13 15,4 0 3-15,-3 0 1 16,-4 0-25-16,7 0-5 0,-4-3-1 0</inkml:trace>
  <inkml:trace contextRef="#ctx0" brushRef="#br0" timeOffset="43828.24">6410 9254 163 0,'0'0'0'0,"0"0"0"15,0 0 11-15,4-3-11 0,-1 3 10 0,-3 0-10 16,7 0 10-16,-7 0-10 0,4 3 10 0,3-3-10 16,0 3 60-16,-4 0 5 0,4 0 2 0,4 0 0 15,-1-3 12-15,1 4 2 0,3-4 1 0,4 3 0 16,3-3-18-16,0 0-4 0,4 0-1 0,3 0 0 16,4 0-11-16,0-7-1 0,3 4-1 0,0 0 0 15,4 0-46-15,-7 0 0 0,3-3 0 0,0 2 0 16,1 4 0-16,-1-3 16 0,0 0-4 0,0 0 0 15,-6 0 0-15,-1 0 0 0,0 0 0 0,0-4 0 16,-3 4 4-16,3-3 0 0,-3 3 0 0,0-3 0 0,-1 2 9 0,1 1 3 16,0-3 0-16,3-3 0 0,-3-1-11 0,6 7-1 15,-6-6-1-15,3 2 0 0,0-2-15 0,1 3 9 16,-5-4-9-16,5 4 8 0,-5 0-8 0,-3-4 8 16,1 4-8-16,2 0 8 0,-6 0-8 0,0 2 0 15,-4-2 0-15,3 3 0 0,-6 0 0 0,3 0 10 16,-7 0-10-16,4 3 10 0,-8-4-10 0,-3 4 0 15,0 0 0-15,0 0 0 0,11-6 0 0,-11 6 0 0,0 0 0 16,0 0 0-16,3 6 8 0,-3-6 0 0,0 0 0 0,0 0 0 16,0 0-8-16,0 0 0 0,0 10 0 15,0-10 0-15,0 0 8 0,0 0 0 0,0 0 0 0,0 0 0 16,0 0-8-16,0 0-11 0,0 0 3 0,0 3 0 31,0-3-32-31,0 0-7 0,0 6-1 0</inkml:trace>
  <inkml:trace contextRef="#ctx0" brushRef="#br0" timeOffset="51193.92">9483 9408 410 0,'0'0'8'0,"0"0"3"0,0 0-11 0,0 0 0 0,0 0 0 0,-4 3 0 16,1 6 35-16,-4 0 5 0,0-2 0 0,3-4 1 15,-3 6-5-15,3-2 0 0,-3-1-1 0,4 0 0 16,-4 0-10-16,3 1-1 0,4-7-1 0,0 0 0 16,0 0-15-16,0 0-8 0,0 0 8 0,0 0-8 15,0 9 0-15,4-6 0 0,3 0 0 0,0 0 0 16,0-6 21-16,0 3 0 0,4-3 0 0,-1 3 0 16,1-3-13-16,-1 3-8 0,1 0 8 0,-1-3-8 15,1 0 9-15,3-3-9 0,-3-1 12 0,-1 1-12 16,4 3 19-16,-3 0-3 0,3 0-1 0,-3-4 0 15,-1 4-2-15,1 3 0 0,-1 0 0 0,1-6 0 0,0 6 3 16,-1 0 1-16,-3-3 0 0,0-4 0 0,0 7 1 16,4 0 0-16,-11 0 0 0,7 0 0 0,0-3-3 15,0-3-1-15,0 6 0 0,0 0 0 0,4 0-5 0,-4 0-1 16,0 6 0-16,0-3 0 0,0-3 0 0,-3 0 0 16,3 0 0-16,-4 10 0 0,4-10-8 0,0 6 0 15,-3-6 0-15,3 0 8 0,-4 0-8 0,4 3 0 16,4-3 0-16,-4 3 8 0,0-3-8 0,0 0 8 15,4 0-8-15,-4 0 8 16,3-3-8-16,1 3 0 0,3 0 0 0,-3-3-11 0,3-3 11 0,-4 6 0 16,5 0 0-16,-1 0 0 15,-4 0 0-15,4 0 0 0,-3 6 0 0,3-6 0 0,-3-6 0 0,-1 6 0 0,1 0 0 16,-1 6 0-16,1-6 0 0,-1 3 0 16,-2 0 8-16,2 1-8 0,-3-4 0 0,4 3 8 0,-4-3-8 0,3 0 0 15,-3 0 12-15,4 0-1 0,0 0-1 16,-1 0 0-16,1 0 5 0,-1 3 1 0,1 0 0 0,-4 0 0 15,4 0-16-15,-4-3 0 0,0 0 0 0,3 3 0 16,-3 1 0-16,4-1 0 0,0-3 0 0,-1-3 0 16,1 3 9-16,-1-4-1 0,1 4 0 0,-1 0 0 15,1 0-8-15,0 0 0 0,-1 0 0 0,1 0 0 16,-1 0 0-16,1-3 0 0,0 3 0 0,-1-3 0 16,1 3 0-16,-4 0 0 0,3 0 0 0,1 0 0 15,-4 0 0-15,0 3 0 0,4-3 0 0,-4 3 0 16,3 1 0-16,-3-1-12 0,0 0 2 0,0 0 1 15,-7-3 9-15,7 3 0 0,1 3 0 0,-1-3 0 16,0 1 9-16,3-4-9 0,-3 0 12 0,4 0-12 16,-1 3 11-16,5-3-11 0,-1-3 10 0,3-1-10 15,-3-2 0-15,4 3 0 0,3-6 0 16,0 2 0-16,1-2 0 0,2-4-15 0,-3 1 2 0,1 2 0 16,-1 1 13-16,0 0-9 0,0-4 9 0,-3 4-8 0,-1 6 8 0,1-4 0 15,-4 1 0-15,-3 0 0 0,3-1 0 0,-4 1 0 16,1 6 0-16,-4 0 0 0,0 0 0 0,0 0 0 15,-3 0 0-15,3 3 0 0,0 0 0 0,-4 1 0 16,4 2 0-16,0-3 0 0,-3-6 0 0,3 3 0 16,0 3 0-16,0 0 0 0,0 0 0 0,4-3 0 15,-4 3 8-15,3 1-8 0,1-4 15 0,-4 0-2 16,4 3 0-16,-4-3 0 0,0 3-13 0,0 0 11 0,3-3-11 16,-3 3 10-16,0-3 0 0,1 0 0 15,-1 0 0-15,-4 3 0 0,4-3-10 0,-3 0 0 0,3 0 0 0,-4 7 0 16,4-4 0-16,-7-3 0 0,0 0 0 0,7 0 0 15,-3 0 0-15,3 0 0 0,-7 0 0 0,0 0 0 16,0 0 0-16,0 0 0 0,0 0 0 0,4 6 0 16,-1-3-9-16,4 6 9 0,-3-9-12 0,-1 0 12 15,4 0-12-15,0 0 4 0,-3 0 8 0,-1 0-13 32,-3 0-15-32,0 0-4 0,4-3 0 0</inkml:trace>
  <inkml:trace contextRef="#ctx0" brushRef="#br0" timeOffset="53071.28">9631 10759 824 0,'7'0'35'15,"-7"0"-35"-15,3 3 17 0,4-3-3 16,1 3-1-16,-8-3 0 0,0 0-13 0,7 0-12 16,0 0 3-16,0 0 0 0,-7 0-2 0,7 0 0 15,0 0 0-15,0 0 0 0,-7 0 11 0,7 0 0 16,0-3 0-16,4 3 8 0,-4 0 10 0,0 0 2 16,3 0 1-16,1 0 0 0,-1 0 7 0,1 0 0 0,0 3 1 0,-4 0 0 15,7-3-6-15,-4 3-2 0,1-3 0 0,-1 0 0 16,1 4 2-16,0-1 0 0,-1-3 0 0,4 0 0 15,-3 0-23-15,0 3-15 16,-1 0 3-16,1-3 0 0,-1 0 12 0,1 3 0 0,3-6 0 0,-3 3 10 16,-1 0 0-16,4 0 0 0,-3-3 0 0,-1 0 0 15,5 3 8-15,-1-3 2 0,0-1 0 0,3 1 0 16,1-3-5-16,-4 3-1 0,4-3 0 0,-1-1 0 16,1 1-5-16,3 3-1 0,0-3 0 0,1-4 0 15,-1 10-8-15,-4-3 0 0,1-3 0 0,-4 6 0 16,0 0 0-16,0 0 0 0,4 6 0 0,-7-3 0 15,3-3 16-15,-4 10 0 0,4-4 1 0,-3 0 0 16,0 1 3-16,-1-1 1 0,1 0 0 0,3 0 0 16,-4 4-13-16,5-4-8 0,-1-3 10 0,-4 3-10 15,4-2 0-15,-3-4 0 0,3 3 0 0,0-3 0 16,0-3 8-16,4-1-8 0,-1 1 0 0,5-3 9 0,-5 0-9 16,4-1 0-16,1-2 0 0,2 0 8 15,-2-1 0-15,2-2 0 0,4-1 0 0,-3-3 0 16,-4 7-8-16,4 0 0 0,-4-4-12 0,-3 1 12 0,-1 2 0 0,1 1 0 15,0-1 0-15,-1 4 0 0,1 0 0 0,-4 3 0 16,-3 3 0-16,-1 0 0 0,1 0 0 0,-1 3 15 16,1 0-4-16,-4 0-1 15,4 3 8-15,-1 1 2 16,1 2 0-16,-4 0 0 0,7 1-20 16,-7-1 0-16,4 1 8 15,-1-4-8-15,1 3 0 0,-1 1 0 16,1-7 0-16,-4 6 0 0,4-2 10 15,-1-4-2-15,4-3 0 0,-3 6 0 0,-1-6-8 0,5 0 0 0,-1 0 9 16,0-6-9-16,0 6 12 0,0-3-3 0,4-4 0 0,-4 4 0 0,3-3-9 0,-3 3 0 0,1-4 0 0,-1-2 8 0,0 6-8 0,0-6 0 0,0 2 0 16,0-2 0-16,-3 3-8 0,3-1 8 0,-4-2-10 0,5 3 10 15,-5-1-13-15,-3-2 3 0,0 3 1 16,0-4 0 0,-3 7-27-16,3-3-4 0,-4 3-2 0,-3 3 0 15,4-7-30-15,-4 7-7 0</inkml:trace>
  <inkml:trace contextRef="#ctx0" brushRef="#br0" timeOffset="54112.7">10301 12107 330 0,'0'0'14'16,"0"0"-14"-16,0 0 12 0,0 0 0 15,0 0 0-15,0 0 0 0,0 0 9 0,0 0 2 0,-7 10 0 0,7-10 0 16,0 0 29-16,0 0 7 0,0 0 1 0,0 0 0 15,0 0 0-15,-3 3 0 0,3-3 0 0,-4 9 0 16,4 1 0-16,-4-4 1 0,8 3 0 0,-4 1 0 16,0-4-20-16,4 0-4 0,3 4-1 0,-4-4 0 15,1 3-25-15,3 1-11 0,0-1 8 0,0 0-8 16,3-2 0-16,-3 2 8 0,4 1-8 0,-4-4 0 16,4-3 15-16,-1 3-3 0,1-3 0 0,-1 4 0 15,5-7 11-15,-5 0 1 0,4-7 1 0,0 7 0 16,4-3-12-16,0-3-2 0,-1-3-1 0,1-4 0 15,3-3-10-15,-3 4 0 0,3-4 9 0,0 4-9 16,-3-1 0-16,-1-3 0 0,4-2 0 0,-3-1 0 16,0 9 0-16,3-2 0 0,-7-4 0 0,0 7 0 15,0-1 36-15,-3 4 4 0,-1 3 0 0,1 0 0 16,0 0-24-16,-1 3-4 0,1 3 0 0,-4 3-1 16,3 3-3-16,1 4-8 0,0 0 12 0,-1 5-4 0,-3 1-8 15,4 0 0-15,-4 3 0 0,3-3 0 0,-6-4-11 16,3 1-4-16,0-7-1 0,4-2 0 0,-4 8 16 0,3-11 0 15,1 5 0-15,3-9 0 0,-3 6 9 0,-1-6-1 16,4-6-8-16,-3 6 12 0,6-9-12 0,-2-1 0 16,2 7 0-16,1-6 0 0,3 2 0 0,-3-2 12 15,3 0-1-15,-4-1-1 0,5 4-2 0,-1-4-8 16,-4 4 12-16,5-3-4 0,-5-1 2 0,1 1 0 16,0 0 0-16,-1-1 0 0,1 7-10 0,-1-3 8 15,1-4-8-15,-4 1 8 0,4 3-8 0,-4-1 0 0,0 1 0 16,0 0 8-16,0 0-8 0,0-1 0 0,-3 4 0 15,0 0-510-15,-1 0-99 16</inkml:trace>
  <inkml:trace contextRef="#ctx0" brushRef="#br0" timeOffset="56796.51">11942 8937 539 0,'0'0'23'0,"0"0"-23"15,0 0 36-15,0 0 4 0,0 0 0 0,0 0 0 16,0 0-12-16,0 0-1 0,0 0-1 0,0 0 0 16,0 0-7-16,0 0-2 0,0 0 0 0,0 0 0 15,0 0 6-15,0 0 1 0,0 0 0 0,0 0 0 16,-4 10-4-16,0-7-1 0,4-3 0 0,0 9 0 15,0-3-6-15,0 4-1 0,0-1 0 0,0 1 0 0,0-4-2 0,0 0-1 16,0 0 0-16,4 4 0 0,0 2 1 0,-4-2 0 16,3-4 0-16,-3-6 0 0,7 3 2 0,-3 3 0 15,3 1 0-15,0-1 0 0,3 0-12 0,-3 4 8 16,4-7-8-16,3 6 8 0,0-2 4 16,0 5 0-16,4 1 0 0,-4 2 0 0,0-2-12 0,4-4 0 15,-4 1 0-15,0 5 0 0,4-2 0 0,-1-1 12 16,1-2-12-16,-4-1 12 0,4 1-12 0,-4 2 0 15,0 1 0-15,0-1 0 0,-3-2 0 0,-1-1 0 16,1 0 0-16,-4 4 0 0,-4-4 0 0,4 1 0 16,-3-1 0-16,-1 4 0 0,1-4 0 0,-4 1 0 15,4-4 0-15,-4 0 0 0,0-6-9 0,0 0-4 0,7 3-1 0,-4-3-505 16</inkml:trace>
  <inkml:trace contextRef="#ctx0" brushRef="#br0" timeOffset="59777.35">11483 4990 589 0,'-11'-7'16'0,"1"4"5"0,-1 0-21 0,4 0 0 0,-3 0 0 0,-1 3 0 16,4-3 0-16,-4 3 8 0,4-3-8 0,7 3 0 15,-7-4 31-15,7 4 1 0,-10 0 1 0,10 0 0 16,-7 0 20-16,7 0 4 0,0 0 1 0,0 0 0 15,0 0-30-15,0 0-5 0,0 0-2 0,0 0 0 16,7 10-12-16,0-4-9 0,0 0 12 0,7 4-12 16,0-4 20-16,0 0-2 0,4 4-1 0,3-10 0 15,0 9-4-15,-3 1-1 0,6-1 0 0,-2-3 0 16,2 4 7-16,1-4 1 0,0 0 0 0,-1 4 0 16,5-4 1-16,-1-3 1 0,0 0 0 0,0 3 0 15,4-3 1-15,0 1 0 0,-1-1 0 0,1-3 0 16,3 3-4-16,1-3-1 0,3-3 0 0,-1 3 0 15,5-3-7-15,3-4-2 0,-1 1 0 0,1-3 0 16,0 2 5-16,-4 1 1 0,4-3 0 0,-3-1 0 16,3 1 5-16,-1-4 0 0,5 4 1 0,-4-4 0 15,-1 1-12-15,-2 2-9 0,3-2 12 0,0-1-12 16,-4 1 9-16,4-4-9 0,-4 0 0 0,4 4 9 16,0-4 2-16,0 1 0 0,0-1 0 0,-1 0 0 15,1 1-11-15,0-1 0 0,0-3 0 0,-4 0 0 16,1 0 0-16,3 1 12 0,-8-4-12 0,5 3 12 15,-1-3-3-15,-3 3 0 0,3 3 0 0,-3-9 0 16,0 3-1-16,-4 0-8 0,0 1 12 0,1-5-4 0,-5-2 12 16,1 0 1-16,0 0 1 0,-4-4 0 15,0 4-14-15,-7 0-8 0,4-7 8 0,-4 1-8 0,-7 3 17 0,1-4-1 16,-1 4 0-16,-4-7 0 0,-3 1 22 0,0 2 4 16,-7 1 1-16,4-4 0 0,-4 3-34 0,-4 1-9 0,4-4 0 0,0 1 0 15,-3 2 11-15,3 1-3 0,-4 2 0 0,4 4 0 16,0-6-8-16,0 2 0 0,4 1 0 0,-8 6 0 15,4-6 0-15,-3 2 0 0,-1 4 0 0,1 0 0 16,-4 0 0-16,3 0 0 0,-3-3 0 0,-4 6 0 16,1 0 0-16,-8 3 0 0,1 0 0 0,-1 0 0 15,-7 1 0-15,1-1 0 0,-1 3 0 0,-3-9 0 16,-4 6-11-16,4 7 11 0,-4-7-8 0,4 6 8 0,-1-2 0 0,1-1 0 16,4 3 12-16,-1-5-4 15,0 8-16-15,4 1-4 0,3-1 0 0,-3 1 0 16,0 6 12-16,3-3 0 0,-3-4 0 0,0 7 0 15,-4-6 0-15,4 2-10 0,-3 1 10 0,-5 3 0 0,1 0-12 0,-4 0 12 16,-3 0-12-16,-4-4 12 16,-3 7-9-16,0 0 9 0,-4 0 0 0,0 7-9 15,0-4 9-15,-7 0 0 0,7 3 0 0,-3-3 0 16,3 3 0-16,0-2 0 0,4 5 0 0,-1-6-8 0,8 3 8 0,0-2 0 16,-4-1 0-16,7 0 0 15,-3 0 0-15,3 6 0 0,4-2 0 0,-4-4 0 0,4 3 0 0,3-3 0 0,-6 7 0 16,2-1 0-16,1 0 0 15,0 1-8-15,0-4 8 0,-4 7 0 0,0 2 0 0,0-2-8 16,1-1 8-16,-5 7 0 0,5-9 0 0,-5 8 0 16,1 1 0-16,0-3 0 0,0 3 0 0,-4 0 0 15,4 2 0-15,-1-8-8 0,5 6 8 0,-1 3 0 0,4-10 0 16,-1 10 0-16,1-6 0 0,3 0 0 0,-3 2 0 0,7 1-8 31,-4 0 8-31,4 0 0 0,0 0 0 0,-4 0-8 0,4 2 8 0,3-5 0 0,-3 6 0 16,0 0 0-16,0 0 0 0,0-3-8 0,3 3 8 0,-3 0 0 15,3 6 0-15,1-3 0 0,-1 3 0 0,4 4 8 16,0-1-8-16,0-6 0 0,3 3-8 0,1 0 8 16,-1-2 0-16,4 2 0 0,-4-6 0 0,4 6 8 15,0-3-8-15,0-3 0 0,4-3-8 0,-1 6 8 16,1-3 0-16,3 0 0 0,-4 0 0 0,4-7 0 16,0 10 9-16,0 1 1 0,0 2 0 0,0 0 0 15,4-3-10-15,-1-3 0 0,1 9 0 0,-4-2 0 16,3-1 0-16,1 0 0 0,-4 0 0 0,3 4 0 15,1-4 13-15,-1 0 7 0,4-3 2 0,4 3 0 16,-4-3-22-16,7-3-15 0,0 0 3 0,0 0 0 16,4-3 12-16,0 0 10 0,3 0-2 0,0 0 0 15,-3-7-8-15,-1 4 10 0,4-4-10 0,1-2 10 16,-5-1-2-16,4-3-8 0,-3 4 12 0,0-7-4 16,-1 3-8-16,1 0 8 0,-4 1-8 0,4-1 8 15,-4-3-8-15,3 3 0 0,-2-2 0 0,-1 2 0 0,0-3 8 16,3 3-8-16,-3-3 0 0,4 4 8 0,0-1-8 15,-1 3 0-15,5 1 0 0,-1-10 8 16,3 9-8-16,-2 1 0 0,2-4 0 0,-3 3 0 0,4-6 0 0,0 7 8 16,-4-4-8-16,4-3 0 0,-1 0 9 0,1 4-9 15,-4-7 10-15,4 3-10 0,0-3 12 0,-4 3-3 0,-4-3-1 16,5 3 0-16,-1-3-8 0,0 0 10 0,-3 3-10 0,3-3 10 16,-4 0-10-16,5 0 0 0,-5 3 0 0,1-3 0 15,0 0 0-15,-1 0 8 0,4 0-8 0,-3-3 0 16,0 3 0-16,-4-3 0 15,7 3 8-15,-7 0-8 0,4-3 0 16,-4 0 0-16,0 3 9 0,0-3-9 0,0-1 8 0,-3 1-8 16,3 3 8-16,-4-3-8 0,-3 3 0 0,0-3 9 0,-3 3-9 15,-4 0 0-15,0 0 9 0,0 0-9 0,0 0 0 0,0 0 9 16,0 0-9-16,0 0 8 0,0 0-8 0,0 0 8 16,0 0-8-16,0 0 8 0,0 0-8 0,0 0 8 15,0 0-8-15,0 0 0 0,0 0 0 0,0 0 0 16,0 0 11-16,0 0-3 0,0 0-8 0,0 0 12 15,0 0-21-15,7 0-5 0,-7 0-1 0,4 0 0 16,3-3-29-16,-7 3-5 0,7 0-2 0,0-3 0 16,0 0-93-16,3 3-20 0,4-7-3 0</inkml:trace>
  <inkml:trace contextRef="#ctx0" brushRef="#br0" timeOffset="65796.35">14690 8476 946 0,'0'0'20'0,"0"0"4"0,0 0-24 0,0 0 0 0,0 0 0 0,0 0 0 16,0 0 0-16,0 0 8 0,3 3-8 0,4 4 0 15,-3-4 9-15,3 0-9 0,0 0 12 0,0 3-12 16,4-3 24-16,-1 4-3 0,4-4 0 0,0 3 0 15,0 4 7-15,4-7 0 0,3 6 1 0,0 1 0 16,1-1-13-16,2 0-4 0,1 4 0 0,-4 3 0 16,4-1 7-16,0 1 1 0,3 3 0 0,4 0 0 15,-1-7 0-15,5 4 0 0,2-4 0 0,-2 1 0 16,6-4-9-16,-3-2-2 0,3-1 0 0,0 0 0 16,4-3-9-16,-3 0 8 0,2-3-8 0,1 0 8 0,0 0-8 15,0-3 8-15,0 0-8 0,3-3 8 0,-3-4-8 16,4 1 0-16,-1-4 0 0,0 4 0 15,1 0 0-15,-1-4 8 0,-3 1-8 0,0-7 8 16,3 6-8-16,-3-2 8 0,0-4-8 0,0 0 8 16,-4 3 0-16,0-3-8 0,-3 1 12 0,0-1-4 15,0 0-8-15,-4 0 12 0,-3 0-12 0,0 1 12 16,3-1-4-16,-7 0 0 0,0 0 0 0,-3 0 0 16,0 0 2-16,-4-2 0 0,0 2 0 0,-7-3 0 15,0 3 3-15,-3-6 1 0,0 6 0 0,-8 0 0 16,1-3-1-16,-4 3 0 0,-4 1 0 0,-3-1 0 0,-4 3-13 15,-3 0 0-15,0-2 8 0,0-1-8 0,-4 0 0 16,1-3 8-16,-1-3-8 0,0 9 0 0,-3-2 12 16,4-4-3-16,-1 3-1 0,-3-3 0 0,0 9 0 0,-4-6 0 15,4-2 0-15,0 2 0 0,-4 0 0 0,-3 3-8 16,0-3 12-16,-1 1-4 0,-2 5-8 0,-1-3 0 0,-7 1 0 16,4-1 0-16,-4 0 0 0,-3 4 0 0,-4 2 0 0,-4-2 0 15,5-4 0-15,-8 7-9 0,0-1 0 0,0 4 0 16,-4 0 9-16,1 0 0 0,3-1 0 0,0 4 0 15,0 0 0-15,4 0 0 0,3 0 0 0,0 3 0 16,0 3 0-16,4-3-8 0,-1 3 8 0,1 0-12 16,3 3 12-16,1 1 0 0,-1-1 8 0,0 0-8 15,4 4 0-15,-4-7 0 0,7 6-10 0,0 7 10 16,-3-4 0-16,0 1 0 0,3-1 0 0,-3 4 0 16,3 0 0-16,-3-4 0 0,3 4 0 0,-3-3 0 15,-1 5 0-15,-2 1 0 0,6-3 0 0,-3 3 0 0,-1-4-8 0,5 4 8 16,-1-3 0-16,4 3 0 0,-4-7 0 15,7 4 0-15,4-4 0 0,-4 4 0 16,8-3 0-16,-5-1 0 0,5 1 0 0,3-1 0 16,0 1 0-16,0-4 0 0,3 7 0 0,0-7 0 0,4 4 0 15,0-4 0-15,4 4 0 0,-4-7 0 0,3 0 0 0,-3 4-8 16,4-4 8-16,-1 3-10 0,0 7 10 0,4-3 0 16,-3 2 10-16,3-2-10 0,0 3 0 0,0-1 0 15,0 7 0-15,3-6 0 0,-3 3 0 0,4 6 0 16,0-3 0-16,3 0 0 0,-4 0 0 0,4 0 0 0,0-1 0 15,4-2 0-15,-1 0 0 0,1 3-8 0,0-3 8 0,3 0-10 16,-4-4 10-16,4 4 0 16,0-6 0-16,-3 2 0 0,3 1 0 0,-3-7 0 15,3 4 0-15,0-4 8 0,-3 4-8 0,-1-4 0 0,4 4 0 0,-3-4 8 16,3 10 0-16,-3-9 0 0,3 2 0 0,0 1 0 16,0-1-8-16,0-2 0 0,0 2 0 0,4-2 8 15,-4-1-8-15,3 0 0 0,5 1 0 0,-5-1 0 16,4 1 0-16,-3-1 11 0,3 0-3 0,-3 1 0 15,3-1-8-15,-3 4 0 0,-1-4-12 0,-3 1 12 16,1-4 0-16,2 3 0 0,1-3 0 0,-4 1 0 16,4-1-12-16,-1-3 12 0,1-3-10 0,0 6 10 15,-4-2-32-15,3-4-1 16,1 0 0-16</inkml:trace>
  <inkml:trace contextRef="#ctx0" brushRef="#br0" timeOffset="78936.95">16348 8624 889 0,'0'0'19'0,"0"0"4"0,0 0 1 0,0 0 2 0,0 0-26 0,7 0 0 0,0 0 0 0,0 0 0 16,0 0 32-16,0 0 0 0,4 0 1 0,-4 0 0 15,3 0-9-15,4 0-3 0,-3 0 0 0,3 0 0 16,4 3-2-16,3-3-1 0,0 3 0 0,0-3 0 16,4 0-2-16,0 0 0 0,-1 0 0 0,4 0 0 15,1 0-1-15,2-3-1 0,5 0 0 0,-1 0 0 16,0-1-3-16,1 1-1 0,-1-3 0 0,4 3 0 15,-4 0-10-15,0 0 8 0,0-1-8 0,1 1 8 16,-4 3-8-16,-1-3 0 0,-3-3 0 0,1 3 8 16,-5-4-8-16,-2 1 0 0,-1-3 0 0,0 3 0 15,-3-4 12-15,-1 1-4 0,-6-1 0 0,-1 1 0 16,-3-1-8-16,0 1 8 0,-3 0-8 0,-4-1 8 16,0-2-8-16,-4-1 0 0,-3 1 0 0,0-1 0 15,0 4 0-15,-7-1-9 0,4 1 0 0,-5-1 0 16,-2 1 9-16,-1 9 0 0,1-9 0 0,2 9 0 15,-6-7 8-15,0 4-8 0,3 0 8 0,-3 0-8 16,-3 3 11-16,-1 0-3 0,4 0 0 0,-4 3 0 16,4 3 6-16,-4 1 1 0,0-1 0 0,8-3 0 15,-1 6 1-15,4 1 0 0,0-4 0 0,3-3 0 0,1 7-16 16,3-4 0-16,7-6 0 0,-7 6 0 0,7 1 17 16,-4 2 1-16,8-3 0 0,-1 0 0 0,1 1-18 15,3-1 0-15,3 0 8 0,1 4-8 0,3-4 0 0,4-3 0 0,-1 6 0 16,5-2 0-16,-1-4 0 0,0 3 0 15,4-3 0-15,-4-3-9 0,3 7 9 0,-2-7 11 0,-1 0-3 16,0 0 0-16,0 0-8 0,-3 3 10 0,-1-3-10 0,1 0 10 16,0 0-10-16,-4 6 12 0,0-6-12 0,0 3 12 15,0-3-12-15,-3 0 10 0,-1 6-10 0,1-6 10 16,-11 0-10-16,7 7 0 0,-7-7 0 0,3 3 0 16,-3-3 0-1,4 9 0-15,3-3 0 0,-7 1 0 0,0 2 8 0,-3-6 0 0,-1 4 0 0,0 2 0 16,-6 0-8-16,-1 4 10 0,1-4-10 0,-8 10 10 15,0-3-10-15,-3 3 0 0,0-1 0 0,-7 4 0 16,0 0 0-16,-4-3 0 0,-3 0 9 0,-1 6-9 16,-2-3 0-16,-5 0 0 0,4 3 0 0,1-6 0 15,-1 3 0-15,4-3 8 0,-1-1-8 0,8-2 0 16,3 0 0-16,8-4-10 0,3 1 1 0</inkml:trace>
  <inkml:trace contextRef="#ctx0" brushRef="#br0" timeOffset="81373.31">19992 7078 691 0,'-14'0'29'15,"0"0"-29"-15,0 0 27 0,-4 6-1 0,4-3 0 0,-4 7 0 16,1-4-26-16,-1-3 0 0,-3 6 0 0,7 1-11 16,-4-10 11-16,4 6 0 0,-4 0 0 0,1 4 0 15,-5-1 0-15,5 1 0 0,-4 2 0 0,3 4 0 16,-3 3 14-16,0-1-2 0,0 8 0 0,-1-1 0 16,5 0 16-16,-1 6 4 0,0-3 0 0,1 10 0 15,-1 0-11-15,0-1-1 0,1 4-1 0,3 3 0 16,0 0-19-16,3 3 10 0,4-3-10 0,0-4 8 15,7-2-8-15,3-3 0 0,8-4 0 0,0-6 0 16,3 0 0-16,3-3 0 16,5-3 0-16,-1-3 8 0,0-4-8 15,7-3 0-15,-3-2 0 0,7-1 0 0,-4-6 0 16,0 0 10-16,0-3-10 0,0-3 10 0,4-1-10 0,0-2 0 16,0-7 0-16,-1 1 0 0,1-1 0 0,-7-3 0 15,3 3 0-15,-7-2 0 0,4-4 0 0,-4-3 8 0,0-1-8 16,-3 1 0-16,-4-3 0 0,0 6 0 0,0 0 0 0,-3-6 0 0,-1 0 0 0,1 0 0 15,-4-4 8-15,-3-2-8 16,-1-4 0-16,-3 10 0 0,0-3-10 0,0-1 10 0,-3-2-18 0,-1 2 2 16,-3 1 1-16,-4 0 0 0,1-1 15 0,-4 10 0 15,0-3 0-15,0 3 0 0,-4 0 13 0,0 0-4 16,1 0-1-16,-8 4 0 0,-3 5 0 0,-1-3 0 16,1 7 0-16,-7 3 0 0,-4 3-8 0,4 6 8 15,-7 3-8-15,-1 0 8 0,-3 4-8 16,4 2 0-16,-4-2 0 0,7 8 0 0,-3-8 0 0,7 9 0 0,-1-4 0 0,8 4 0 15,0 0 0-15,10 3 0 16,1 0 0-16,3 0-456 0</inkml:trace>
  <inkml:trace contextRef="#ctx0" brushRef="#br0" timeOffset="82088.13">21174 6962 966 0,'-14'9'27'0,"0"-9"7"16,-1 10-34-16,1-10 0 0,4 9 0 0,-4-3 0 0,-1-3 22 0,1 7-2 0,0-4-1 15,0 4 0-15,4-1-19 0,-5 0 0 0,1 4 0 0,4-1 0 16,-1 4 0-16,1-3 0 0,-1 2 0 0,4 4 0 16,0 6 0-16,0 0 0 0,3 4 0 0,1 2 0 15,-1 0 20-15,4 1 9 0,0 2 3 0,0 1 0 16,4 2-10-16,3-2-2 0,0 2 0 0,0-2 0 16,4-4-9-16,3-3-3 0,-4-6 0 0,8 7 0 15,-1-7 0-15,1-1 0 0,3-2 0 0,0 0 0 16,1-3-8-16,-1 3 0 0,0-10 0 0,4 0 8 15,-1 1-8-15,1-4 0 0,0 0 0 0,-1 1 8 16,1-4-8-16,0-3 0 0,0-3 0 0,-1-1 8 16,-3-5-8-16,4 0 0 0,0-7 0 0,-4 3 8 15,4-5-8-15,-1-1 8 16,1-3-8-16,0-3 8 0,-1-3 7 0,-2-7 1 0,-1 1 0 0,-4-1 0 16,-2-6-37-16,-1 7-7 0,-4-7-2 15,-3 0 0-15,0 4 13 0,-3-4 2 0,-4 3 1 0,0-2 0 16,-4 5 14-16,1-3 16 0,-4 4-3 0,-7 3-1 15,0-1 13-15,-8 7 3 0,-2 0 0 0,-5 3 0 16,1 3-13-16,-7 7-3 0,0-1 0 0,-1 4 0 0,1 6-12 0,-7 0 0 16,3-1 0-16,4 4 0 15,-4 4 12-15,4 2-3 0,-1 0-1 0,1 3 0 0,3 4-8 0,4-4 0 16,0 1 0-16,0-1 8 0,-1 7-16 0,8-4-4 16,0 4-1-16,0 3 0 15,3 0-49-15,1 0-10 0</inkml:trace>
  <inkml:trace contextRef="#ctx0" brushRef="#br0" timeOffset="83771.17">23287 8793 342 0,'0'0'0'0,"0"0"14"16,0 0-14-16,0 0 0 0,0 0 0 0,0 0 0 0,0 0 56 0,0 0 8 16,0 0 1-16,0 0 1 0,0 0 1 0,0 0 0 15,0 0 0-15,-7 6 0 0,7-6-11 0,0 0-3 16,-7 3 0-16,7-3 0 0,-7 4-14 0,0-1-3 15,7-3-1-15,-4 6 0 0,4-6-17 0,0 0-3 16,0 0-1-16,-3 6 0 0,3-6-3 0,0 10-1 0,0-10 0 0,0 6 0 16,3 0 0-16,4 4 0 0,-3-1 0 0,3-3 0 15,0 4-10-15,3-1 8 0,-3 0-8 0,0 4 8 16,4-4-8-16,-4 10 0 16,4-3 0-16,-8-4 8 0,4 1-8 0,-3 3 0 15,-1-4 0-15,1-2 0 0,-1 8 0 0,1-8 0 0,-4 5 0 0,0-5 0 16,-4-1 0-16,1 4 0 0,-1-4 0 15,-3 4 0-15,0-1 0 0,0-2 0 0,-3-4 0 0,-5 10 8 16,1-7-8-16,0 0 8 0,-3 1-8 0,-1-1 8 16,0 1-8-16,1-1 0 0,-4 1 0 0,3-1 8 15,4 0-8-15,-4-2 0 0,1 2 0 0,2-3 8 16,1 4-8-16,0-7 0 0,-3 3 0 16,2-3 0-16,5 4-22 0,-4-4 0 15,0-3 0-15,3 0 0 0,4 0-20 16,3-3-4-16,4 3-1 0,-7-7 0 0,4 4-50 0,-1-9-11 0,4-1-1 15,-3 0-1-15,3 1 6 0,0-1 2 0,3 1 0 0,1-1 0 16,-1-2 122-16,-3 5 25 0,4-2 5 0,3-4 1 0,-3 10 43 0,-1-4 9 16,1 7 1-16,-4 3 1 15,3-6-35-15,1 0-7 0,-1-4-2 0,4 7 0 0,-7 3-23 0,0 0-5 16,0-6-1-16,0 6 0 0,4-3-12 0,-4 3-4 16,0 0 0-16,0 0 0 0,0 0-16 0,0 0 0 15,0 0 0-15,0 0 0 16,0 0 0-16,0 0 10 0,0 0-10 0,-7 0 8 0,0 0 20 0,3 3 4 15,-3 0 1-15,0 0 0 0,0 0 1 0,0 4 0 16,0-1 0-16,0-3 0 0,0 3-7 0,0 4-2 16,-4-1 0-16,4 10 0 0,-4-10-14 0,4 1-3 15,0-1-8-15,0 7 12 0,0-1-4 0,0-2 0 0,4 3-8 16,-1-1 12-16,1-2-12 0,-1 3 0 16,4-4 8-16,4-3-8 0,-4-2 0 0,3-1 9 0,4 3-9 0,0 1 8 15,0-4 1-15,4 0 0 0,3 1 0 16,0-1 0-16,4-3-9 0,-4 0 0 0,3-3 0 0,1 0 8 15,3 0-21-15,0-3-5 0,-3 0-1 16,3 0 0 0,0 0-33-16,-3-4-8 0,0 1 0 0</inkml:trace>
  <inkml:trace contextRef="#ctx0" brushRef="#br0" timeOffset="86661.96">19988 9524 539 0,'-14'3'11'0,"4"-3"3"16,-4 6-14-16,3-3 0 0,-3-3 0 0,3 6 0 16,1-3 0-16,-1 7 11 0,1-1-11 0,-5-2 10 15,8 2-10-15,-3-3 0 0,3 1 0 0,-4 2 0 0,4 3 0 0,0 1 0 16,4 3 0-16,-5 2 0 0,1 8 8 0,0-4 8 16,4 3 3-16,-1 3 0 0,1-3 19 0,-1 9 4 0,4 1 1 0,4-1 0 15,-1-2-24-15,1-4-5 16,3-3-1-16,3 6 0 0,5 4-13 0,-1-10 0 0,0 3 8 0,0-3-8 15,4 0 0 1,3 0-13-16,-4-3 2 0,5 7 1 0,2-7-6 0,-3-4-2 16,4-5 0-16,0 3 0 15,-4-1-28-15,7-2-6 0,-3-4 0 0,0 1-1 16,-1-1 13-16,1-3 4 0,0-3 0 0,-4 1 0 0,3-4 36 0,-2 0 0 0,-1 0 0 0,0-4 0 16,-3 1 34-16,-1-3 2 0,1-3 0 0,0 5 0 15,-4-5-11-15,0-7-1 0,0 4-1 0,0-4 0 16,0-3-23-16,-3-3 0 0,3 0 0 0,-4-6 0 15,1 3-14-15,-4-6 2 0,0-4 1 0,-3 1 0 16,-1-4 11-16,1 1 0 0,-4-4 0 0,-4 3-8 16,1 1 38-16,-1-1 8 0,-7 0 2 0,4 4 0 15,-3-4 11-15,-1 4 2 0,-3 2 1 0,-3 4 0 16,-5 0-18-16,1 0-4 0,-3 6-1 0,-5 3 0 0,5 0-20 0,-8 3-11 16,0 1 12-16,-3 2-12 15,0 1 12-15,-1 2-12 0,1 1 12 16,0 6-12-16,3-4 32 0,0 7-1 0,0 0 0 0,4 0 0 15,0 10-6-15,3-1-1 0,-3 1 0 0,3-1 0 0,1 7-24 16,-1-4 0-16,4 4 0 0,0 0 0 16,-4 9 0-16,7-3 0 0,-3 3 0 0,0 3 0 15,7 0-25-15,-4-3-11 0,8 7-1 0</inkml:trace>
  <inkml:trace contextRef="#ctx0" brushRef="#br0" timeOffset="87694.97">21163 9470 557 0,'-7'-3'11'0,"7"3"5"0,-3-3-16 0,3 3 0 0,-7 0 0 0,-1 3 0 15,5 3 0-15,3-6 0 16,-11 0 0-16,4 4 0 0,0 2 0 0,0 0 0 0,-3 3 11 0,3 1-11 16,-4-1 13-16,0 1-4 0,4-1-1 0,-3 7 0 15,3-4 29-15,-4 10 6 0,0-3 1 0,4 3 0 16,-3 0-7-16,3 0-1 0,0 3 0 0,0 0 0 15,0 3-16-15,3 1-3 0,-3-1-1 0,4 6 0 16,3 1-6-16,0-7-2 0,0 0 0 0,3 0 0 16,-3 4-8-16,4-4 0 0,3 0 0 0,-4 0 0 15,4 1 0-15,0-7 0 0,0-1 0 0,0 1 0 16,4-3 0-16,0 0 0 0,-4 0 0 0,3 0 0 0,1 0 0 16,-1-7 0-16,4 1 0 0,-3-4 0 15,0-3 0-15,-1 4 0 0,1-7 0 0,3 6 0 0,0-3 0 0,-3-2 0 16,3 2 9-16,0-6-9 15,3 0 0-15,-2-6 0 0,2 6 0 0,-3-10 0 0,4 7 0 0,0-3 0 16,-1-4 0-16,1 1 8 16,0-4 0-16,-1 1 0 0,1-1 0 0,-1-2 0 0,5-1-8 0,-5 3 0 15,-3-2 0-15,4-4 0 0,0 0 0 0,-1 0 0 16,1-3 0-16,-4 0 0 0,0-3 11 0,0 7 1 16,0 2 0-16,-3-3 0 15,0-3 3-15,-4 3 1 0,0-3 0 0,-4 0 0 0,1 4 4 0,-4-4 2 16,3 3 0-16,-3-3 0 0,-3 0 3 15,-1 3 1-15,4-9 0 0,-7 9 0 0,0-6-8 0,0 0-2 0,3-3 0 0,-3 6 0 16,0-3-16-16,4 3 0 16,-4 0 0-16,0 3 0 0,0 0 0 0,0 3 13 0,-4-2-2 0,4 8-1 15,-4-2 7-15,-3-1 2 0,0 1 0 0,0 2 0 16,0 1-8-16,-4 3-2 16,1-1 0-16,-4-2 0 0,-1 6-9 0,-2-4 8 0,2 4-8 0,-2-3 8 15,-1 6-8-15,0 0 8 0,1 0-8 0,3 0 8 16,-1 0-8-16,1 0 0 0,0 6 0 0,0-3 0 15,3 7 0-15,4 2 0 0,-4-2 0 0,4 2-11 16,-3 1 11-16,3-1 0 0,-1 4 0 0,1-3 0 16,4 2 0-16,-1 4 0 0,1 6 0 0,-1 3 0 15,0 1 0-15,1-1-8 0,3 0 8 16,0 0-8-16,3 4-1 0,1-4 0 0,-1 0 0 0,4 0 0 16,0-3-34-16,4 1-6 0,-1-1-2 15</inkml:trace>
  <inkml:trace contextRef="#ctx0" brushRef="#br0" timeOffset="93725.31">21378 11107 1013 0,'0'0'20'0,"0"0"8"0,0 0-28 16,0 0 0-16,0 0 0 0,0 0 0 0,0 0 12 0,0 0-4 0,0 0 0 0,0 0 0 16,4-3-8-16,-4 3-11 0,3-6 3 0,-3 6 0 15,0-4 8-15,0 4 0 0,0 0 0 0,0 0 0 16,4-6 27-16,-4 6 7 0,0 0 2 0,0 0 0 16,7 6-7-16,0-2-1 0,0 2 0 0,0-3 0 15,0 6 10-15,0 4 2 0,4-4 0 0,-1 1 0 16,5-1-32-16,-5 1-8 0,4-1 0 0,0-3 0 15,0 0 9-15,4-2 1 0,-4-1 0 0,4 0 0 16,-1-3 1-16,1 0 0 0,3-6 0 0,-3 2 0 16,0-2 0-16,3 0 0 0,-4 0 0 0,1-1 0 15,0 1 17-15,-1 0 3 0,1-4 1 0,-4 4 0 16,4 0-32-16,-4 0 0 0,3-1 0 0,-2-2 0 16,2 6 12-16,-3-3-3 0,0 6-1 0,1 0 0 0,-5 0-8 15,1 0 0-15,3 0 0 0,0 6 0 16,0-3 8-16,0 3-8 0,0-3 12 0,0 7-4 15,0-1-8-15,1-3 10 0,2 4-10 0,-3-1 10 0,0-2-10 0,4-1 0 16,-4 0 0-16,0-3 8 0,7 3-8 0,-3-2 10 16,3-4-10-16,-3 0 10 0,3 0-1 0,-3 0 0 15,3 0 0-15,0-4 0 0,-7 1 0 0,7 0 0 16,-3 0 0-16,3-3 0 0,0 3-9 0,0 0 8 16,1-1-8-16,-1-2 8 0,0 3-8 0,-3-3 0 15,3-1 0-15,0 4 0 16,0 0 0-16,0 3 0 0,4-6 0 0,-4 3 0 0,4 0 0 0,-4-4 0 15,4 7 0-15,-4-9 8 16,4 9-8-16,-4-9 0 0,0 5 0 0,0-2 0 0,0-3 0 0,0 6 8 0,-3-4-8 16,3 1 0-16,-3 0 13 0,-1-4-2 0,5 1-1 0,-5-4 0 15,1 7-10-15,-4-3 0 0,4 2 0 0,-1 1-11 16,-3-3 11-16,0 3 0 0,-3-4 8 16,0 7-8-1,-1-3-18-15,-3 3-8 0,0-4-2 0,0 4 0 16,-3-3-11-16,-4 6-2 0,0 0-1 0</inkml:trace>
  <inkml:trace contextRef="#ctx0" brushRef="#br0" timeOffset="97146.4">19011 12139 442 0,'0'0'9'0,"0"0"3"0,0 0 0 0,0 0 1 0,0 0-13 15,-7 0 0-15,7 0 0 0,0 0 0 16,0 0-20-16,0 0-8 0,0 0 0 0,0 0-1 0,0 0 29 0,0 0 0 0,0 0 0 0,-7 6 0 16,7-6 45-16,0 0 15 0,0 0 4 0,-3 3 0 15,3-3 5-15,-4 12 2 0,0-5 0 0,4-1 0 16,0-6-23-16,0 9-4 0,0-2 0 0,4-1-1 15,-4 3-13-15,4-2-2 0,-1-1-1 0,1 0 0 16,-1 4-6-16,1-7-1 0,-1 3 0 0,4-3 0 16,0 7 2-16,0-4 0 0,4-3 0 0,-4 3 0 0,4-3-2 0,-1-3 0 15,4 0 0-15,-3 7 0 16,3-4-2-16,0-3-1 0,0 6 0 0,-3-6 0 0,3 0-2 0,0 3-1 16,-3-3 0-16,3 0 0 15,0 0-2-15,0 0-1 0,0 0 0 0,0-3 0 0,4 3-11 16,-8 0 0-16,4-6 0 0,1 6 0 15,-5 0 12-15,4-3 0 0,0-4 0 0,-3 4 0 0,3-3-12 0,-3 3 0 16,3-3 9-16,0-4-9 16,-4 1 0-16,5 2 8 0,-5-2-8 0,4 3 0 0,-3 0 0 0,3-4 8 15,0 1-8-15,0-1 0 16,-3 1 0-16,-1-1 0 0,1-2 0 0,0 3 0 0,-1-1 15 0,1 1-2 16,-4-4 0-16,3 1 0 0,-3-1-13 15,0 4-10-15,-3-4 2 0,3 1 0 0,-3-4 8 0,-1 3 0 0,1-2 0 16,-1-4 0-16,-3 6 14 0,4-2-2 0,-4 2 0 15,0-3 0-15,0 1-12 0,0-1 0 0,-4-3 0 0,4 0 0 16,0 7 0 0,0-4 11-16,4 1-11 0,-4-1 10 0,-4 0-10 0,4 4 0 0,0-7 0 0,0 9-11 15,0-2 11-15,0-1 0 0,0 1 0 0,0-4 0 16,0 4 0-16,0 2 0 0,0-2 0 0,0-1 0 16,0 4 0-16,-3-1 0 0,3 1 0 0,-4 3 0 15,4-4 0-15,-3 1 0 0,-1-1 10 0,-3 1-10 16,3 0 12-16,-3 2-4 0,0-2-8 0,-3 3 12 15,3-4-12-15,-4 1 0 0,4 3 0 0,-4-7 0 16,1 4 0-16,-1-1 0 0,1-2 0 0,-4 2 0 16,-1 1 0-16,5-1 0 0,-4-2 0 0,0 3 0 15,0-1 0-15,-1 1 0 0,-2 2 0 0,3-2 0 0,-4 0 0 16,-3 5 0-16,3-2 0 0,-3-3 0 16,0 9 0-16,0-3 0 0,-4 3 0 0,0-7 0 15,4 7 0-15,-3 7 0 0,2-7 0 0,1 3 0 16,0-3 0-16,3 6 0 0,-3-3 0 0,4 3 0 0,2-2 0 0,-2 2 0 15,3 0 0-15,0 4 0 16,-1-4 0-16,1 3 0 0,4 1 0 0,-1-1 0 0,1 0 0 0,3 4-8 16,-4-4 8-16,4 7 0 15,0-3 0-15,0 9-8 0,3-7 8 0,-3 4 0 0,4 3-9 0,-1-3 9 16,1 9 0-16,-1-3-9 16,-3 3 9-16,4 1 0 0,-1-4 0 0,1 9-8 0,3-3 8 0,-4 1 0 0,8-4-9 15,-1 0 9-15,1 4 0 0,-1-4 0 16,4-3 0-16,0-3 8 0,4 6-8 0,-1-3 0 0,1-6-12 0,3 3 12 15,4-3-11-15,-1-7 11 16,4 4-8-16,4-3 8 16,0-4-63-16,0-3-7 0</inkml:trace>
  <inkml:trace contextRef="#ctx0" brushRef="#br0" timeOffset="105665.55">18359 12596 908 0,'0'0'19'0,"0"0"4"0,0 0-23 15,0 0 0-15,0 0 0 0,0 0 0 0,3 3 11 0,4-3-3 0,-7 0 0 0,11 4 0 16,-4-1 0-16,0 0 0 0,3-3 0 0,-3 3 0 15,-3 0 17-15,3 3 3 0,0 1 1 0,0-4 0 16,0 6 15-16,0 1 2 0,0-1 1 0,4-3 0 16,-1 4-20-16,1-1-4 0,0-3-1 0,3 1 0 15,0-4-7-15,0 3-2 0,4-3 0 0,-1 0 0 16,1-3-13-16,3 0 9 0,4 0-9 0,-4-3 8 16,0-3-8-16,0-3 0 0,4 2-10 0,-4-2 10 15,4-4-14-15,-4 4 3 0,4-7 1 0,-4 7 0 16,0-1 10-16,0 1 8 0,0-4-8 0,1 4 11 0,-8 0 23 15,3-1 5-15,-3 4 1 0,0 0 0 16,4-1 5-16,-4 1 2 0,4 3 0 0,-4 3 0 0,4-3-27 0,-1-3-6 16,1 6-1-16,0 0 0 15,3 6-13-15,0-3 0 0,0 0 0 0,0 0 0 0,4 0 0 0,0 4 0 16,3-4 0-16,0 3 0 0,4-3 0 0,-4 0 0 16,7 4 0-16,-3-4 0 0,3-3 12 0,1 3-3 15,-5-3-1-15,5 0 0 0,-1 0 1 0,4-3 0 16,-4 0 0-16,4 3 0 15,-4-3-9-15,0-1 0 0,1 4 0 0,-5-3 0 16,5 0 0-16,-5 0 0 0,1-3 0 0,0-1 0 0,-4-2 0 0,4 0 0 0,0 5 0 0,-4-2 8 16,4 3-8-16,-4-3 0 0,4 3 0 15,-1-4 0-15,5 4 13 0,-5 3 4 0,5-6 1 0,-5 6 0 16,1 0-18-16,-4 0 0 0,4 0 8 0,0 0-8 16,0 0 9-16,-1 0-1 0,1 6-8 0,0-3 12 15,3-3-4-15,0 10 0 0,-3-4-8 0,0-3 12 16,0 7-12-16,-4-4 0 0,4 0 0 15,-4 0 0-15,0 4 13 0,0-7-3 0,1 3-1 0,-1-3 0 16,3 1 4-16,1-4 1 0,4 0 0 0,-5 0 0 16,8-4 6-16,-4 1 0 15,8-3 1-15,-5 0 0 0,1-1-3 16,4 1-1-16,-1 0 0 0,-3 0 0 0,3-4 8 16,0 7 2-16,1-3 0 0,-1 3 0 0,0 3 7 0,1 0 2 15,-1 0 0-15,0 3 0 0,1-3-19 0,-4 6-3 0,3-3-1 0,-3 3 0 0,0-2-13 16,3-4 0-16,-3 6 8 0,3-3-8 15,0-3 0-15,-3 0 0 0,0-3 0 0,3-3 0 0,-3 2 8 16,0-2-8-16,0-3 0 0,0-1 0 0,-1-2 0 0,1 2 8 16,-4-5-8-16,4 5 0 0,-4 4 0 0,4-3 0 15,-3-1 0-15,-1 1 0 0,0 6 0 0,0-4 0 16,1-2 0-16,-5 3 0 0,1 3 0 0,0-4 0 16,-4 7 0-16,4 0 0 0,0 0 8 0,-1 0-8 15,-2 7 0-15,-1-4 9 0,0-3-9 0,0 6 0 16,1-6 0-16,-5 0 0 15,1 3 0-15,0-3 0 0,-1 0 0 0,-3 0 0 0,4 6 0 0,-4-6 0 16,0-6 0-16,4 6 0 0,0 0 0 0,0-3 0 16,-1-3 0-16,1 6 0 0,0-10 0 15,3 10-12-15,0-9 4 0,0 9 8 0,-3-3-12 16,3 3 12-16,0-6-12 0,1 6 12 0,-5 0-16 0,1-4 4 0,0 4 0 0,-1 4 1 16,1-4 11-16,0 0 0 0,0 6 0 0,-1-3 0 15,1-3 0-15,0 6 0 0,-4-3 0 0,0 4 0 16,4-4 0-16,-8-3 0 0,4 0-10 0,1 0 10 15,-5 0 0-15,4 0 0 0,-3-3 0 0,0-4 0 16,-1 4 0-16,1-3 0 0,-4-3 0 0,0 5 0 16,0-2-26-16,0-3 2 0,-3-1 0 0,-4 1 0 15,4-7-24-15,-4 7-5 16,-4-4-1-16</inkml:trace>
  <inkml:trace contextRef="#ctx0" brushRef="#br0" timeOffset="107198.95">19106 12995 1348 0,'0'0'28'16,"0"0"7"-16,-3 6-35 0,3-6 0 0,0 0 0 0,0 0 0 0,0 0 15 0,0 0-4 15,0 0-1-15,0 0 0 16,0 0-1-16,0 0 0 0,0 0 0 0,0 0 0 0,0 0 18 0,0 0 3 16,3 9 1-16,-3-3 0 0,8 1 15 0,-1 2 3 15,3 1 1-15,1 2 0 0,6-2-14 0,1 5-4 16,3-5 0-16,4 2 0 0,7 1-9 0,-4-4-3 15,4 0 0-15,-4 1 0 0,0-1-20 0,0-2 0 16,0-4-12-16,1 3 4 0,-5-3-7 0,-2-3-1 16,-1 6 0-16,0-6 0 0,-3 0 16 0,-1 0 0 15,1 0 0-15,-1 4-9 0,1-4 21 0,-4 0 4 0,0 6 0 16,-3 0 1-16,-4-6-8 0,0 3-1 0,0 3-8 16,-3 1 12-16,-4 2-12 0,0-3 0 0,-4 4 8 0,1 2-8 15,-8 1 14-15,0 3 0 0,-3 2 0 0,-3 1 0 16,-5 3 4-16,-2 0 1 15,-1 3 0-15,-3-3 0 0,0 6 9 0,-1-3 1 0,-2 1 1 0,2 2 0 16,-2-3 3-16,-1-3 1 0,0 9 0 0,4-6 0 16,0-3-21-16,3-3-4 0,7 0-1 0,-3 0 0 15,7-10-19-15,0 0-4 0,3-5-1 0,1-4 0 32,3-4-159-32,3-5-32 0</inkml:trace>
  <inkml:trace contextRef="#ctx0" brushRef="#br0" timeOffset="107647.47">19629 12825 2473 0,'-22'-6'52'0,"15"6"11"0,7 0-51 0,0 0-12 15,0 0 0-15,0 0 0 0,0 0 0 0,0 0-15 0,0 0 3 0,0 0 1 16,0 0-17-16,0 0-4 0,0 0-1 0,7 6 0 16,0 4 13-16,1-1 4 0,2 4 0 0,1-1 0 0,3 1 16 0,0-4 0 15,0 10 0-15,0 0 0 16,4 3 0-16,-1 0 9 0,5 0-1 0,-1-4 0 0,0 1 7 0,4 0 1 0,-4-3 0 0,3-1 0 16,1 1-16-16,0-3 9 15,0-4-9-15,-4 3 8 0,3-5-8 16,-2 2 0-16,2-6 0 0,-3 7 0 0,1-10 0 0,-1 9 8 15,0-9-8-15,0 10 0 0,-3-10 0 0,-1 9 0 0,-3-6 0 0,1 3 0 32,-1 1 0-32,-4-1 0 0,-3 3 0 0,0-2 0 0,-3-1 0 0,-1 3 0 0,-3 1 8 0,-3 2-8 15,-4 1 17-15,0-4 2 0,-4 10 0 0,-3-3 0 16,-4-1-4-16,1 4-1 0,-1 3 0 0,-3 0 0 16,-4 6-14-16,1 0 8 0,-1 1-8 0,-7 2 0 15,0 0 32-15,-3 4 0 0,0-4 0 0,0 4 0 16,-4-1-20-16,4 4-3 0,-1-1-1 0,1-5 0 15,0 5 3-15,3-5 0 0,0-7 0 0,4 0 0 16,0-3-11-16,3-3-16 0,4 0 4 0,0-7 1 16,0-3-151-16,3-5-30 0</inkml:trace>
  <inkml:trace contextRef="#ctx0" brushRef="#br0" timeOffset="115347.86">8580 14120 757 0,'-8'-3'21'0,"8"3"6"0,-3 3-27 0,-4 0 0 0,0 4 0 0,3 2 0 16,-3-3 44-16,0 7 3 0,0-4 1 0,0 4 0 15,0-1 3-15,0 7 1 0,0-3 0 0,-4 3 0 16,1 3-10-16,3-4-2 0,-4 4 0 0,1-3 0 15,3 0-7-15,-1-3-1 0,1-1-1 0,4-2 0 16,-1-4-11-16,1 1-1 0,-1-1-1 0,4-9 0 16,0 0-10-16,0 0-8 0,0 0 9 0,0 0-9 15,7-6 9-15,0-1-9 0,0-5 8 0,4-4-8 16,0-3 8-16,-1-2-8 0,1-8 8 0,3 4-8 16,-4 0 0-16,1-3 0 0,3 0-12 0,-3-1 12 15,-4 11-12-15,3-4 12 0,-3 0-12 0,0 3 12 16,1 3 0-16,-5 4 0 0,1-4 0 0,3 10 0 15,-7 0 12-15,3 2-2 0,-3 4-1 0,0 0 0 0,0 0 1 0,0 0 0 16,4 7 0-16,-4 2 0 0,0 7-2 16,0 3 0-16,0-1 0 0,-4 4 0 0,1 0-8 0,3 3 8 15,-7-3-8-15,7 3 8 0,-4-6 0 16,1 0 0-16,3-3 0 0,-4-1 0 16,4-2-8-16,0-4 0 0,0 1 0 0,0-1 0 15,0-9 0-15,7 0 0 0,0 0 0 0,4-3-11 0,-4-3 11 16,3-7 0-16,4-3 8 0,-3-2-8 0,3-1 0 15,0-3 0-15,0-6 0 0,1 9-8 0,-1-3 8 16,-4 3-13-16,1 3 5 0,-1 4 8 0,1-1 0 0,-4-2 8 0,0 5 2 16,0 7 0-16,-3-3-10 0,3 3-17 0,-7 3 4 0,3 0 1 15,1 3 12-15,-1 3 0 0,1-3 0 0,-1 7 0 16,-3 5 0-16,-3 1 8 0,3 3 0 0,-4 0-8 16,1-1 8-16,3 8-8 0,0-1 0 0,-4-3 0 15,4 3 0-15,-3-3 0 0,3 0 0 0,0-4 0 16,0 4-12-16,0-6-10 0,3 0-2 0</inkml:trace>
  <inkml:trace contextRef="#ctx0" brushRef="#br0" timeOffset="115562.29">9165 14045 1754 0,'-28'-3'49'0,"17"6"12"0,1 0-49 16,3-3-12-16,0 9 0 0,0 1 0 0,0-1 0 0,3 1 11 0,0 2-11 0,1 1 10 16,-1 2-10-16,4 1 0 0,-3 0 0 0,-1-1 0 31,4 4-25-31,-3-3-7 0,-1 3-2 0,4-4 0 16,-3 1-147-16,-1-3-30 0</inkml:trace>
  <inkml:trace contextRef="#ctx0" brushRef="#br0" timeOffset="115756.77">9179 13747 1911 0,'-10'6'80'0,"-1"-3"-64"15,4 1-16-15,0-1 10 0,7-3-10 0,0 0 8 16,-4 6-28-16,4-6-5 0,-3 6-2 0</inkml:trace>
  <inkml:trace contextRef="#ctx0" brushRef="#br0" timeOffset="116719.83">9423 14126 1166 0,'0'0'49'16,"0"0"-39"-16,0 0 2 0,0 0 0 0,0 0 0 0,0 0 0 16,0 0-12-16,0 0 0 0,0 0 0 0,0 0 0 15,0 0 0-15,0 0 0 0,0 0 0 0,-4 7-11 16,1 2-1-16,-1 4 0 0,1-1 0 0,-1 1 0 16,1-1 12-16,-5 7 11 0,5-3-3 0,-1-1 0 15,1 4 5-15,-4-3 1 0,3 3 0 0,1 0 0 16,-1-7 0-16,1 4 0 0,-1-4 0 0,4-2 0 15,-3-1-2-15,3-9 0 0,0 0 0 0,0 0 0 16,0 0-3-16,0 0-1 0,0 0 0 0,0 0 0 16,7-9-8-16,0-1 0 0,0-2 0 0,3-4 0 15,-3-3 0-15,4-3 0 0,0 0 0 0,-4-3 0 16,3 3 0-16,1-3-11 0,-4 6 3 0,4-2 0 16,-1-1 8-16,-3 3 11 0,0 0-3 0,4 3 0 15,-4-3 7-15,0 10 1 0,0 3 0 0,-4 0 0 16,5 2 3-16,-5-2 1 0,-3 6 0 0,0 0 0 15,0 0 16-15,4 0 3 0,3 3 1 0,0 0 0 16,-4 4-29-16,1 2-11 0,3 0 8 0,-4 7-8 0,1-3 18 16,-4 5-2-16,3-2 0 0,1 6 0 0,-1 0 0 15,1-3 0-15,-1 6 0 0,5 0 0 0,-5-3-16 16,4 0 0-16,0 0 0 0,0-3 0 0,4 0-11 0,-4 2-5 0,7-2-2 16,-3-3 0-1,-4-4-128-15,0 1-26 16</inkml:trace>
  <inkml:trace contextRef="#ctx0" brushRef="#br0" timeOffset="117153.67">8354 14870 1409 0,'10'-4'60'16,"8"1"-48"-1,0-3 16-15,-1 3 3 0,8-3 1 0,0 2 0 16,6-2 7-16,1-3 1 0,0-1 1 0,7 4 0 0,3-3-24 16,0-4-5-16,8 1 0 0,-1 2-1 0,1-2-11 15,6-4 12-15,-3 3-12 0,7-2 12 16,-4 2-2-16,8 1 0 0,-1-10 0 0,-3 6 0 0,0-3-10 0,4 0 0 16,-8 1 0-16,1-1 0 0,-4 0 0 0,-1-3 0 0,-2 3 0 15,-8 0 0-15,4 1 0 0,-7 2 0 0,-4-3 0 16,-3 10-11-16,-4-1 35 0,0 1 6 0,-6 3 2 0,-1-1 0 15,-4 4-20-15,1 0-4 0,-4 0-8 0,-3 0 12 16,-1 3-12-16,-3 3 0 0,0 0 0 0,-7-3 0 31,0 0-16-31,0 9-10 0,-3-2-2 0</inkml:trace>
  <inkml:trace contextRef="#ctx0" brushRef="#br0" timeOffset="117472.31">8618 15503 1773 0,'-10'-3'36'0,"10"3"11"16,0 0-38-16,7-6-9 0,0-4 0 0,11 1 0 15,3-4 0-15,3-3-17 0,12-5 4 0,-1 2 1 16,11-3 12-16,3-3 0 0,8-4 0 0,-1 8 0 16,4-5 0-16,4 1 0 0,3-3 0 0,0 3 0 15,0 3 0-15,0 3-9 0,0 0 9 0,0 4 0 0,3-1 0 16,1 0 0-16,3 7 0 0,-4-7 0 0,5 4 0 16,-5-4 0-16,4 0 0 0,0 1 0 15,-3-1 8-15,3 0-8 0,0 4 8 0,0-7-8 16,-3 3 0-16,3-2 0 0,-4-1 0 0</inkml:trace>
  <inkml:trace contextRef="#ctx0" brushRef="#br0" timeOffset="143536.56">1118 5219 1264 0,'-35'-19'26'0,"21"16"7"15,3-1-33-15,8 4 0 0,-4 0 0 0,0 0 0 16,0 4 20-16,0-1-4 0,3 0 0 0,1 3 0 16,-5 7-4-16,5-1-2 0,-8 4 0 0,4 6 0 15,4 0 4-15,-1 6 1 0,1 3 0 0,3 1 0 16,3 2 1-16,1 10 0 0,3-3 0 0,3 9 0 16,1 0-4-16,3 7-1 0,0 2 0 0,0 1 0 15,-3 6 20-15,3-1 4 0,0 4 1 0,4-3 0 16,-1 3-16-16,1-3-4 0,0 3 0 0,-4-3 0 15,0-7-6-15,-4-2-2 0,1 3 0 0,-4-7 0 0,-3-3 0 0,-1-6-8 0,1 0 12 16,-1 0-4-16,-3-4-8 0,-3-2 0 16,3 0 9-16,-4-4-9 15,1 1-90-15,3-1-22 0</inkml:trace>
  <inkml:trace contextRef="#ctx0" brushRef="#br0" timeOffset="144821.6">1041 5096 1151 0,'3'-6'48'0,"1"0"-38"16,3-4 30-16,-4 1 7 16,4-4 1-16,4 4 0 0,0 0-29 0,-1-1-6 0,8 1-1 0,3-1 0 15,0 1-4-15,0-1 0 0,4 1-8 0,0 0 12 16,6-1-12-16,-2 1 9 0,-5-4-9 0,8 4 8 16,0-4 7-16,7 4 1 0,-4 0 0 0,7-4 0 15,4 7-4-15,-7-1-1 16,7 1 0-16,7 3 0 15,-7 3-11-15,10 0 8 0,-7 0-8 0,8 3 8 0,-8 3-8 16,8-2 0-16,-1 5 0 0,-6-3 8 0,6 4-8 16,-10 5 0-16,0-5 0 0,7 5 0 0,-11-2 0 0,7 3 0 15,-6-1 0-15,6 4 0 0,-3-6 0 16,-7 6-14-16,0-4 3 0,3 1 1 0,-10 0 10 0,-1 2 0 0,5-2 0 16,-5 0-8-16,-6-1 8 0,0-2 0 0,-1 6 0 0,-2-10 0 15,2 7 0-15,-3-4 0 0,-6-5 8 0,6 5-8 16,-7 1 0-16,3-1 0 0,-2 4 0 0,-1 3 0 15,0 0 0-15,-4 3 0 0,-3-4 0 0,1 4 0 16,2 0 0-16,1 0 0 0,-1-3 0 0,1 9 0 16,-4-3 0-16,4 4 0 0,-1-4 8 0,-3 3-8 15,7 6 0-15,-3-5 8 0,-1 2-8 16,1 0 0-16,0 10 0 0,-1 0 0 0,1 3 0 0,-1 0 0 16,1-1 0-16,-1 4 0 0,1 4 0 15,3-4 0-15,-3 12 0 0,-1-5 0 0,1-4 0 0,-8 0 0 16,5-6 0-16,-1 0 8 0,0-7-8 0,0-2 0 0,-4-4 9 0,1 4-9 15,3-7 12-15,-4-3-12 0,-3-6 31 0,4 0-1 16,-1 6 0-16,-3-3 0 0,0-7-17 16,0 1-3-16,0-3-1 0,0 2 0 0,-3-5-9 0,3 5 0 15,0-12 9-15,-4 7-9 0,1-4 9 0,-1 0-9 16,-3-3 12-16,0 4-12 0,0-4 14 0,-3 3-4 0,-1-3-1 0,0 0 0 16,-3 1-9-16,-7-1 0 0,7 3 9 0,-7-3-9 15,0 3 0-15,3-2 0 0,4-1 0 0,-7 0 0 16,-4 3 0-16,4-3 0 0,3 0 0 0,-3 0 0 15,3 1 0-15,-3-4 0 0,-3 6 0 0,-1-3 0 16,4-3 0-16,0 6 0 0,-4-3 0 0,-3 4 0 16,-1-4 0-16,1 3 14 0,3-3-2 0,-10 4 0 15,0-4 7-15,0 6 1 0,-1-3 0 0,-9 4 0 16,-1-1-12-16,3 4-8 0,-10 2 9 0,8 1-9 16,-12-7 8-16,4 7-8 0,4-3 0 0,-4-4 0 15,11 0 12-15,-8 1-4 0,8-4-8 0,3 0 12 16,-7 1 10-16,7-1 2 0,4-3 0 0,-4 3 0 0,4 1-16 15,0-4-8-15,-1 3 10 0,-2 3-10 0,6-2 10 16,0 2-10-16,4 4 10 0,-7-4-10 16,3 0 18-16,4 1-2 0,-1-4-1 0,-6 4 0 15,7-1-23-15,7 0-5 0,-4-2-1 0,4 2 0 16,0-3 14-16,7-3 0 0,0 1 0 0,-1-1 0 16,1 3 0-16,7-6 0 0,-3 3 0 0,3-3 0 15,-4 0 0-15,0 0 8 0,1-3-8 0,3 3 0 16,0 0 20-16,0-3-2 0,7 3-1 0,-7 0 0 15,0 0-1-15,-1-3-1 0,8 3 0 0,-7 0 0 16,0-3-15-16,7 3 0 0,-10-4 0 0,6 4 0 16,-3 0 0-16,7 0 0 0,-10-3 0 0,3 3 0 0,7 0 0 15,0 0 0-15,-7 0 0 0,7 0 0 16,0 0 8-16,-11 0-8 0,11 0 0 0,0 0 0 0,0 0 10 16,0 0-10-16,-7-3 10 0,7 3-10 0,0 0 13 0,0 0-3 0,0 0-1 0,-7-6 0 15,7 6-9-15,0-6 10 0,0 6-10 0,0 0 10 16,0-3-10-16,0 3 0 0,7-7 0 0,-4 4 0 15,-3 3 0-15,0 0 0 0,0 0 0 0,0 0 0 16,0 0 8-16,0 0-8 0,0 0 8 0,0 0-8 16,-3-6 8-16,-4 3-8 0,3-4 8 0,1 1-8 15,-1 0 13-15,4-4-2 0,-3 1-1 0,-1 6 0 16,-3-13-10-16,4 7 0 0,-1-1 0 0,-3-8 0 16,4-1-76-1,-1-9-18-15,4-4-3 0</inkml:trace>
  <inkml:trace contextRef="#ctx0" brushRef="#br0" timeOffset="148303.42">3457 6165 953 0,'0'0'20'0,"0"0"4"0,0 0-24 0,0 0 0 0,0 0 0 0,0 0 0 15,0 0 0-15,0 0 0 0,0 0 0 0,0 0 0 16,4 0 0-16,-1 4 0 16,4-4-14-16,0 3 5 0,0 3-3 0,-3 7-1 0,3-4 0 0,0 10 0 15,4 3 42-15,-4 6 9 0,0 0 2 0,3 0 0 16,-3 7 13-16,4-1 3 0,0 1 1 0,-1 2 0 15,1-2-20-15,-1-1-4 0,-3-2-1 0,4 2 0 16,-4-2-16-16,0-1-3 0,4-6-1 0,-4-3 0 16,0 3-12-16,-4-6 0 0,1-3-9 0,-1-1 9 15,1-2 0-15,-1-4 0 0,-3-9 0 0,0 0 0 16,0 0-53-16,0 0-5 0</inkml:trace>
  <inkml:trace contextRef="#ctx0" brushRef="#br0" timeOffset="148500.9">3838 6432 608 0,'7'-3'25'0,"0"0"-276"16</inkml:trace>
  <inkml:trace contextRef="#ctx0" brushRef="#br0" timeOffset="148821.07">3902 6423 1119 0,'0'0'24'0,"0"0"6"0,0 0 1 0,0 6 1 0,0 3-32 0,0 1 0 0,0 2 0 0,0-2 0 16,0 8 56-16,3-5 4 0,-3 6 2 0,4-4 0 15,-1 4-33-15,1-6-6 16,-1 6-2-16,-3-10 0 0,7 7-9 0,-3-4-3 0,-1-2 0 0,1-4 0 15,0 3-9-15,3-6 0 0,0 1 0 0,0-8 0 16,0 1 17-16,0-3 2 0,0-3 0 0,3-4 0 16,1-3-19-16,3 4 0 0,-3-4 0 0,-1-6 0 15,-3 3 0-15,0 1 0 0,0-4 0 0,1-3 0 16,-5 6-13-16,1 0 0 0,-4 0 0 0,-4 3 0 16,4-2 13-16,-3 5 0 0,-5-3 0 0,1 1-9 0,0 2 9 15,0-2 0-15,0 5 0 0,-3-2 0 0,3 5 0 16,-4 1 0-16,4 0 0 0,7 6 0 0,-11 0 0 0,1 3 0 15,3 0 0-15,-4 6 0 0,1-2 0 0,-1 2 8 16,0 1-8-16,4 5 0 0,0-2 10 0,-3-4-2 16,3 7-8-16,-4-4 12 0,4 1-12 0,0-1 0 15,0 4 0-15,3-3 0 0,1-7-11 0,-1 10-5 16,1-7 0-16,-1 0-1 16,1 1-63-16,3-7-13 0,0-3-3 0</inkml:trace>
  <inkml:trace contextRef="#ctx0" brushRef="#br0" timeOffset="149128.22">4149 6006 1273 0,'7'-4'53'0,"0"4"-42"16,0-3-3-16,0 3 0 0,0 0 0 0,0 3 0 15,0 1-8-15,0-1 0 0,0 3 0 0,0 3 0 16,-3 4 0-16,3 3 12 0,-4 2-12 0,1 1 12 16,3 3 16-16,-4 0 3 0,4 3 1 0,-3 3 0 15,7 4-12-15,-8-4-1 0,4 3-1 0,0-2 0 16,0-1-8-16,-3 3-2 0,3-3 0 0,0 1 0 16,0-4 0-16,0-3 0 0,4 3 0 0,-4-3 0 15,0-4-8-15,0 1 0 0,0 0 9 0,0-6-9 16,0 5 16-16,-3-5 0 0,6-1-1 0,-10 1 0 15,4 0-36-15,-1-7-7 0,-3 0-2 16,0-6 0-16,0 6-27 0,0-6-6 0,0 0-1 0</inkml:trace>
  <inkml:trace contextRef="#ctx0" brushRef="#br0" timeOffset="149317.75">4590 6191 1197 0,'10'0'50'0,"1"-4"-376"16,-4-2-75-16</inkml:trace>
  <inkml:trace contextRef="#ctx0" brushRef="#br0" timeOffset="149604.7">4611 6165 1010 0,'-7'7'43'0,"0"2"-35"16,0 1 33-16,0-1 7 0,-4 0 0 0,0 7 1 15,1 3-37-15,3-4-12 0,0 1 0 0,-7 0 0 16,-4 0 8-16,4 2-8 0,0-2 0 0,0 0 0 16,-4 2 0-16,4-5 0 0,3 3 0 0,-3-1 0 15,4-2 13-15,-4-4-4 0,3 1-1 0,4-1 0 16,0-3-8-16,3-2 12 0,4-4-12 0,0 0 12 0,0 0 4 0,0 0 2 15,0 0 0-15,0 0 0 0,7 9 3 0,4-9 1 16,0 6 0-16,3-3 0 0,0-3-1 0,-4 0 0 16,1-3 0-16,7 3 0 15,-1 0 0-15,1-6 0 0,-1 6 0 0,5 0 0 0,-5 0-5 0,1-3 0 16,0-3-1-16,-1 6 0 0,1 0-15 0,-4-4 0 16,7-2 0-16,-7 6 0 0,-3 0 0 0,3-3 0 15,-4-3 0-15,5 3 0 0,-5-4 0 0,1 4 0 16,-1-3 0-16,-3 3-685 0</inkml:trace>
  <inkml:trace contextRef="#ctx0" brushRef="#br0" timeOffset="150515.26">5355 5830 546 0,'0'0'11'0,"0"0"4"16,0 0-15-16,0 0 0 0,4-6 0 0,-4 6 0 16,0 0 0-16,0 0 0 0,0 0 0 0,0 0 0 15,0 0 0-15,0 0 8 0,0 0-8 0,0 6 12 16,3-3 33-16,-3 6 7 0,0 1 0 0,-3-1 1 15,3 1 2-15,-4-1 0 0,1 4 0 0,3 2 0 16,-4-2-1-16,1 12 0 0,-1-3 0 0,1 3 0 0,-1 0-22 0,0 3-5 0,-3 0-1 16,4 7 0-16,-1-4 10 15,1 1 1-15,-1 5 1 0,1-2 0 0,-4-7-13 16,3 0-2-16,1-3-1 0,-1 4 0 0,1-4-8 0,-1-3-2 16,1-4 0-16,-1-5 0 0,0 3-12 0,-3-4 9 15,4-2-9-15,-1-1 8 0,4-9-8 0,0 0-17 0,-3 0 4 0,3 0 1 31,0 0-18-31,0 0-3 0,-11 0-1 0,4 0 0 16,4-3-62-16,-4-3-13 0,3-4-3 0</inkml:trace>
  <inkml:trace contextRef="#ctx0" brushRef="#br0" timeOffset="150810.99">5119 5996 1538 0,'0'0'32'0,"0"0"8"0,0 0-32 0,0 0-8 0,0 0 0 0,0 0 0 16,0 0 0-16,7 0-15 0,-7 0 4 0,3 0 1 16,4-3 10-16,1 3-8 0,-5 0 8 0,4 3-8 15,0 0 8-15,-3 0 0 0,3 1-9 0,0 2 9 16,0 3 0-16,3 1 16 0,1-1-2 0,0 4-1 15,-1-1 9-15,4-3 2 0,4 7 0 0,3 0 0 16,-7-4-4-16,7 1-1 0,4-4 0 0,-4 7 0 0,0-3-5 0,4-1-1 16,-4-2 0-16,0 5 0 0,4-2-13 15,-4-1 11-15,4 4-11 0,-4-4 10 0,-3 1-10 16,3 0 0-16,-3-4 0 0,-4 4 8 0,3-4-8 0,1 0 0 16,-4 1 0-16</inkml:trace>
  <inkml:trace contextRef="#ctx0" brushRef="#br0" timeOffset="151837.48">5683 5614 1630 0,'0'0'34'15,"0"0"7"-15,0 0-33 0,0 0-8 0,0 0 0 0,0 0 0 16,0 0-10-16,0 0-4 0,0 0-1 0,0 0 0 15,0 0 0-15,0 0 0 0,0 0 0 0,0 0 0 16,0 0 15-16,0-7 0 0,0 7 0 0,0-6 0 16,4 0 0-16,-1 3 10 0,1-4-10 0,3 4 8 15,0 0-8-15,0 3 12 0,4-6-12 0,-1 6 12 16,4 0-12-16,0 0 0 0,4 0 0 0,-7 0 0 0,3 0 0 0,0 6 0 0,3 0 10 0,-6 1-10 16,0-1 0-1,-1 0 0-15,-3 4-12 0,0-4 3 0,-3 3 9 16,-1 1 0-16,4-1 0 0,-7 0 0 0,0 4 0 0,-7 3-8 15,7 3 8-15,-7-4-8 0,4 4 8 0,-1 0 0 0,-3 0 8 16,4-1-8-16,-4 1 8 0,-4 0-8 0,4 0 8 0,-4-3-8 16,4-1 10-1,0-2-2-15,0-1-8 0,4 1 12 0,-1-7-12 0,4-6 0 0,0 0 0 0,0 0 0 16,7 3 12-16,0 4 5 0,0-14 2 0,4 7 0 16,0 0-19-16,-1-9 0 0,4 9 0 0,0-6 0 15,0 2 0-15,1-2-17 0,-5 3 3 0,4 0 1 16,0 3 13-16,0 0 0 0,-3 0 0 0,3 3-9 15,-7 0 9-15,4 3 0 0,-4-2 0 0,3 2 0 16,-6 3 0-16,-1 1 0 0,1-1 0 0,-4 0 0 16,0 4 0-16,0 3 8 0,-4-1-8 0,4 4 0 15,-7-3 13-15,4 3-1 0,-8-1-1 0,4 8 0 16,0-4-11-16,-3-1 0 0,3 1 0 0,-4 4 0 16,0-8 0-16,1 11-11 0,-1-4 11 0,1-7-8 15,3 1-12-15,3-3-1 0,1-7-1 0</inkml:trace>
  <inkml:trace contextRef="#ctx0" brushRef="#br0" timeOffset="152461.29">6279 5325 771 0,'7'-12'32'15,"1"2"-32"-15,-1 7 9 0,0-3-9 0,-7 6 0 0,0 0 9 16,0 0-9-16,0 0-9 0,3 0 9 0,-3 0-13 16,7 9 37-16,-3-3 7 0,-4-2 1 0,3 8 1 15,-3 1 32-15,-3 2 7 0,3 1 0 0,0 0 1 16,-4 6-5-16,-3 0-2 0,4 3 0 0,-4 3 0 15,3-3-43-15,-3 3-9 0,3 0-2 0,1 7 0 16,-4-4-2-16,-4 1-1 0,4 2 0 0,0 1 0 16,0-1-1-16,0-3-8 0,0-2 12 0,4 5-4 15,-5-6-8-15,5-3 12 0,3-6-12 0,-4 6 12 16,4-6-12-16,0 0 12 0,0 0-12 0,0-4 12 16,0 1-12-16,0-3 0 0,0 2 0 0,0-5 8 15,4-1-8-15,-1 1 10 0,5-7-10 0,-5 0 10 16,4 0 4-16,0-3 1 0,0 0 0 0,0-3 0 15,7 0-15-15,0-4 0 0,-6 1 0 0,6-3 0 16,0-1 0-16,0 1 0 0,0-7-8 0,0 7 8 16,0-4 0-16,0-2 0 0,4-4 0 0,-7 3 0 15,3 0 0-15,-4-2 9 0,1 5-9 0,-1-3 8 16,1 1-16-16,-4-4-4 0,-3 0-1 0,-1 3 0 0,1-2 13 16,-1-1-9-16,-3 6 9 0,0-2-8 15,0-1-1-15,-3 0 0 0,-1 1 0 0,1 2 0 0,-1 1 9 16,1 5-12-16,-1-2 12 0,-3 6-12 15,3-4 12-15,1 4 0 0,-1-3 0 0,4 6 0 0,-7 0 0 0,0 0 0 16,-3 0 0-16,3 6-8 0,-4-6 8 0,4 0 0 0,0 0 0 16,-7 3 0-16,3-3 0 0,1 10 0 0,-1-4 0 0,0 4 0 15,-3-1 0-15,0 3 0 0,-3 1 0 0,2 3 0 16,5-1 9-16,-8 1-9 0,4 0 12 0,4-4-12 16,-5 7 8-16,1 0-8 0,0-3 0 15,4-4 0-15,3 4 0 0,-4-1 0 0,8-5-12 0</inkml:trace>
  <inkml:trace contextRef="#ctx0" brushRef="#br0" timeOffset="153656.01">6816 5447 937 0,'0'0'19'0,"0"0"6"0,0 0-25 0,0 0 0 0,0 0 0 0,0 0 0 16,0 0 0-16,0 0-16 0,0 0 3 0,-4 13 0 15,4-4 13-15,-3-2 0 0,-1 2-10 0,1 4 10 16,-1 2 20-16,-3 1 8 0,3 0 1 0,1 2 1 15,3 7 19-15,-4-3 4 0,1 4 1 0,-1-1 0 16,-3 3-18-16,7 0-3 0,0 0-1 0,0 0 0 16,0-6-16-16,7 7-3 0,-3-11-1 0,-1 4 0 15,1-3-12-15,7-3 9 0,-4 0-9 0,3-4 8 16,-3 1-8-16,0-7 0 0,0-3 9 0,0-3-9 16,-3 0 9-16,3 0-9 0,0-3 12 0,0-3-12 15,0-4 15-15,0 1-4 0,0-4-1 0,0 1 0 0,0-7-10 16,-3 3 8-16,3-3-8 0,-7 1 8 15,0-4-8-15,3 0 0 0,1 0 0 0,0 3 0 0,-4 0 0 16,0-3-11-16,3 10 3 0,-3-4 0 0,0-3 8 0,0-3-13 0,4 3 5 16,-4-3 8-16,0 4 0 0,-4 2 0 15,4-3 0-15,0 7 0 0,-3-1 0 0,-1 4 0 0,0-1 12 0,1 1-4 16,-4 3 0-16,-4-1-8 0,4 1 12 16,-3 3-4-16,-1 0 1 0,-3 6 0 0,0-3 0 15,0 6 0 1,-4 0-1-16,0 4 0 0,4-1 0 0,-7 1 0 0,4 2 11 0,-1 1 1 0,0-4 1 0,1 7 0 15,3-4-9-15,6 4-3 0,-9 0 0 0,6-1 0 16,4 1-9-16,0 0 0 0,4-1-12 0,-1-2 12 16,4 3-37-1,4-4 0-15,-1 1 0 0</inkml:trace>
  <inkml:trace contextRef="#ctx0" brushRef="#br0" timeOffset="154190.31">7183 5476 1086 0,'3'0'46'16,"4"-7"-37"-1,-7 7-9-15,0 0 0 0,0 0 0 0,0 0 8 0,0 0-22 16,4 0-5-16,-4 0-1 0,0 0 0 15,3 10 31-15,1-4 5 0,-4 7 2 0,0-1 0 0,0 4 15 0,-4-1 3 16,4 4 1-16,-7 0 0 16,4 3 9-16,-1 0 2 0,1 3 0 0,-1-3 0 0,1-3-30 0,3 6-6 0,0-6 0 15,3 3-1-15,-3-4-3 0,0-5 0 0,4 6 0 0,-4 0 0 16,3-10-8-16,4 4 10 0,-3-4-10 0,3-3 10 16,0-6-10-16,3 0 12 0,1-3-12 0,0-3 12 15,-1-4-12-15,4 1 0 0,0-3 0 0,-3-4 0 16,0 6-16-16,3-2 0 0,0-7 1 0,0 3 0 15,-4 4 15-15,5-1 0 0,-1-2 0 0,3 2-9 16,-6-3 9-16,3-2 0 0,0 2 0 0,-3-3 0 16,3 0 0-16,-7 4 0 0,0-4 0 0,0 6 0 15,0-6 0-15,-3 1 0 0,-4-4 0 0,0 3 0 16,0 0 0-16,-4 0 0 0,0 0 0 0,1 4 0 16,-4-1 0-16,0 0 0 0,0 1 0 0,0-1 8 15,0 4-8-15,-4-4 9 0,1 6-9 0,2 1 10 16,-2 3 6-16,3 3 0 0,-4-4 1 0,4 7 0 15,-3 7-5-15,-1-4 0 0,0 3-1 0,-3 3 0 16,0 4 5-16,0 3 0 0,4-1 1 0,-5 4 0 16,5 3-9-16,-8-6-8 0,1 9 12 0,2-3-12 15,1 3 0-15,0-3 0 0,4 3 0 0,-1-3 0 16,0 0 0-16,4-3 0 0,4-1 0 0,-4 1 0 16,0-3-34-16,7 0-14 0,-4-1-2 0</inkml:trace>
  <inkml:trace contextRef="#ctx0" brushRef="#br0" timeOffset="154759.79">7906 5150 937 0,'-11'-10'19'0,"11"10"6"0,0 0-25 0,0 0 0 0,0 0 0 0,-7 6 0 16,7-6 21-16,-7 4-1 0,0 5 0 0,3-3 0 15,1-3 16-15,-1 7 4 0,4-10 0 0,-7 9 0 16,4 1 4-16,-4-1 2 0,3-3 0 0,1 7 0 15,-4-1-9-15,3 7-1 0,-3-3-1 0,4 3 0 16,-1-1-15-16,1 4-2 0,-1 0-1 0,0 0 0 16,4 0-7-16,0 0-2 0,-3-3 0 0,6 3 0 15,-3-3-8-15,0-4 0 0,4 1 9 0,0-3-9 16,-1-1 18-16,4-2-1 0,0-1 0 0,0-3 0 16,0-3-17-16,0 4 0 0,4-7-11 15,-1 0 11-15,1-7 0 0,0 7 0 0,3-9 8 0,-4 6-8 16,4-7 9-16,1-2-9 0,-1-1 8 0,3-2-8 15,-6-4 0-15,3 3-16 0,-3-3 3 0,-1-3 0 0,1-3-2 16,-1 7 0-16,1-4 0 0,0-3 0 0,-4 3 15 16,-4 0 0-16,4 3 0 0,-7-3-9 0,4 0 9 0,-1 3-8 15,-3-3 8-15,-3 3-8 0,-1 1 0 0,4 5 0 0,-3 0 0 16,-1 4 0-16,1 3 8 0,-4-4 0 0,3 7 8 0,-3 0-8 16,0 0 11-16,0 3-3 15,0 0 0-15,-4 3 0 0,-3 3-8 16,0 4 0-16,0-1 0 0,-7 4-11 0,0 2 35 0,-4-2 6 0,0 6 2 15,0 0 0-15,-6-4-32 0,-1 4-12 0,0 0 1 0,4 0 0 32,-4-4-15-32,4 4-3 0,3-3-1 0</inkml:trace>
  <inkml:trace contextRef="#ctx0" brushRef="#br0" timeOffset="156523.6">8632 5626 1447 0,'0'0'30'0,"0"0"7"0,0 0-29 0,0 0-8 0,0 0 0 0,0 0 0 16,-7 0-23-16,-3 0-5 0,-4 0-2 0,0 0 0 15,3 3 5-15,-3 0 1 0,0 4 0 0,0-4 0 16,0 3 24-16,-1-3 0 0,1 0 0 0,0 0 0 15,-3 1 27-15,-1 2 10 0,0-3 3 0,-3 3 0 16,0-3-10-16,0-3-2 0,0 7 0 0,-8-4 0 16,1 6-6-16,-4 4-2 0,1-4 0 0,-8 4 0 15,4-1-8-15,-4 1-3 0,-3 2 0 0,6-2 0 16,-10-4-9-16,8 7 0 0,-1-3 9 0,-4-4-9 16,1 4 11-16,3-1-3 0,-3 1 0 0,3 2 0 15,-3-2-8-15,3-1 0 0,-3 4 0 0,3-3 8 16,-3 2 0-16,-4-2-8 0,3 3 12 0,-3-1-4 15,1 1 9-15,-1 3 2 0,0 0 0 0,0-7 0 16,0 7-9-16,-7 0-2 0,7-4 0 0,-7 1 0 16,4 0-8-16,0 3 0 0,3 3 0 0,0-4 0 0,0-2 0 0,-3 3 0 15,10 0 0-15,-10-4-11 0,-1 1 31 0,1 3 7 16,-1-7 1-16,1 4 0 0,-4 0-8 0,4-1 0 0,-1 1-1 16,-3 0 0-16,4 3-3 0,-4-4-1 0,0-2 0 0,-3 6 0 15,-1 3-4-15,1-4-1 0,-4 7 0 0,3-6 0 16,-3 3-10-16,8-3 8 0,-12 0-8 0,11 0 8 15,-7-1-8-15,7 4 12 16,0-3-12-16,-3 6 12 0,6-3 0 0,-2 0 1 0,2-3 0 0,-6 3 0 16,3 0-13-16,3 0 0 0,1-3 0 0,0 3 0 15,-4 0 0-15,3-1 0 0,1-2 0 0,0 3 0 16,3 3 12-16,-7 0-3 0,3-6-1 0,4 0 0 16,-3-3-8-16,7-4 8 0,-4 7-8 0,4 0 8 15,3 3 0-15,-4-3 0 0,5-1 0 0,-1 1 0 16,0 0-8-16,4 0 0 0,3 0 0 0,0 0 0 0,-3-1 0 15,0 1 0-15,3 0 0 0,4 0 0 0,-8 3 0 16,8-7 0-16,-4 1 0 0,11 0-11 0,-7 3 11 16,7-7 0-16,0 4 8 0,3-4-8 0,0-2 0 0,4 5 0 15,-3-11 0-15,-1 8 0 0,8-6 0 0,-1-3 0 16,0 4 0-16,4-7-8 0,7 0 8 0,-10 0 0 16,3 0 0-16,7 0 0 0,-11 0 0 0,4-3 0 15,7 3 8-15,-7-7-8 0,3 1 11 0,-6 0-3 16,6-4 0-16,-3 4 0 0,0-3 0 0,4-1 0 15,-8 1 0-15,4 0 0 0,-4-4 0 0,4-3 0 16,-3 1 0-16,-4-4 0 0,0 0 0 0,-1-6-8 0,5 3 12 0,-4-6-4 16,-7-4 4-16,7-2 1 0,-4 3 0 15,0-10 0-15,1-3-13 0,2-3 0 0,-2-6 0 0,-1-1 0 16,-3 4 0-16,0-6 0 0,3 2 0 0,1 4 0 16,2 6 0-16,1 0 0 0,0 0 0 0,-3 1 0 15,6 5 0-15,-3 3 0 0,3 1 0 0,1-4 0 16,3 10 0-16,-4 0 0 0,1-3 0 0,6 2 0 15,0 4 0-15,-3 3 0 0,7 0 0 0,-3 4 0 16,-1-1 0-16,1 9 0 0,3-2 0 0,0 2 0 16,0 1 0-16,3 3 0 0,-3-4 0 0,0 1 0 15,4-1 0-15,-1 4 0 0,4 0 0 0,-3-3 0 16,7 2-13-16,-4 1-6 0,7 0-1 0,-4-1 0 16,8 4 20-16,-4 0 0 0,7-3 0 0,-7 6 0 15,4-3-11-15,3-4 2 0,0 7 0 0,4-3 0 16,7-3 9-16,-8-3 0 0,8-1 0 0,4 1 0 15,6-1 0-15,-3-5 0 0,7 2 0 0,6-2 0 16,1-4 0-16,11 0 0 0,-4-6 0 0,10 6 0 16,-3-3 0-16,4 0 0 0,3-3-8 0,7 6 8 15,0-3 0-15,0 0 0 0,4 0 0 0,3 0 8 16,-3-6-8-16,0 6 0 0,3-3 0 0,-4-3 0 16,1 0 0-16,0-4 0 0,7 4 0 0,-11 3 0 15,7-3 0-15,7 0 0 0,-10-7 0 0,7 10 0 16,-1-6-8-16,5-1 8 0,-8 1-8 0,7 0 8 15,-3-1 0-15,3-5-8 0,-7-4 8 0,4 10 0 16,3-7-12-16,-3 0 4 0,0 7 0 0,-1-4 0 0,-3 1 8 16,-3-1 0-16,3 1 0 0,-7 3 0 15,-3-4 0-15,-7 1 0 0,-1 5 0 0,1-2 0 0,-4 3-8 16,3 0 0-16,-3-1 0 0,0 7 0 0,-7-3 8 0,-3 7-13 16,-4-4 5-16,0 3 8 0,0 0 0 0,-8 6 0 15,5-2 0-15,-8 5 0 0,-3-2 0 0,-4 6 0 0,-3-1 0 0,3 1 0 16,-14 3 0-16,1-3 0 0,-1 2 0 0,-4 4 0 15,1-3 0-15,-4 0 0 0,0 3 0 0,-3 3 0 16,3-3 0-16,-3 0 0 0,-4 0 0 0,3 0 0 16,-3 0 0-16,0 0 0 0,-7 0 0 0,7 0 0 15,-7 0 0-15,7 3 0 0,-3-3 0 0,-4 0 0 16,7 4 0-16,-7-4 0 0,0 0 0 0,3 6 0 16,1-3 0-16,3 3-11 0,-3 4 3 0,-1-4 0 15,1 3 8-15,3 1 0 0,-7-4 0 0,3 3 0 16,1 1 0-16,-1 2 0 0,4-2 0 0,0-1 0 15,4 7 0-15,-4 0 0 0,4-4 0 0,3 4 0 16,-4-1 0-16,4 7 0 0,4-6 0 0,-4 6 0 16,0 0 0-16,4 3 0 0,-4 0 0 0,4 0 0 15,-1 3 0-15,-3 4 0 0,4-1 0 0,-4 4 0 16,4-1 0-16,-4-2 0 0,4 2 0 0,-1-3 0 16,-3 4 0-16,0-1 0 0,-3-2 0 0,3-4 0 15,-3 0 0-15,-1 4 0 0,-3-11 0 0,4 5 0 16,0-1 0-16,-4-3 11 0,3 3-3 0,-3 0 0 15,0-6-8-15,0-1 0 0,-3-2 0 0,-1-3 0 16,1 2 0-16,-1-2 0 0,1-1 0 0,-4 1 0 16,3-4-40-16,-3 4-9 0,0-4-3 0</inkml:trace>
  <inkml:trace contextRef="#ctx0" brushRef="#br0" timeOffset="159940">4092 13919 991 0,'-10'-15'20'0,"10"15"6"0,0 0-26 0,3-6 0 0,1-1 0 0,6 1 0 16,1 0 26-16,3-4 0 0,7 1 0 0,0 0 0 16,-3-4 16-16,10 0 3 0,4 1 1 0,3-4 0 15,-3 4-3-15,10-4-1 0,4 3 0 0,-4-2 0 16,8-1-8-16,-1 0-2 0,1-2 0 0,3-1 0 15,-8-3-5-15,5 0-2 0,3 0 0 0,-4-3 0 16,4 0-17-16,-11-3-8 0,8-1 0 0,-4 1 8 16,-11-3-8-16,4 9 0 0,0-3-12 0,-8-3 12 15,1-1 0-15,0-2 0 0,-1 3 12 0,-9-1-4 16,-1 1-8-16,0 3 12 0,0 0-12 0,-7-3 12 16,0 6-12-16,-3 0 0 0,-4 0 0 0,-3 0 0 15,-4 3 0-15,-4 0 10 0,1 4-1 0,-12-1 0 16,-2 4 15-16,-4 2 2 0,-4-2 1 0,-3 5 0 0,-8 4-7 15,-2 0 0-15,-8 3-1 0,0 3 0 16,-4 7-19-16,-2 5 0 0,-8 4 8 0,3 3-8 0,-3 3 8 0,4 3-8 0,3 1 9 16,0-4-9-16,11 3 52 0,-8 0 5 0,8-6 1 0,14-3 0 15,-8 0-13-15,15-4-2 0,0-2-1 0,10-4 0 16,1 1-34-16,6-1-8 0,4-9 0 0,0 0 0 31,11 0-22-31,3 0-6 0,4 0-2 0,3 0 0 0,11-3 16 0,-4-3 3 0,4-4 1 16,6 4 0-16,5-3 0 0,-5-1 0 0,5 1 0 0,3-1 0 15,-4 1 10-15,4 0 14 0,3-1-3 0,-3 1-1 16,7 3-10-16,-11-4-12 0,4 7 2 0,4-3 1 16,-8-4 21-16,4 7 4 0,0-3 0 0,0 0 1 15,-8-1-17-15,1 1 8 0,0 0-8 0,-4 0 0 16,0-1 13-16,-10 4-4 0,0 0-1 0,0 3 0 16,-4 0-8-16,-7 3 10 0,7 0-10 0,-10 4 10 15,-4-1-10-15,0 3 10 0,-4 1-10 0,-3 5 10 16,-3 4-2-16,-8 12 0 0,4 4 0 0,-18 3 0 15,-3 9 0-15,-7 6 0 16,-4 3 0-16,-10 10 0 0,-4 3-8 0,0 3 0 16,-4 7 9-16,4-1-9 0,-3-6 0 0,7 0 0 15,-8-3 0-15,11-3 0 0,15-9-70 16,-5-7-12-16,8-3-2 0</inkml:trace>
  <inkml:trace contextRef="#ctx0" brushRef="#br0" timeOffset="168008.23">9712 6451 761 0,'0'0'21'0,"0"9"6"0,4 1-27 0,-1-1 0 0,1 10 0 0,-1-7 0 16,-3 7 43-16,4 3 3 0,-1 3 1 0,-3-6 0 0,0 12-19 0,0 1-3 15,-3-1-1-15,-1 0 0 16,4 1 10-16,-3-1 2 0,-1 0 0 0,4-2 0 0,0-7-20 0,0 6-3 16,0-6-1-16,0-7 0 0,4 1-12 0,-4-3 9 15,0-1-9-15,3-2 8 0,1-1-8 0,-4-9 0 16,0 0-12-16,0 0 12 15,3 0-56-15,4-3-3 0</inkml:trace>
  <inkml:trace contextRef="#ctx0" brushRef="#br0" timeOffset="168559.76">10022 6642 766 0,'0'0'16'0,"0"0"4"0,0 0 1 0,0 0 2 16,-3 9-23-16,-1 1 0 0,1 2 0 0,-1 1 0 0,1 3 24 0,-4 2 1 15,3 7 0-15,-3-3 0 16,4 0 6-16,-1 3 1 0,4-3 0 0,-3 4 0 0,-1-5-12 0,4-2-1 15,0-3-1-15,0 0 0 16,4-4 6-16,-1-6 0 0,1 4 1 0,3-1 0 0,0 1-15 0,0-10-10 16,0 0 12-16,3-10-12 0,1 7 20 0,0-6-4 15,3-7 0-15,0 0 0 0,3-6-16 0,1 0 0 16,-4 1 0-16,0-5 0 0,-3 1-9 16,-1 0-6-16,-2 0-1 0,-1 0 0 0,0 0 4 0,-4 6 0 0,-3 4 0 0,0-1 0 15,0 0 12-15,-3 0 10 16,-1 1-2-16,1 5 0 0,-4 1-8 0,-1 6 0 15,-2-3 0-15,-1 6 0 0,-3 0 0 0,0 6 8 0,-4-3-8 0,1 6 8 16,3 1 7-16,-4 2 1 0,0 7 0 0,1-3 0 16,-1 0 3-16,4-1 1 0,0 4 0 0,0 0 0 15,0-4-20-15,3 4 10 0,4-3-10 0,4-3 8 16,-1-4-24-16,4 0-4 0,4-2-2 0,-1-1-348 16,8-3-70-16</inkml:trace>
  <inkml:trace contextRef="#ctx0" brushRef="#br0" timeOffset="168963.68">10333 6661 1242 0,'0'0'27'0,"0"0"5"0,0 0 2 0,0 9 2 16,3 1-36-16,1 2 0 0,-1-2 0 0,4 8 0 0,-3-8 10 0,0 9-10 15,-1-7 8-15,1 4-8 0,-1-4 0 0,1 1 0 16,-1-4 0-16,1-2 0 16,-1-1 0-16,4-3-17 0,0 6 2 0,0-9 1 0,0 0-6 0,4 0-2 15,3-3 0-15,-3-3 0 16,3-3 6-16,4 2 2 0,-8-5 0 0,4 2 0 0,0-2-6 0,0-4 0 0,-3 4-1 0,0-1 0 16,-4-3 7-16,0 4 2 0,0-4 0 0,0 10 0 15,-4-7 12-15,1 4 12 0,-4-4-3 16,3 1 0-16,-3-1-9 0,-3 1 0 15,-1-7 0-15,-3 10 0 0,0-1 0 0,0-2 0 0,4-1 8 0,-8 4-8 16,4 2 0-16,-4-2 0 0,-3 6 0 0,4 0 0 16,-1 3 19-16,-3-3-2 0,0 6 0 0,0 0 0 15,0 3 7-15,0 4 2 0,-1-1 0 0,1 3 0 16,-3 4-10-16,3-6-1 0,-4 8-1 0,0 4 0 16,4-3-14-16,0-3 0 0,0 0 0 0,7-1 0 15,-4 1-8-15,4-4-5 0,0 4-1 0</inkml:trace>
  <inkml:trace contextRef="#ctx0" brushRef="#br0" timeOffset="169459.35">10791 6673 972 0,'0'0'21'0,"4"4"5"0,-4-4 1 0,7 3 0 15,0 0-27-15,0 0 0 0,0 0 0 0,-3 0 0 16,-1 7 8-16,-3-10-8 0,0 9 8 0,0 0-8 16,0 1 19-16,-3 2-2 0,-1 1 0 0,1-1 0 0,-1 1-17 0,1 3 0 0,-1-7 0 0,1 4 0 15,-1-4 0-15,4 0 0 0,0 1 0 0,4-1 0 16,-1 1 0-16,1-10 0 0,3 6 0 0,0-3 0 15,0-3 11-15,0 0-11 0,3-9 10 0,5 6-10 16,-1-4 20-16,0-5-1 0,0 2-1 0,0-5 0 16,4 2-18-16,-1-3 10 0,1-6-10 0,-4 4 8 15,0-4-8-15,0 3 0 16,0 0 0-16,-3-3 0 0,0 0 0 0,-1 0 0 0,1 0 0 0,-4 3 0 16,0 1 0-16,-4-1 0 0,-3 3 0 0,4 4 0 15,-4-4 0-15,-4 7 0 0,1-4 10 0,-1 0-10 16,-3 4 29-16,0 3-1 0,0-4 0 0,0 1 0 15,-4 6-5-15,1-7-2 0,3 4 0 0,-4 3 0 16,1 3-13-16,3 0-8 0,-4 0 8 0,4 0-8 16,-4 3 0-16,1 3 8 0,3 1-8 0,-4-1 0 15,1 10 0-15,-5-4 0 0,1-2 0 0,0 8 0 0,0 1 0 16,-4 0 0-16,4 0 0 0,0 0 0 0,4-1 0 0,3-5 0 16,-4 6 0-16,4-7 0 15,0-2-109-15,3-1-20 0</inkml:trace>
  <inkml:trace contextRef="#ctx0" brushRef="#br0" timeOffset="170320.4">9289 7247 888 0,'0'0'18'0,"0"0"6"0,7 3-24 0,0-3 0 0,3 0 0 0,4 7 0 16,1-4 18-16,-1 3-1 0,3 0 0 0,1-3 0 16,3 4-4-16,0-4-1 0,0 3 0 0,1 0 0 0,6 1 10 15,-3 2 2-15,3-3 0 0,3 1 0 16,1-1-7-16,0 0-1 0,3 0 0 0,4-2 0 0,3 2-6 16,1-3-2-16,-1 3 0 0,0-6 0 15,1 3 12-15,3-3 1 0,3 7 1 0,0-7 0 16,-3 0-14-16,7 3-8 0,0-3 8 0,0-3-8 15,-4-4 22-15,1 7 0 0,-1-9 0 0,4 6 0 0,0-7-11 16,-4 1-3-16,4 0 0 0,-3-4 0 0,-1 0-8 0,0-2 0 16,-3 2 0-16,0-2 0 0,0-11 0 0,0 8 12 15,0 2-12-15,-4-6 12 0,0-6-12 0,4 3 8 16,-3 0-8-16,-1 3 8 0,0-3-8 0,-6-4 0 16,-1-2 0-16,0 3 8 0,-3 0-8 0,0-1 0 15,-1-2-10-15,-6 0 10 0,0-4 0 16,-1 1 0-16,-6-4 0 0,0 0 0 0,-1-2 8 0,-3-1-8 0,-3-3 12 0,-4 0-12 15,0-6 0-15,-3 3 0 0,-4 3 0 0,-7-3 0 16,3 0 0-16,-6 3 0 0,-1 3 9 0,0 1-9 16,-6-1 8-1,-1 3-8-15,-3 1 0 0,-4 2 9 0,-3 4-9 16,-4 2 12-16,1 8-12 0,-8-1 12 0,-4 0-12 16,1 3 0-16,-7 3 0 0,-1 0 0 0,4 4 0 0,-3-4 0 15,0 7 9-15,-4 6-9 0,0-4 0 16,0 4 8-16,-4 3-8 0,1 3 0 0,3-3 8 0,0 7-8 0,4-4 8 15,-4 3-8-15,0-3 0 0,-3 7 0 0,3-1 0 0,-4 4 0 16,1 2 0-16,-1 1 0 0,4 3 0 0,-3 0-8 16,-4 3 8-16,7-1 0 0,-3 5 0 0,-1 5 0 15,4 0 0-15,-3 4 0 0,-4-1 0 0,0 7 0 0,3 0 0 16,1 0-8-16,-1-1 8 0,1-2-8 0,3 3 16 16,4-4 3-16,-1 1 1 0,12 0 0 0,6-4 8 0,0 1 3 15,7-7 0-15,4 9 0 0,7-2-23 0,0-1 0 16,7 1 0-16,3-1 8 15,4-2-8-15,4 2 0 0,3-6 0 0,4 13 0 0,-1-6 0 0,8-1 11 16,-4-2-11-16,7-1 12 0,4 6-12 0,-4-5 12 16,7-4-12-16,-3 0 12 0,3 4-12 0,0-7 0 15,0 3 0-15,-3-6 0 0,3 0-19 0,1-3 1 16,-1-4 0-16,0 1 0 16,0-7-30-16,0-2-7 0,4-4-1 0</inkml:trace>
  <inkml:trace contextRef="#ctx0" brushRef="#br0" timeOffset="171887.47">7892 9223 741 0,'0'0'16'0,"0"0"3"0,0 0 1 0,0 0 2 15,0 0-22-15,0 0 0 0,0 0 0 0,0 0 0 0,0 0 20 0,0 0-1 16,0 0 0-16,-7 6-251 0,7-6-49 0</inkml:trace>
  <inkml:trace contextRef="#ctx0" brushRef="#br0" timeOffset="174371.49">12880 6209 1033 0,'-4'10'44'16,"1"5"-36"-16,-1 1 19 0,4 3 3 0,-3 0 1 0,-1 6 0 16,1 3-6-16,-4 0-1 0,0 0 0 0,3 4 0 15,-3-1 10-15,0 10 2 0,3 0 0 0,-3-7 0 16,4 1-7-16,-1-1-1 0,1-2 0 0,3-7 0 16,0 3-17-16,0 3-11 0,3-12 12 0,-3 3-12 15,4-6 15-15,-1-1-4 0,4-2-1 0,-3 3 0 16,0-4-10-16,-1-3 8 0,1-2-8 0,3-4 8 15,-4 0-8-15,4 0 0 0,0-6-12 0,-3 0-424 16,3 0-85-16</inkml:trace>
  <inkml:trace contextRef="#ctx0" brushRef="#br0" timeOffset="174721.5">13095 6698 1278 0,'0'0'28'0,"0"0"5"0,0 0 2 0,4 10 1 15,-1-7-28-15,1 6-8 0,-1 1 0 0,4 2 0 0,-3-2 20 0,-1 2 2 16,-3 1 1-16,4-1 0 16,-1-2-8-16,-3-1-2 0,4 1 0 0,-1-4 0 0,1-3-13 0,0 6 0 15,-1-2 0-15,4-7 0 0,0 0 0 0,0 0 0 16,0-7 0-16,0 7 0 0,-3-9 10 0,3 0-10 0,0 5 10 0,-4-5-10 16,5-3 8-16,-5-1-8 0,1 0 0 0,-4 1 0 15,-4-1 0-15,4 1 0 0,-3-1 0 0,-5 4-10 16,1-7 10-16,0 7-12 0,0-1 12 0,-3 4-12 15,-4 0 12-15,3-4 0 0,0 4 0 0,4 0 8 16,-3 0-8 0,-1 2 0-16,4 4 0 0,-3 0 0 0,3 0 0 0,-1 4-12 0,8-4 4 0,-7 3 0 15,0 0 8-15,0 3 0 0,7-6 0 0,-7 3 0 16,4 4 0-16,-1-1 0 0,1 0 0 0,-1 0 0 16,4-6 0-16,0 0-13 0,0 0 5 0,0 0 8 15,0 0-48 1,0 0-3-16,11 4 0 0</inkml:trace>
  <inkml:trace contextRef="#ctx0" brushRef="#br0" timeOffset="175074.56">13367 6567 1177 0,'0'0'25'15,"0"0"6"-15,0 0 1 0,3 9 2 0,4-9-34 0,-3 6 0 0,-1-2 0 0,1 5 0 16,-1-3 18-16,-3 4-3 0,4-4-1 0,-4 0 0 15,0 0-6-15,-4 4-8 0,4-1 11 0,0 1-11 0,-3-1 13 0,3 1-4 16,0-4-1-16,0-6 0 0,0 0-8 0,0 9 8 16,0-3-8-16,0-6 8 0,0 0-8 0,0 0 8 15,3 4-8-15,5-4 8 0,-1-4 0 0,0-2 0 16,0 3 0-16,0-6 0 16,3 2-51-16,-3-2-10 0,0 3-3 0,0-1 0 15,-3 1 6-15,0 0 1 0,-1-4 0 0,-3 1 0 0,0 3 72 0,0-4 14 0,-3 1 3 0,-1 0 1 16,0 5-7-16,1-2-2 0,-1-3 0 15,1 6 0-15,-4-1-3 0,3 1-1 0,-3 0 0 16,7 3 0-16,0 0-11 0,-7 0-2 0,-3 3-1 0,3 0 0 16,-4 4-14-16,4-1 11 0,0-3-11 0,0 7 10 15,-4-1-2-15,4 7 0 0,0-7 0 16,0 0 0-16,4 1-8 0,3-10 0 16,0 0 9-16,0 0-9 15,0 0-16-15,0 0-8 0,3 6-2 0</inkml:trace>
  <inkml:trace contextRef="#ctx0" brushRef="#br0" timeOffset="175480.46">13684 6542 1364 0,'-3'12'57'16,"3"1"-45"-16,-4-4-2 0,1 10 0 16,-1-3 0-16,-3-4 0 0,4-2-2 0,-4 2 0 15,7 1 0-15,-4-4 0 0,0 1-8 0,4-4 0 16,0-6-12-16,0 0 12 16,0 0-40-16,4 6 0 0,0-3 0 0,-1-3 0 0,4 0 40 0,0 0 0 15,0-6 0-15,4 0 0 0,-4-1 0 0,0 1 12 0,3 0 0 0,-2 0 0 16,-1-4-4-16,0 1 0 0,-4-4 0 0,1 4 0 15,-1-10-8-15,1 10-11 0,-1-1 3 0,1 1 0 16,-4 2 8-16,0 1-8 0,-4-3 8 0,1 3-8 16,3-1 8-16,-4 1 0 15,1 0 8-15,-4 3-8 0,3-1 0 0,-3 1 0 0,0 0 0 0,3 0 0 16,-3 0 11-16,-3 3-3 0,3 0 0 0,-4 3 0 16,1 0 0-16,-1 0 0 0,-3 0 0 0,3 1 0 15,-3 2-8-15,0 0 12 0,0 0-12 0</inkml:trace>
  <inkml:trace contextRef="#ctx0" brushRef="#br0" timeOffset="175817.52">12379 5868 1273 0,'0'0'53'15,"0"0"-42"1,0 0-11-16,0 0 0 0,0 9 0 0,0-3 0 16,-4 4-9-16,-3 2 9 0,0-2-12 0,0 5 12 15,0-5-13-15,-3 8 4 0,3-2 1 0,-4 3 0 0,4 6 8 0,-7 3 11 16,3 0-3-16,1 4 0 0,-1 5 4 0,-3 1 0 0,3 12 0 0,1-3 0 15,3 0 26-15,3 7 6 0,1-1 0 0,6-6 1 16,-3 9-21-16,7-5-4 0,4 2 0 16,3-6-1-16,0-3-9 0,4-3-2 0,3-4 0 0,0-9 0 15,0 1-24-15,0 2-6 0,4-6-1 0,-4-3-401 16,0-3-81-16</inkml:trace>
  <inkml:trace contextRef="#ctx0" brushRef="#br0" timeOffset="176247.26">13949 5400 1482 0,'3'10'42'0,"1"-1"9"16,-1 1-41-16,4 8-10 0,-3-2 0 0,0 3 0 16,-1 3 0-16,-3 0 0 0,0 3 0 0,0-3 0 15,4 9 0-15,-1-6 0 0,4 3 0 0,-3 4 0 0,3 2 0 16,0 1 8-16,0 2 0 0,3 7 0 0,1-3-8 0,7 0 8 0,-4-4-8 0,3 7 8 15,1-6 16-15,0 3 4 16,-1-4 0-16,-3 4 0 0,1 0-28 0,-1 0 8 16,-4-1-8-16,4 4 0 0,-7 0 20 0,0 0-2 0,4 0 0 0,0-3 0 15,-4 0-8-15,3-4-2 0,-3 4 0 16,0 0 0-16,0-7 0 16,-3 1 0-16,-4-1 0 0,0-6 0 0,0 1-8 15,-4-4 0-15,1-3 0 0,-4 6 0 0,0-9 0 0,-4-1 0 16,1 1 0-16,-4-6 0 0,-4 3 8 0,4-4 0 0,-4 1 0 15,4-4 0-15,-4-3-27 16,1-3-5-16,3 1-2 0</inkml:trace>
  <inkml:trace contextRef="#ctx0" brushRef="#br0" timeOffset="177008.23">12439 5545 1148 0,'-14'-10'25'0,"14"10"6"0,0 0 1 0,0 0 0 0,0 0-32 0,0 0 0 0,0 0 0 0,0 0 0 16,0 0 0-16,0 0 0 0,0 0 0 0,0 0 0 15,0 0 0-15,0 0 0 0,3 6-13 0,1-2 4 16,3-4 9-16,4 0 0 0,-1 0 0 0,1 0 0 15,3-4 0-15,3-2 0 0,1 6 0 0,0-3 0 16,-1 0 0-16,5 0 0 0,-5 0 8 0,4 0-8 16,0 3 0-16,-3 0 0 0,0 3 0 0,-4 0 0 15,0 0 0-15,-3 3 0 0,-4-6 0 0,0 10-8 16,-4-1 8-16,1 0 11 0,-4 1-3 0,-4 5 0 16,-3 1-8-16,0 3 0 0,-3-3 0 0,-1-1 0 15,-3 1 8-15,0 0 0 0,0-4 0 0,-1 1 0 16,5 2-8-16,-1-2 0 0,4-4 0 0,-3 1-11 0,6-4 11 15,4-6 0-15,0 0 0 0,-3 9 0 0,3-9 0 0,3 7 0 16,1-4 0-16,3 0 0 0,0 3 16 16,0-3-2-16,3-3 0 0,1 7 0 0,3-4 8 15,-7 3 2 1,4-3 0-16,-1 7 0 0,-3-4-12 0,0-3-1 16,1 10-1-16,-1-7 0 15,-4 3 0-15,1 1 0 0,-4-1 0 16,0 0 0-16,0 4-10 0,-4 0 0 0,-3 2 0 0,4 1 0 0,-8-4 0 15,4 10 10-15,-7-9-10 0,3 6 10 0,1 3-2 0,-1-3-8 0,0-1 12 0,1-5-4 16,-1 9-8-16,1-10 0 0,3-2 0 0,0-1 0 0,0 1 0 0,-1-1 0 0,8-9 0 0,0 0-420 16,0 0-85-16</inkml:trace>
  <inkml:trace contextRef="#ctx0" brushRef="#br0" timeOffset="177533.69">13201 5313 1165 0,'0'0'24'0,"0"0"7"16,0 0-31-16,0 0 0 0,0 0 0 0,0 0 0 15,0 0 12-15,0 0-3 0,-7 6-1 0,0 3 0 0,0-2-8 0,0 2 0 16,-4-3 0-16,4 4 0 0,-3-1 15 0,-1 4 1 0,4-4 0 0,-4 0 0 16,4 7 9-16,-3-3 3 0,3 2 0 0,0 1 0 15,-4 6 3-15,4 0 1 0,0 3 0 0,0 0 0 16,0 3-16-16,0 4-4 0,0-4 0 0,3 0 0 16,-3 0 3-16,4 0 0 0,-1 1 0 15,4-4 0-15,4-3-15 0,-4 0 0 0,3-4 8 0,1-2-8 16,3-3 0-16,3-4 0 0,1 0 0 15,-1-2 0-15,1-1 0 0,3-6 0 0,0 0-11 0,0-3 11 16,0 0-10-16,4-4 10 0,-4-2 0 0,0 0-9 16,0-1 1-16,-3-5 0 0,0 2 0 0,-4-6 0 15,0 10 8-15,-4-4 0 0,1 4 0 0,-1-4 0 16,-6 1 0-16,-1-1 0 0,1 4 0 0,-4-4 0 16,0 4 0-16,-1 0 0 0,1 2 0 0,-3-2 0 15,-1 9 0-15,1 0 0 0,-4 0 0 0,-1 6 0 16,1-3 0-16,0 7 0 0,-3-1 0 0,-1 4 0 15,4 2 0-15,-4-2 0 0,-3 6 8 0,3-4-8 16,4-2 11-16,0 6-3 0,-3-4 0 0,6-2 0 16,0-1-8-16,4-2-11 0,4-4 3 15,3-6 0-15,0 0-39 0,0 0-7 0,0 0-2 0</inkml:trace>
  <inkml:trace contextRef="#ctx0" brushRef="#br0" timeOffset="177931.15">13282 5720 969 0,'7'0'40'15,"0"0"-32"-15,0 3 37 0,0 0 7 0,-7-3 2 0,4 7 0 16,-1-1 2-16,1 3 1 0,-1 1 0 0,-3 2 0 16,0-2-22-16,0-4-5 0,0 10-1 0,0-4 0 15,0-2-18-15,0-1-11 0,4 0 12 0,-1 1-12 16,-3-4 12-16,0-6-12 0,0 0 12 0,4 6-12 15,3 1 0-15,-3-4 0 0,3-3 0 0,0 0 0 16,0-3 0-16,3 0 0 0,-3-4 0 0,0 1 0 16,4-3 0-16,-4-4 0 0,4 4-12 0,-4-1 3 15,0-9-12-15,0 10-3 0,0-4 0 0,-4-2 0 16,1 5 13-16,-1-2 3 0,1 2 0 0,-4 1 0 31,0 0 8-31,-4-1 0 0,4 10 0 0,-3 0 0 0,-4-3 0 0,0-3 8 0,0 6-8 0,0 0 11 16,-4 0-1-16,1 6 0 0,-1-6 0 0,-3 3 0 15,3 7 2-15,1-4 0 0,-4 3 0 0,3 1 0 16,0-4-12-16,1 3 8 0,-1 1-8 0,4-4 8 16,0 3-8-16,4 1 0 0,-1-7-10 0,4-3 10 15,0 0-36-15,0 0 0 16,0 0-1-16</inkml:trace>
  <inkml:trace contextRef="#ctx0" brushRef="#br0" timeOffset="178322.1">13504 5698 1146 0,'0'0'32'0,"7"7"8"0,-7-7-32 16,4 0-8-16,-4 0 0 0,3 6 0 0,-3-6 0 0,0 0-12 0,0 0 4 0,4 3 0 16,-4 6 16-16,0-2 3 0,4 2 1 0,-4 0 0 31,-4 1-4-31,4 2 0 0,-4-2 0 0,1-4 0 0,3 3 0 0,-4 1 0 0,1-1 0 0,3 1 0 15,0-10-8-15,0 9 0 0,3-3 0 0,-3-6 0 16,7 3 0-16,4-3-11 0,-4 0 3 0,4-3 0 16,3-3-13-16,0 3-3 0,4-3 0 0,-1-4 0 31,1 1-12-31,-1-1-4 0,1 1 0 0,-4 0 0 0,0-4 29 16,0 4 11-16,1-4-8 0,-5 4 8 0,1-1 14 15,-4 1 8-15,0 3 2 0,-4-4 0 0,1 1 9 16,-4 6 3-16,0-4 0 0,0-2 0 0,0 6-24 0,-4-3-12 15,1-1 12-15,3 7-12 0,-4-6 15 0,1 3-4 0,3 3-1 16,0 0 0-16,0 0 2 0,0 0 0 0,0 0 0 0,0 0 0 16,-11 3-12-16,1 3 0 0,3 1 0 0,-1-1 0 15,-2 3 28-15,-1-6 3 0,1 7 1 0,3-4 0 16,-4-3-32-16,4 10 0 0,0-4 0 0,3-3 0 16,-3 1-71-16,7-7-20 0</inkml:trace>
  <inkml:trace contextRef="#ctx0" brushRef="#br0" timeOffset="178759.51">13857 5648 1272 0,'0'0'36'0,"0"0"8"0,-3 3-35 0,-1 7-9 0,4-10 0 0,-3 9 0 16,-5 0 0-16,1 7 12 0,0 0-12 0,0-4 12 16,0 1-12-16,0-4 0 0,0 1 0 0,0-1 0 15,4-3 0-15,3-6 0 0,-4 10-12 0,4-10 12 16,0 0-19-16,0 0 4 0,4 3 1 0,-4-3 0 16,7 3 14-16,0-6 0 0,0 0 0 0,3 0 10 15,-3-4 14-15,4 1 4 0,3 0 0 0,-3 0 0 16,-1-4-8-16,4 1-2 0,-3-4 0 0,0 4 0 15,-1-4-18-15,1 10 0 0,3-3-11 0,-4-4 11 16,-3 1-32-16,0 6 0 16,1-7 0-16,-1 1 0 0,-4-3 16 0,1 5 3 0,-1-2 1 0,1 3 0 15,-4-1 12-15,0 1 0 0,0 6 0 0,-4-6 10 16,1-1 14-16,-1 1 4 0,-3 3 0 0,0-3 0 16,0 3 3-16,0 3 1 0,0-7 0 0,0 14 0 15,-4-4-24-15,1-3-8 0,-1 9 0 0,-3 1 0 16,3-1 17-16,-3 0-2 0,0 1-1 0,0 2 0 15,0 1-14-15,0-1 9 0,0-2-9 0,0 2 8 16,-1-2-19-16,1-1-4 0,4 4-1 0</inkml:trace>
  <inkml:trace contextRef="#ctx0" brushRef="#br0" timeOffset="181622.58">6015 8492 808 0,'-7'3'16'0,"3"6"6"0,-3 1-22 15,0-1 0-15,4 1 0 0,-4-1 0 0,3 1 11 0,-3 2-3 0,3 1 0 0,-3-1 0 16,4-2-8-16,-4 2 0 0,3-2 0 0,1-1 0 15,-4 0 0-15,3 1 0 0,1 5 0 0,-1-2 0 16,4 3 0-16,-3-1 0 0,3 1 0 0,-4 6 0 16,8-3 0-16,-4 6 8 0,0-3-8 0,0 3 8 15,3 6 15-15,1 1 2 0,-1-4 1 0,1 9 0 16,-1 1-6-16,1 0 0 0,3 2-1 0,-4 1 0 16,4-3-11-16,-3-1-8 0,-1-2 12 0,1-1-12 15,0 4 13-15,-4-3-4 0,0 2-1 0,3-2 0 16,-3-1 9-16,4-2 2 0,-1 2 0 0,-3 0 0 15,4 4 1-15,3 0 0 0,-4 2 0 0,1 4 0 16,3 0-4-16,-4 0 0 0,1 3 0 0,6 0 0 16,-10-3-4-16,4 0-2 0,-4 0 0 0,-4 3 0 15,4 0-10-15,-3 3 12 0,3-3-12 0,-7 7 12 16,0-1 0-16,3-3 1 0,-3 0 0 0,0 0 0 16,0 0 6-16,0 1 1 0,-4 2 0 0,4 0 0 15,0-6-8-15,-3 3 0 0,3-3-1 0,0 1 0 16,0-8-3-16,0-2 0 0,3-4 0 0,-3 1 0 15,-4-7 1-15,4-3 0 0,0-3 0 0,0 3 0 16,0-6 1-16,4-3 0 0,-4-1 0 0,0 1 0 0,-1-7-2 16,1 1-8-16,0-4 12 0,0 0-4 0,0-2-8 0,0-8 0 0,0-2 0 15,0 6 0-15,0-9-20 0,0-4 0 0,3 1 0 0,-6-4 0 16,6 0-1-16,1-6 0 0,-1 4 0 0,4-1 0 16,0 6 9-16,4-2 3 0,3-1 0 0,-4 3 0 15,8 1 9-15,-4-1 0 0,0-2 0 0,-3 5-8 16,3 7 8-16,3-3 0 0,1-4 0 0,-1 10 0 15,1-3 0-15,0 3 0 0,-4 0 0 0,3 3 0 16,1-3 0-16,-4 7 11 0,7-4-1 0,-3 6 0 16,-8 1 4-16,8-1 1 0,-4 7 0 0,0-1 0 15,3 1 3-15,-3 3 1 0,4 0 0 0,-4 3 0 16,0 6-2-16,4-3 0 0,-4 3 0 0,0 7 0 16,0-1-5-16,3 1 0 0,-3 5-1 0,-3 1 0 15,0 9-2-15,3-3 0 0,-4 7 0 0,4 2 0 16,-3 0 0-16,-1 4 0 0,-3-4 0 0,4 7 0 15,-1 0 3-15,-3 0 0 0,4-1 0 0,-4 1 0 16,3 0 3-16,-3 6 1 0,0-3 0 0,0-1 0 16,0 1-4-16,0-3 0 0,0 3 0 0,0 0 0 15,-3 3-4-15,3 12-8 0,-4-2 11 0,-3 2-11 16,4 7 9-16,-4 0-9 0,0-4 0 16,0 17 9-16,3-4-9 0,-7 6 0 0,-3 7 0 15,4-3 8-15,-1-1-8 0,1 1 0 0,3-1 9 0,-4-2-9 16,4-7 13-16,0-6-1 0,3-3-1 0,1-3 0 0,-1-1-1 15,4-2 0-15,0-7 0 0,0 10 0 0,4-7-10 16,-1 4 10-16,1-1-10 0,-1-3 10 0,1 1 4 0,-1-1 1 0,1-3 0 16,-1 1 0-16,1-7-15 0,3-7-13 0,-3-2 2 0,3-10 1 15,-4-6 10-15,4-9-10 0,0-7 10 0,4 3-10 32,3-9-13-32,-7-6-2 0,7-1-1 0,0-5 0 15,4-1-7-15,-4-6-2 0,4-3 0 0,-4 0 0 0,0 0-5 16,7 0 0-16,-10-3-1 0,3-3 0 0,0 0-3 15,0-1-1-15,0-2 0 0,0 3 0 0,0-1 12 0,0 1 2 16,0 0 1-16</inkml:trace>
  <inkml:trace contextRef="#ctx0" brushRef="#br0" timeOffset="183452.2">4385 15189 953 0,'11'10'40'16,"-4"-4"-32"-1,0 3 71-15,0 1 13 0,0-1 4 0,3 1 0 16,1 5-29-16,0-2-6 0,3-1-1 0,0 4 0 16,0 3-18-16,4-7-4 0,-1 7-1 0,1 9 0 15,-1 1-5-15,1 5 0 0,0 1-1 0,3 9 0 16,0-1 1-16,-3 5 0 0,-4 8 0 0,3 4 0 15,1 5-16-15,-4 1-4 0,4 0 0 0,-8-3 0 0,8 9 0 0,-11-9 0 0,0 9 0 16,-3-10 0-16,-1 1 0 0,1-3 0 0,-1-7 0 16,1-3 0-16,-4-6 7 0,0-3 1 0,3-4 0 15,-3-8 0-15,0-4-20 0,0-6-12 0,4-4 1 0,-8-2 1 32,4-13-35-32,0 0-7 0,0 0-2 0</inkml:trace>
  <inkml:trace contextRef="#ctx0" brushRef="#br0" timeOffset="183983.46">5200 15472 1811 0,'-25'31'37'0,"18"-19"11"0,4-2-39 0,-4 2-9 0,3-2 0 0,-3-4 0 15,4 3 25-15,3-9 3 0,0 0 1 0,0 0 0 16,-8 4-21-16,8-4-8 0,-3 6 0 0,3-6 0 16,-7 3-9-16,0 0-8 0,0-3-2 0,-4 3 0 15,4 0 3-15,-3 4 0 0,-1-1 0 0,0-3 0 16,1 13 16-16,-1-4 0 0,1-2 0 0,-8 12 0 16,0-3 0-16,1 2 0 0,3 1 0 0,-8 7 0 15,5-1 10-15,6 3-1 0,-6 4 0 0,-1-1 0 0,0 4 7 0,4-4 2 16,-3-2 0-16,2-4 0 15,1 0 1-15,4-6 0 0,-1 0 0 0,4-3 0 16,-4-4 2-16,4-2 1 0,4-4 0 0,-1 1 0 16,4-10-22-16,0 0 9 0,0 0-9 0,0 0 0 0,0 0 0 0,0 0 0 0,11-3 0 0,3-4 0 15,-3 4 12-15,-1-3 6 16,4-3 1-16,0 5 0 0,4-2-19 0,0 3-11 16,3 0 2-16,4 3 0 0,-8 0 9 0,8 0 0 15,3 3 0-15,0-3 8 0,1 3 1 0,-5-3 1 0,5 6 0 16,-1-6 0-16,4 4 2 0,-8-4 0 0,4 6 0 15,4-3 0-15,-7-3-4 0,7 9 0 0,-11-9 0 0,3 7 0 16,1-4 3-16,-4 6 0 0,1-6 0 0,-5 7 0 16,-3-4-3-16,4 0 0 0,0 4 0 0,-1-7 0 15,-3 6 12-15,-3 1 1 0,6-4 1 0,-6 3 0 16,-4-2-22-16,0-1 0 0,4-3 0 0,-1 6 0 16,-3-2-24-1,4-4-7-15,-4-3-1 0,0 9 0 0,-3-9-112 0,3 7-22 0</inkml:trace>
  <inkml:trace contextRef="#ctx0" brushRef="#br0" timeOffset="184549.72">5920 16955 1158 0,'-4'9'24'0,"1"0"6"15,3 4-30-15,0 3 0 0,-4-1 0 0,4 1 0 16,0 6 38-16,0 0 2 0,0 0 0 0,0 0 0 16,0 0-18-16,4 6-3 0,-4 3-1 0,0 1 0 15,3 2-2-15,1 4-1 0,-1 6 0 0,1 0 0 16,3 0 1-16,0 6 0 0,0-3 0 0,3 3 0 15,-3 0 17-15,1-3 4 0,-5 3 1 0,4-3 0 16,0 0-26-16,-3 0-12 0,3-6 10 16,-4 6-10-16,4-3 15 0,-3-9-3 0,-4 8-1 15,7-8 0-15,-4-1-11 0,1-5 0 0,-1-1 0 0,1-3 0 16,-4-3-20-16,4-3-7 0,-4-4-1 0</inkml:trace>
  <inkml:trace contextRef="#ctx0" brushRef="#br0" timeOffset="185073.85">6424 17365 1653 0,'0'10'47'0,"-3"-4"10"0,3-6-45 0,0 0-12 0,0 0 0 0,0 0 0 16,0 0 0-16,0 6 0 0,0-6 0 0,-4 7 0 15,4-7-13-15,-3 6-5 0,3-6-1 0,-4 9 0 16,-3 1-1-16,-4 2-1 0,4 4 0 0,-3 0 0 16,-1 2 21-16,-3 4 0 0,3 0 0 0,-6 0 0 15,3 6 18-15,0-2 8 0,-1 2 2 0,-2 3 0 16,-1 0 3-16,4 4 1 0,0 3 0 0,-4-4 0 15,4-6 9-15,0 4 3 0,4-7 0 0,-1 0 0 16,-3-9-20-16,3 2-3 0,4-2-1 0,0-3 0 16,0-4-20-16,4-3 0 0,3-6 0 0,0 0 0 15,0 0-12-15,0 0-6 0,0 0-2 0,0 0 0 16,0 0 10-16,0 0 2 0,0 0 0 0,0 0 0 0,0 0 8 0,3 0 0 0,4 0 0 16,4 0 0-16,-4 3 0 0,3 1 0 15,8-1 0-15,-7 3 0 0,3 0 0 0,3 4 0 0,1-1 0 0,3 0 0 16,0 4 0-16,7 3 8 0,1-4 0 0,-1 4 0 15,0 3-8-15,7-4 0 0,-10 4 0 0,7-3 0 16,-7-4 8-16,3 7-8 0,0-3 8 0,-3 0-8 16,3-1 0-16,-3 1 0 0,-4 3 0 15,0 0 0-15,0-4-12 16,-3 4 2-16,3-3 1 0,-3-1 0 16,-1-2-123-16,1-1-24 0,-8 1-4 0</inkml:trace>
  <inkml:trace contextRef="#ctx0" brushRef="#br0" timeOffset="185386.01">7211 18159 1926 0,'10'15'81'16,"1"1"-65"-16,0-3-16 0,3 2-9 16,0-2 1-16,3-7 0 0,8 0-4 0,0-3 0 15,-1 1 0-15,5-1 0 0,-1 3 2 0,0-3 0 16,4-3 0-16,-4 3 0 0,0 0 10 0,1 1-12 0,2-1 12 0,-2 0-12 16,2 3 12-16,-10 0 0 0,4-2 0 0,0 2 0 15,0 0 0-15,-4-3 0 0,0 7 0 0,-3-1 0 16,3-3-15-16,-4-3-1 0,-3-3 0 0,1 0 0 31,-5 0-22-31,4-3-5 0,-10-3-1 0</inkml:trace>
  <inkml:trace contextRef="#ctx0" brushRef="#br0" timeOffset="185747.05">7232 18058 801 0,'3'-18'16'0,"-3"11"5"15,4-2-21-15,0-1 0 0,-1-2 0 0,4-1 0 0,0 4 46 0,0-4 5 16,4-2 1-16,-4 5 0 0,0 1-7 0,4 0-1 16,-1-1 0-16,4 4 0 0,4-4-19 0,-1 4-4 15,5 0-1-15,2 0 0 0,-6-1 24 0,7 1 4 16,-4 3 0-16,4 0 1 0,-1 0-7 0,4-4-2 0,-3 4 0 0,3 0 0 16,4 0-13-16,-4 3-3 0,1-3-1 0,-1 0 0 15,4 0-13-15,-1 3-2 0,-2 0-8 16,2-7 12-16,-6 7-4 0,3 0-8 0,-3 0 11 0,3 0-11 15,-3 0-11-15,-1 0-9 0,-2-3-1 0</inkml:trace>
  <inkml:trace contextRef="#ctx0" brushRef="#br0" timeOffset="188494.84">9289 17253 1089 0,'-7'-13'22'0,"3"-3"7"0,4-3-29 0,0 4 0 0,4-7 0 0,-1 3 0 16,1-6 8-16,-1 3-8 0,4-3 0 0,-3 0 9 16,-1 0-1-16,1-3-8 0,-1 2 12 0,-3 1-4 0,-3 3-8 0,-4 4 8 15,0-1-8-15,-4 3 8 16,-3 7 34-16,-4 2 6 0,1 7 2 0,-8 4 0 0,4 2 5 0,-7 3 1 15,-1 7 0-15,1 9 0 16,-4 0-16-16,4 6-4 0,-4 4 0 0,1 3 0 0,3 9-16 0,-4-3-3 16,4-1-1-16,3-2 0 0,4 0-1 0,3-7-1 15,7 4 0-15,4-3 0 0,4-4-6 0,-1 0-8 16,8-6 11-16,-1 0-11 0,4 0 0 0,8-3 0 16,-1-3 0-16,0 0-12 0,3-3 0 0,-2-4 0 15,2-5 0-15,1-1 0 0,3 0 12 0,-3 0 0 16,3-2 0-16,-7-4-9 0,4 0 9 0,-4 3 0 0,0-6 0 15,3 3 0-15,-6 0 0 0,3 0 9 0,-3 0-9 16,-4 0 0-16,-7 0 12 0,0 0-12 0,3 3 12 0,1 3-12 16,-4 6 30-16,0-2-1 0,-4 9 0 0,-3-4 0 15,-3 4-17-15,-5 6-3 16,-2 3-1-16,-1 7 0 0,-3-4 4 16,0 13 0-16,-4-3 0 0,1 0 0 0,-5 6-4 15,5 0-8-15,-8-6 12 0,7 6-4 0,0-7-8 16,4-2 0-16,4-4 0 0,3-5 0 0,3-7-14 0,4-4-5 15,3-8-1-15,4-10 0 16,0 0-144-16,11-10-30 0</inkml:trace>
  <inkml:trace contextRef="#ctx0" brushRef="#br0" timeOffset="188890.83">9387 17798 1893 0,'-7'6'41'0,"0"7"9"0,0-4 2 0,4 10 2 15,-1 0-43-15,1 3-11 0,3 3 0 0,0-3 0 0,0 9 40 0,3-2 5 16,-3-1 2-16,7 0 0 0,-3 6-35 0,3-5-12 16,0-1 9-16,3-3-9 15,-2-6 0-15,2 0-20 0,1 3 3 0,-1-13 1 16,4 0-27-16,1-6-5 0,2-3 0 0,-3-3-1 16,4-6-10-16,-4-7-1 0,4-3-1 0,-4-6 0 15,3 7 33-15,-3-8 8 0,1-2 0 0,-5 3 1 0,4-3 19 16,-7 6 0-16,0 0 0 0,0 0 0 15,-3 0 0-15,0 3 14 0,-1-3-2 0,-3 4-1 16,0-1 20-16,-3 3 4 0,-5-3 1 0,1 4 0 0,4-4 0 0,-8 3 0 0,1 4 0 16,-4-4 0-16,-1 3 8 0,-2 1 3 0,-1-4 0 0,1 4 0 31,-1-4-26-31,-3 6-5 0,3 7 0 0,1-3-1 16,-1 3 1-16,0-3 1 0,1 6 0 0,-1 0 0 0,4 6-6 15,0-3-2-15,-4 6 0 0,4 7 0 0,3-3-9 0,1 2 0 16,-1 4 0-16,4 3 0 0,0 0-12 0,4 6 12 0,6 1-12 0,-3-1 12 31,4-3-46-31,3 0-2 0,3-6 0 0,1 6 0 16,3-9-50-16,4-1-10 0,3-2-3 0</inkml:trace>
  <inkml:trace contextRef="#ctx0" brushRef="#br0" timeOffset="189291.22">9892 17773 1695 0,'0'0'37'0,"0"0"8"0,-4 6 2 0,-3 1 1 16,4-4-39-16,3 6-9 0,-4 1 0 0,4-1 0 0,0 0 48 0,0 4 8 16,4 3 2-16,-4 2 0 0,0 1-42 0,3 3-16 15,1-3 11-15,-1 0-11 0,4 9 0 0,-3-6 0 16,3 0 0-16,0-6 0 0,0 9 0 0,4-13-13 16,-1 4 1-16,4-4 0 0,1 1-10 0,-1-7-2 15,0-3 0-15,3 0 0 0,-3-3 3 0,4-6 0 16,0 0 0-16,-1-7 0 0,5 1 11 0,-5-7 10 15,4 0-13-15,-3-3 5 0,0 0 8 0,3-3-8 16,-4 0 8-16,1 3-8 0,-4-3 8 0,0 3 0 0,-3-3 8 0,-1 0-8 16,1-3 12-16,-4 3-3 0,0 6 0 15,-3 0 0-15,-4 0 10 0,0 0 1 0,0-3 1 0,-4 4 0 16,1 5 16-16,-4-3 3 0,-4-2 1 0,0 2 0 16,-3-3-6-16,0 3-2 0,-3 4 0 0,-1-4 0 15,4 7-10-15,-4-1-3 0,4 7 0 0,-4 0 0 16,1 3 2-16,-1 3 0 0,0 0 0 0,1 7 0 15,-1 9-14-15,1-1-8 0,-5 8 8 0,5-1-8 16,-1 3 0-16,-3 0 0 0,3 7 0 0,1-1-8 16,-1 1-4-16,0-4-1 0,8 0 0 0,-1-3 0 15,4-6-81 1,4-6-16-16,3 3-3 0</inkml:trace>
  <inkml:trace contextRef="#ctx0" brushRef="#br0" timeOffset="192192.23">10354 16776 1204 0,'0'-9'51'16,"0"-1"-41"-16,4-2 2 0,-4-4 0 0,0-3 0 15,0-3 0-15,0-6 3 0,-4 9 1 0,4-6 0 0,-4 3 0 16,1 0-7-16,-4 0-1 0,-4-3 0 0,1 3 0 15,-1 0 18-15,-6 0 3 16,2 0 1-16,-2-6 0 0,3 6 24 0,-4-3 5 0,-3 6 1 0,0-3 0 16,0-3 2-16,-4 0 1 0,7 0 0 0,-7 0 0 15,1 0-6-15,-1 0-1 0,-3 0 0 16,3 0 0-16,-7 3-28 0,1-3-7 0,-1-4-1 16,-3 7 0-16,-4-6 1 0,-3 6 0 0,-1 0 0 15,-3 0 0-15,0 0-21 0,-6 0 9 0,-1-3-9 16,-4 10 0-16,-3-1 0 0,0 3-11 0,-7 4 0 0,0 0 0 15,0 2-1-15,-3 1 0 0,-1 0 0 0,-3 3 0 16,3 3-6-16,-3 0-2 0,4 3 0 0,-1 0 0 16,1 0 9-16,3 0 2 0,0 0 0 0,3 1 0 15,1-1 9-15,-1 0 0 0,4-3 0 0,7 3 0 16,-7 0 8-16,4 0 0 0,3 0 0 0,0 0 0 16,4 7 0-16,-1-7 0 0,1 6 0 15,3-2 0-15,0-1-8 0,4 3-15 0,-8 1 4 0,1-1 1 16,3 1 10-16,-3 2 0 0,-1 1 0 0,1-1-8 15,-4 4 8-15,4 0-10 0,-1-4 10 0,1 1-10 16,-4-1 10-16,4 4-10 0,-1-7 10 0,1 4-10 16,3-4 10-16,4 1-10 0,-4-4 10 0,3 0-10 15,-2 0 10-15,2 1 0 0,4-4 0 0,-6 3 0 16,-1 4 0-16,7-4 0 0,-11 0 10 0,5 7-10 0,-1-4 9 16,0 7-9-16,0-1 8 0,0 4-8 0,-3 3 0 15,10 3 0-15,-10 3 8 0,3 1-8 0,0 5 0 0,4-2 0 16,-4-1 0-16,0 6 0 0,7-2 0 0,0-4 0 0,0 1 0 15,4-1 0-15,0 0 0 0,7-2 12 0,-1 2 0 0,5-3 0 16,3-3-12-16,-1-6 0 0,1 0 0 16,7 3 0-16,0 0 0 0,0 0 0 15,3 3 0-15,1 3 0 0,3 0 0 16,0 4 0-16,3-1 0 0,-3 3 0 0,3 7-20 0,-3-3 3 16,0 6 1-16,4 0 0 0,-1-4 16 0,4 7 0 15,-3-6 0-15,3-3 0 0,3 6-8 0,-3-4 8 0,4 1 0 16,-1-6 0-16,1 2 0 0,6-2 0 0,-2-7 0 0,2 7 0 15,1-4-8-15,-1 0 8 0,4-3 0 0,4 7 0 16,-4-1 0-16,4 1 0 0,3 3 0 0,0-1 0 16,4 4 0-16,0 0 0 0,-4 3 0 0,3 0 0 15,5 3 0-15,-5 3 8 0,12-3-8 0,-12 6 0 16,12-3 0-16,-5 0 0 0,5-3 0 0,-1-3 0 16,-3 0 0-16,3-3 0 0,-3-3 0 0,3-1 0 15,-3-5 16-15,6-4 0 0,-6-3 0 0,7-3 0 16,-4-3-16-16,8 6 0 0,-1-3 8 0,-3 0-8 15,3-4 0-15,4-2-18 0,-4 3 4 0,1-7 1 16,2 7 13-16,8-6 0 0,-10 3 0 0,10-4 0 16,-4 4 0-16,4-1 8 0,3 1-8 0,-3 3 0 15,0 0 0-15,4 3 0 0,3-4 0 0,0 1 0 16,0 0 8-16,3 0-8 0,4 0 0 0,-3-4 0 0,3 1 11 0,0-3-11 0,7-7 10 16,-7 0-10-16,3 0 0 15,4 1 0-15,-3-1 0 0,3-3 0 16,-3 0 0-16,6 0 0 0,-6-3 0 0,-1 0 0 0,4 0 0 15,-3-3 0-15,0 0 8 0,-1 0-8 0,4 3 0 16,-3-3-18-16,3 3 4 0,0 0 1 0,0 0 13 16,4 0 0-16,3 0 0 0,-4-3 0 0,1 0 13 0,3-4-1 0,-3 1 0 15,6-3 0-15,-6-4-12 0,0-3 0 0,3-9 0 0,-7 7 0 16,3-11-19-16,1 1-3 0,0-6-1 0,-4-4 0 16,-4 0 23-16,1-6-9 0,-8-6 9 0,1 3 0 15,-4-3-8-15,-4 3 8 0,-3-3 0 0,-3-7 0 16,-5 7 0-16,-2-6 0 0,-1 9 0 0,-7-7 0 15,1-8 16-15,-5 12-2 0,-2-7-1 0,-1 4 0 16,-3-4 1-16,-1 4 0 0,-3-3 0 0,1 2 0 16,-5 4-6-16,-3-3-8 0,0 3 11 0,-3 0-11 15,0-4 10-15,-4 4-10 0,-4 3 8 0,1-3-8 0,-4 0 12 16,-4-4-4-16,1 7 0 0,-4-3 0 16,0 3-8-16,-4-3 8 0,-3-6-8 0,0 5 8 0,-4-5-8 0,-3 6 8 15,-4-3-8-15,1 2 8 16,-5 1-8-16,-2 0 0 0,-1 3 0 0,0 3 0 0,-7 3 9 0,0 4-9 15,-3-1 10-15,0 7-10 16,-1-1 0-16,-2-2 8 0,-1 12-8 0,-4-3 0 0,4 9 0 0,-6 4-10 16,-1-1 2-16,3 13 0 15,-3 0-16-15,4 13-2 16,-4-4-1-16,4 4 0 0,3 5-105 0,0 1-20 16,0 3-5-16</inkml:trace>
  <inkml:trace contextRef="#ctx0" brushRef="#br0" timeOffset="199831.54">11289 17723 1272 0,'-35'-16'26'0,"28"10"7"15,0-4-33-15,-1 1 0 0,5-3 0 0,3-4 0 0,7 3 0 0,0-5-19 16,0-1 3-16,4-3 0 16,-1 3-44-16,1 0-8 0,-1 3-1 0,5 1-1 15,-1 2 47-15,0 1 10 0,0 5 1 0,0-2 1 16,4 6 66-16,3 0 13 0,0 3 2 0,4 0 1 0,-1 3 18 0,8 0 4 16,3 3 1-16,4-3 0 0,3 1-32 0,8-1-6 15,3 0-2-15,0 0 0 0,3 0-38 0,4 0-7 16,0 0-1-16,0 0-8 15,4 1-15-15,-1-4-9 0,-6 3-3 0,-5-3 0 16,-2 0-21-16,-4 0-4 0,-4 0 0 0,-3-3-1 0,-4 3 33 0,-3-4 6 0,-4 4 2 0,-3 0 0 16,-4-3 24-16,-3 0 6 0,3 0 1 0,-7 0 0 15,0-3 20-15,-3 3 4 0,-1-4 1 0,-3 1 0 16,0-3-36-16,-3-1-8 0,-1-2 0 0,-6-1 0 31,-4-3-42-31,0 1-7 0,-7-1-2 0,-4 0 0 16,-7 1-199-16,-3 2-40 0,-4 1-8 0,-3 2-2 0,0 1 268 0,3-1 52 0,-3 1 12 0,3 6 1 15,0-3 142-15,4-4 28 0,0 10 5 0,7 0 2 16,3-3-109-16,4 0-21 16,0 0-5-16,7 0-1 0,0 3-58 0,7 0-16 15,0 0 0-15,0 0 8 0,0 0 18 0,0 0 3 0,0 0 1 0,7-3 0 16,3 3-13-16,4 0-2 0,0 0-1 0,4-4 0 16,3 1 4-16,4 3 1 0,3 3 0 0,0 1 0 15,1-4-5-15,2 0-1 0,1 0 0 0,3 0 0 0,-3 0 5 16,0 3 1-16,0-3 0 0,-1 0 0 15,1 0-19-15,-4-3-19 0,1 6 4 0,-1 0 1 0,-7 3 22 0,0-3 4 16,0 3 0-16,-7-2 1 0,4 2-5 0,-7-3-8 16,3 6 11-16,-7 1-11 0,0-4 16 0,-4 4-3 15,-3 2-1-15,-3 4 0 0,-1-1 0 0,-6 4-1 16,-8 6 0-16,-7-3 0 0,-3 13-11 0,-4-1 0 16,-10 1-10-16,0-4 10 15,-1 10-40-15,1-10-1 0,0-6-1 0</inkml:trace>
  <inkml:trace contextRef="#ctx0" brushRef="#br0" timeOffset="202117.7">13899 16516 1753 0,'-7'6'38'0,"0"-3"8"0,0-3 2 0,0 9 2 0,0-9-40 16,0 10-10-16,0-7 0 0,0 3 0 0,0 4 0 0,0-1 12 0,0 1-12 0,-4 5 12 15,-3 4-12-15,4 3 0 0,-5 0-12 0,-2 12 12 16,-1 1-10-16,-3 3 10 0,3 12 0 0,-3 3-9 15,-3 7 9-15,2 2 0 0,1 7 0 0,-4 7 0 16,4-1 15-16,-3 0-2 0,6-3 0 0,0 0 0 16,8 7-13-16,-1-14 0 15,4-5 0-15,4-4 0 0,6-5 0 0,1-7 0 0,6-13 0 0,1 3 0 16,3-9 0-16,4-6 0 0,3-6 0 0,0-7 0 31,0-6-32-31,7-6-4 0,1-7 0 0,-1-9 0 0,0-3 14 0,0-6 2 0,0-4 1 0,-3-5 0 16,3-4 19-16,-3 0-8 0,3-3 8 0,-7 3 0 15,1 3 0-15,-8 0 0 0,0 1 0 0,-7 8 0 16,0 1 30-16,-7 6 6 0,0 0 2 0,-4 3 0 0,-3 3 37 16,-3 10 7-16,-1-1 2 0,-3 4 0 0,-4 0-28 15,-3 6-4-15,0 6-2 0,-4 0 0 0,1 4-32 0,-5 8-6 16,1 8-2-16,-4 2 0 0,1 0-10 0,-1 6 0 16,0-5 0-16,-3 11 0 0,3-2 0 0,4 0 0 15,3-1 0-15,4-2 0 16,3-4-34-16,4-3 1 15,7-3 0-15</inkml:trace>
  <inkml:trace contextRef="#ctx0" brushRef="#br0" timeOffset="202278.8">14256 17293 2671 0,'-7'41'112'16,"7"-6"-89"-16,0-4-23 0,0-3 0 0,0-3 0 0,3 0 0 31,1-6-146-31,-1-3-34 0,1-4-6 0</inkml:trace>
  <inkml:trace contextRef="#ctx0" brushRef="#br0" timeOffset="202477.27">14379 17513 1288 0,'7'-13'54'16,"4"-2"-43"-16,-1-4 65 0,-2 0 14 0,2-6 2 0,1 3 1 15,-1-3-72-15,-3-3-21 0,0 3 9 0,0-1-9 16,-7-2 0-16,0 6 0 0,-3 0 0 0,-1 0 0 0,-3 0 25 0,0 10 1 16,-3-4 0-16,3 13 0 0,-4-3 58 15,0 3 11-15,1 3 2 0,-4 0 1 0,0 3-50 0,-4 12-9 16,0-2-3-16,1 6 0 0,-1-4-20 16,0 7-5-16,-3 0-1 0,4 7 0 0,-5-1-10 0,5 0 0 15,3 3 0-15,-4-6 0 16,8 4-39-16,-1-7 0 0,0 0 0 0</inkml:trace>
  <inkml:trace contextRef="#ctx0" brushRef="#br0" timeOffset="202843.29">14834 17093 2466 0,'-7'9'54'0,"4"0"11"0,-1 4 3 0,1 3 1 0,3-4-55 16,-4 7-14-16,4 3 0 0,-3 0 0 0,3 0-15 0,-4-3-5 0,4-1-2 0,-3 1 0 31,-1 0-150-31,4-6-31 0,-3 2-5 0,3-2-2 16,0-4 102-16,0 1 21 0,0-1 4 0,3-3 1 16,-3-6 40-16,0 0 8 0,0 0 2 0,0 0 0 0,7-3 70 0,4-3 14 0,-1-7 4 0,4-2 0 15,-3-7-40-15,3 0-8 0,0 0-8 0,0-6 11 16,0 3-11-16,1-7 0 0,-5 4-12 0,1 0 12 15,-4 0-20-15,0 6 3 0,-4 3 1 0,1 0 0 16,-1 0 30-16,-3 10 6 0,-3-1 2 0,3 1 0 0,-4 9 60 16,-3-3 12-16,0 3 2 0,-3 3 1 15,-1-3-35-15,0 9-7 0,-3 1-2 0,0 9 0 16,-3-4-36-16,-1 4-7 0,4 0-2 0,-4 0 0 16,1 0-8-16,-1-4-16 0,4 4 4 0,3 0 1 15,1-7-115-15,3 1-23 16,0-4-5-16</inkml:trace>
  <inkml:trace contextRef="#ctx0" brushRef="#br0" timeOffset="203643.92">15670 17055 1875 0,'0'0'41'0,"0"0"9"0,0 0 2 0,0 0 0 0,0 0-41 0,0 0-11 0,0 0 0 0,0 0 0 16,0 0-51-16,0 0-12 0,0-9-2 0,0 5-1 16,0 4-40-16,4-6-8 0,-4 6-2 0,0 0 0 15,0-3 93-15,0 3 23 0,0 0 0 0,0 0 0 0,0 0 79 0,0 0 20 16,0 0 4-16,0 0 1 0,0 0-52 0,0 0-11 16,0 0-1-16,0 0-1 15,7 0-24-15,-3 0-5 0,3 0-1 0,0-6 0 0,3 6-9 0,1-3 0 16,-1-4 0-16,8 7 8 0,-4 0-8 0,4-3 0 15,3-3 0-15,4 6 0 0,3 0 0 0,4-3 0 16,3 0 12-16,0 0-4 0,4 3-23 0,-4 0-5 16,4 0 0-16,3 3-1 15,1-3-17-15,3-3-3 0,-1 3-1 0,5-4 0 16,-1 1 34-16,4 0 8 0,-4-3 0 0,1 3 0 16,-4 0 0-16,-4-1 11 0,0-2-3 0,-6 3 0 15,-5-3-8-15,-2 3 0 0,-1-4 9 0,-3 4-9 16,-8-3 13-16,1 3-1 0,0-3-1 0,-8-4 0 0,1 10-11 0,-4-9 0 15,-4 9 0-15,-3 0 0 0,0-10 0 0,-3 7 0 0,-4-3 0 16,0-3 0-16,-7 2 0 0,3 1 0 0,-7-3 0 16,4 2 0-16,-3-2 0 0,2-4 20 0,-2 4-3 15,-1 0 0-15,4-1 9 0,3-2 2 0,-3 2 0 0,4 1 0 16,3 3-8-16,0-4-2 0,0 7 0 16,0-3 0-16,7 6 0 0,-4-3 0 0,4 3 0 0,0 0 0 15,0 0-8-15,0 0-2 0,0 0 0 0,0 0 0 16,0 0-8-16,0 0 0 0,0 0 9 0,7 0-9 15,0 3 0-15,7 0 0 16,-3 3 0-16,3-6 0 0,4 6 0 0,-1-2 0 16,4-4 0-16,-3 6 8 0,3-3-8 0,4 3 0 15,-4-3 0-15,4-3 8 0,-4 7 4 0,4-14 2 16,17 7 14-16,-21 0-28 0,-3 0 0 0,3 0 0 16,-7 10-10-16,0-4 10 0,-3 0 0 0,3 4 8 0,-7-1-8 15,-4 7 0-15,1-1 0 0,-4 1 0 0,-4 3 0 16,-3 0-13-16,-3 6-7 0,-1-3-2 0,-3 6 0 15,-4 0 12-15,-3 0 10 0,0 4-13 0,0-1 5 16,0 1-16-16,0-1-4 0,-4 0 0 0,7-6 0 16,1-3-85-16,3-6-18 0</inkml:trace>
  <inkml:trace contextRef="#ctx0" brushRef="#br0" timeOffset="204047.84">17664 16321 2656 0,'0'0'56'0,"0"0"11"0,7-3-54 0,3 3-13 0,1-3 0 0,3-6 0 31,4-1-72-31,3-2-16 0,3-7-4 0,5 0-1 16,2 0-88-16,5-6-18 0,2-6-3 0,-2 6-1 15,3-4 105-15,-4 8 21 0,0-5 4 0,0 4 1 0,-3-3 104 0,3 7 22 0,-3-1 4 0,0 0 1 16,-4 3 56-16,0 1 11 0,-3 2 2 0,0 1 1 16,-4 5-69-16,-3 1-13 15,3 3-3-15,-7 3-1 0,-4 0-43 16,1 6 0-16,-4 0 0 0,-3 7 0 16,-4 6 0-16,0 0 0 0,-4 9 0 0,-3 0 8 0,-4 13 1 15,-3 0 0-15,4 2 0 0,-11 11 0 0,3-1 9 0,-3 0 2 0,-4 4 0 0,7 2 0 16,-3-2-5-16,0-4-1 0,3 7 0 0,1-7 0 0,-1-3-2 0,1-3 0 15,6 0 0-15,-3-6 0 16,3 0-1-16,4-7-1 0,0 1 0 0,0-7 0 0,4 0-10 16,-1-9 0-16,1 9 0 0,-1-9 0 15,4 0-43-15,0-7-10 0,-4 1-3 0,4-4 0 16,0-2-92-16,0-7-20 0,0 0-3 0</inkml:trace>
  <inkml:trace contextRef="#ctx0" brushRef="#br0" timeOffset="204321.12">18133 16763 1576 0,'-14'-40'32'0,"10"27"9"0,1 1-33 0,-4-1-8 0,0 4 0 0,3 2 0 16,-3-2 84-16,0 6 14 0,0-3 3 0,0 2 1 15,0-2-34-15,3 6-8 16,-3-3 0-16,7 3-1 0,-7-6-7 0,7 6 0 0,0 0-1 0,-3 0 0 16,-5-10-31-16,8 7-7 0,0 0-1 0,4-3 0 15,3-4-12-15,0-2 8 0,7-1-8 0,4-2 0 16,3-11 0-16,4 8 0 0,6-1-11 0,5 3 11 31,3-6-49-31,-1 3-3 0,5 1 0 0,-1-4 0 16,4 3-9-16,-4 6-3 0,-3-2 0 0,3 2 0 0,-6 1 36 15,-1 2 6-15,0 1 2 0,0 2 0 16,-6-2-28-16,-1 6-4 0,-3 3-2 0,-4 0 0 0,0 0-77 16,-3 0-15-16,-4 3-3 0,-4 0-1 0</inkml:trace>
  <inkml:trace contextRef="#ctx0" brushRef="#br0" timeOffset="204632.8">18898 16362 1197 0,'0'0'50'15,"0"0"-40"-15,0 0 96 0,0 9 19 16,4 1 4-16,-1-1 1 16,-3 1-45-16,4 5-9 0,-4-2-1 0,0 3-1 0,0-1-16 0,-4 1-3 15,4 6-1-15,-3-3 0 16,3-1-18-16,-4 1-3 0,1 0-1 0,3-3 0 0,0-1-8 0,0-2-1 16,0-7-1-16,3 10 0 15,1-7-22-15,3-5 0 0,0 2 0 0,4-6 0 0,3 0-8 0,0-6-7 0,7-4-1 0,0 1 0 16,0-4-2-16,4-3-1 15,0-2 0-15,-1-1 0 0,5-3-1 0,-5 0-1 0,1-3 0 0,-4 3 0 16,-3-3 10-16,-1 0 3 16,-3 0 0-16,1 3 0 0,-5-3 16 0,-3 3 3 0,-3 3 1 0,-4 0 0 31,0 0 16-31,-4 0 3 0,1 1 1 0,-4 8 0 16,0-5-8-16,-4 2-2 0,-3 7 0 0,0-1 0 15,0 4-9-15,-4 0-1 0,0 3-1 0,1 3 0 0,-4 0-11 16,-1 10 10-16,-2 3-10 0,3-1 10 0,-4 1-10 15,-3 9 0-15,3-3 0 0,-3 0 0 0,7 0 0 0,-4 3 0 0,4-6-9 0,0 6 9 32,3-3-43-32,4-3-1 0,3 0-1 0</inkml:trace>
  <inkml:trace contextRef="#ctx0" brushRef="#br0" timeOffset="205072.39">19745 16121 2609 0,'0'0'74'0,"0"0"16"15,0 0-72-15,0 0-18 0,0 0 0 0,0 6 0 16,-4-3-124-16,1 6-29 0,-1 1-6 0,1-4-1 16,-4 0 0-16,3 4 0 0,1-4 0 0,-1 3 0 15,1 4 71-15,3-4 13 0,0 4 4 0,0-4 0 16,3-2 168-16,1 8 33 0,-1-5 7 0,4-1 2 0,4-6-49 0,-1 4-9 15,1-4-3-15,3-3 0 16,0 0-68-16,4 0-9 0,3-10-11 0,0 7 3 16,4-3-32-16,-4-7-7 0,4-2-1 0,-4 5 0 0,0-2 30 15,0-4 6-15,-3 0 0 0,3 1 1 0,-3-4 19 0,-1 0 4 0,-2 0 1 0,-1 7 0 16,0-7 5-16,0 3 1 0,-7-3 0 0,4-3 0 16,-8 10 5-16,1-4 0 0,-4-3 1 0,0 4 0 15,-4 2 21-15,-3 4 4 0,0-1 1 0,-4 4 0 16,-3 0-35-16,0 6-6 0,-4 3-2 15,-3 0 0-15,0 6-8 0,0-2 0 0,-4 2 0 0,-3 4 0 16,0 2 0-16,-4 4-11 0,0-3 3 0,1 3 0 16,-1 3 8-16,4 0 0 0,-1 0 0 0,1-7 0 15,3 4-21-15,4 0-3 0,4 0 0 0,3-10 0 16,-1 0-126-16,8-2-26 0</inkml:trace>
  <inkml:trace contextRef="#ctx0" brushRef="#br0" timeOffset="207411.46">21890 15180 1690 0,'3'-6'35'0,"4"-4"9"0,1 1-36 0,-1-1-8 0,0-2 0 0,7-23-320 31,-4 26 320-31,-10 9 60 15,0 0-48-15,0 0-12 0,0 0 0 0,0 9 0 16,0 1 79-16,-3 15 13 0,-1-3 4 0,-3 3 0 16,-3 6-71-16,-4 1-13 0,-1 8-4 0,-2 1 0 15,-4 3-8-15,-1 3 0 0,-2 3 0 0,-1 0 0 0,-3 1 0 0,7 2 0 16,-4-6-10-16,7 0 10 0,1-6 0 0,6-7 20 16,4-6-4-16,0 1 0 15,7-4-35-15,0-6-7 0,4-4-2 0,-1-2 0 16,8-1-28-16,-1-9-5 0,4 4-2 0,7-10 0 15,1-1-10-15,2-5-3 0,5 3 0 0,-5-7 0 16,4-2 10-16,1-4 2 0,-1 0 0 0,0 3 0 0,-3-3 83 16,0-2 17-16,-1-1 3 0,-3 3 1 0,-3-3 28 0,-4 3 7 15,0 0 1-15,-7 0 0 0,0 1-14 0,-3-1-2 16,-4 0-1-16,-4 6 0 0,-3-2-28 0,-7 2-6 16,-3-3-1-16,-5 4 0 0,-6-1-24 0,-4 4 8 0,-3 0-8 0,0-1 0 15,0 1 14-15,-4-1-2 0,0 1-1 0,4 0 0 16,-4-1 13-16,7 1 4 0,0-1 0 0,1 1 0 15,6-4-28-15,0 1 0 0,4-1 0 0,3-6 0 16,1 1 15-16,6-4-3 0,1 0 0 0,3-6 0 16,3 2 8-16,8-5 2 0,-1 0 0 0,4 3 0 15,7 2-22-15,4-2 0 0,0 6 0 0,3 3-12 16,7 1-4-16,4 2 0 0,3 3-1 0,0 1 0 16,4 6-7-16,0 3-2 0,3-1 0 0,-3 4 0 15,3 4-20-15,1-1-4 0,-1 0-1 0,4 3 0 16,-4 3-20-16,1-2-4 0,-1 2-1 0,-3 1 0 15,-1-1 38-15,-2 3 7 0,-1-2 2 0,-7 2 0 16,0-2 37-16,-6-1 8 0,2 1 2 0,-6-1 0 16,-4 4 22-16,0-1 5 0,0 4 1 0,-7 0 0 15,0-4 22-15,-3 7 5 0,-1-3 1 0,1-4 0 0,-4 4-28 16,0-4-6-16,-4 1 0 0,4 3-1 0,-3-4-27 0,-1-3-12 16,4 10 10-16,-3-9-10 0,3 5 0 15,3-2 0-15,-3-4 0 0,4-2 0 0,3-1 8 16,0 0-8-16,0-3 0 0,4 0 9 0,3 1 2 15,0-4 0-15,4 0 0 0,3 0 0 0,0-7-11 16,0 1 12-16,4 0-12 0,-1-4 12 0,5 1-12 0,-5-4 0 16,1-2-10-16,0 5 10 0,-1-9 0 0,-6 7 0 15,3-10 0-15,-3 3 0 0,-4-3 11 0,-3 0-11 16,-4-6 10-16,3 9-10 0,-6-3 20 0,-1 3-1 0,-3-2-1 0,0 2 0 16,-3 3-8-16,-4 3-2 0,-4 4 0 0,1 3 0 15,-1 0-8-15,-3 6 0 0,-4 0 0 0,4 0 0 16,-7 6-12-16,0 0 12 0,0 0-10 15,-1 1 10-15,1 2 0 0,0 7 0 0,0-4 0 0,3 4 0 16,-3-4 0-16,3 4 10 0,4-3 0 0,0-1 0 16,0 1-10-16,4-7-11 0,-1 10 3 0,4-7 0 15,3 1-23-15,1-1-4 0,-1-3-1 0,4-6 0 16,0 0-29-16,7 6-7 0,0-2 0 0,4-4-1 16,3 0-2-16,4-7 0 0,3-2 0 0,0 0 0 15,4-1 3-15,3 1 0 0,4-7 0 0,0 7 0 16,-1-1 54-16,-3 1 18 0,4-4-10 0,-4 4 10 15,4 3 49-15,-4-1 15 0,1 1 4 0,-1 0 0 16,-3 3 7-16,3 0 1 0,-7 3 1 0,0 0 0 16,0 0-9-16,-7 3-1 0,4-3-1 0,-4 6 0 0,0-3-31 15,0 0-7-15,1 0 0 0,-1 4-1 16,0-4-8-16,-4 3-2 0,4-3 0 0,-3 3 0 0,3 1-17 16,0-1 8-16,0 0-8 0,0-3 0 0,1 4 11 0,2-7-11 15,1 3 10-15,-1-3-10 0,5 0 13 0,-1-3-3 16,4 3-1-16,-4-3 0 0,3-1-9 0,5-2 0 15,-5 0 9-15,4-4-9 0,-3 4 0 0,0-3 0 0,0-1 0 0,-1-2 8 16,-3-1-8-16,4 4 8 0,-4-10-8 0,-3 10 8 16,0-4-8-16,-4-3 0 0,0-2-8 0,-4 2 8 15,-3-3 0-15,0 3 0 0,-3-6 12 0,0 4-4 16,-4-1-8-16,-4 0 0 0,-3 0 0 0,0 0 0 16,0 7 0-16,-7 2 9 0,0-5-9 0,0 12 10 15,-4-7-10-15,-3 4-11 0,0 6 3 0,-4 0 0 16,0 0 8-16,-7 3 0 0,1 3 0 0,-1-6 0 15,-7 10 9-15,4-1 4 0,-4 1 1 0,4 5 0 16,-4-2-14-16,4 2 0 0,-1 1 8 0,1 0-8 16,3 3 0-16,4-7-10 0,0 4 2 0,0-4 0 15,3 4-152-15,0-3-31 0</inkml:trace>
  <inkml:trace contextRef="#ctx0" brushRef="#br0" timeOffset="210684.38">24250 15152 1288 0,'0'-10'54'0,"-4"-2"-43"15,4-1 10-15,0 1 3 0,0-4 0 0,0 3 0 16,-3 1-9-16,3-4-2 0,-4 1 0 0,1-1 0 16,3-3 2-16,-4 0 0 0,4 0 0 0,-3 1 0 15,3 2 31-15,0 0 6 0,0 4 2 0,0-4 0 0,0 4 6 0,3-1 0 16,1 4 1-16,-1-1 0 16,1 7-17-16,-1-3-3 0,-3 6-1 0,4 0 0 15,3 0-8-15,4 0-1 0,-1 0-1 0,1 6 0 16,-1-3-3-16,1 7-1 0,3-1 0 0,0 0 0 15,0 4-12-15,4 3-2 0,0 2-1 0,-1 1 0 0,1 3-11 16,-4 3 0-16,4 0 0 0,-4 4 0 0,-4 2 0 16,1 3 0-16,-1 1 0 0,-6-1-11 15,-1 4-5-15,-3 0-2 0,-3 6 0 0,-4-1 0 16,-4 1-18-16,-3 0-3 0,-3 3-1 0,-5-3 0 16,-2-3 5-16,-5 0 1 0,-2-4 0 0</inkml:trace>
  <inkml:trace contextRef="#ctx0" brushRef="#br0" timeOffset="211140.16">20775 15813 2055 0,'0'0'91'0,"4"7"19"0,3-1-88 15,3 3-22-15,1 1 0 0,6-4 0 0,1 3 0 0,3 1-8 0,0-1 0 0,1 1 0 16,-1-4-10-16,-4 3-2 0,5-2 0 0,-5 2 0 31,1 3-7-31,-1 1-1 0,-2 0-1 0,-5 5 0 16,-3 1-1-16,-3 9 0 0,-1 1 0 0,-3 2 0 0,-7 7 18 0,-3 2 12 0,-1 4-13 0,-7 6 5 15,1 1 24-15,-4-1 4 0,-4 0 2 0,0 0 0 32,1-3-58-32,-5-6-12 0,8-3-3 0</inkml:trace>
  <inkml:trace contextRef="#ctx0" brushRef="#br0" timeOffset="211880.71">25213 13744 1979 0,'-11'-3'41'0,"4"3"10"0,0 3-41 0,0-3-10 0,0 3 0 0,7-3 0 15,0 0 0-15,0 0 0 0,0 0 0 0,-7 6 0 16,7-6-15-16,0 0 2 0,-3 3 0 0,3-3 0 15,-7 4-20-15,7-4-4 0,0 0-1 0,-7 6 0 16,-1-3 25-16,5 3 5 0,-4-3 8 0,0 1-13 16,0-1 25-16,0 0 6 0,-4-3 1 0,4 0 0 15,0 0 17-15,0 0 4 0,7 0 1 0,-7 0 0 16,7 0-6-16,-7-3-2 0,7 0 0 0,0-7 0 16,0-2-13-16,7-4-2 0,0-3-1 0,4 0 0 15,3-6-29-15,0 6-7 0,7 4-1 0,0-4 0 16,0 3 0-16,0 4 0 0,1-1 0 0,2 7 0 15,1 0 20-15,0 6-12 0,3 6 12 0,0 0-10 16,-3 4 10-16,3 2 0 0,0 4 0 0,-3 6 8 0,0 3 7 16,3 3 1-16,-3 7 1 0,3 2 0 0,-7-2-3 15,0 9-1-15,0-1 0 0,-3 4 0 0,-4 0-13 16,-3 1 0-16,-4 2 8 0,-4 0-8 0,-3-3 0 0,-3 6 0 16,-4 0 8-16,-4-5-8 0,-7 5 9 0,1-9-1 15,-4 3 0-15,-1-6 0 0,-2-7 4 0,-4-3 0 16,-1 4 0-16,1-10 0 0,3-6-12 0,4 0-17 0,0-10 4 0,3-3 1 31,4-6-101-31,0-6-20 0</inkml:trace>
  <inkml:trace contextRef="#ctx0" brushRef="#br0" timeOffset="212263.68">26039 13735 2267 0,'0'0'47'0,"0"0"12"0,3 9-47 0,1 7-12 0,3-1 0 0,0 7 0 16,3-3 0-16,4 9 0 0,1-3 0 0,-1 4 8 15,0-4-8-15,3 0 0 0,-3 0 0 0,1-3 0 16,2 0-24-16,-3 0 0 0,4-4 0 0,0-2 0 16,-1-3 2-16,4-1 0 0,1-6 0 0,2 1 0 15,-3-7 22-15,4 0-9 0,-4 0 9 0,4-7 0 16,0-2 0-16,-4 0 0 0,0-10 0 0,0 6 9 15,-3-5-9-15,-1-1 0 0,1 0 0 0,0-3 0 16,-8-3 9-16,1 6 0 0,0-3 0 0,-8-3 0 16,1-3-22-16,-4 3-5 0,0-4-1 0,-4 1 0 0,-3 0 30 15,0 3 5-15,0 3 2 0,-4 0 0 0,1 3 22 16,-1 4 5-16,-3 2 1 0,0 4 0 0,-4 2-5 0,1 4-1 16,-1 3 0-16,-3 0 0 0,0 3-11 0,-4 4-2 15,0 2-1-15,1 0 0 0,-1 1-6 0,0 2-2 16,-3 7 0-16,3 0 0 0,1 3-18 0,-1 0 0 0,4 0 0 15,0 0 0-15,3-3 0 16,7-4 0-16,1 1 0 0,6-3 0 16,4-4-76-16,4 3-20 0,6 1-3 0</inkml:trace>
  <inkml:trace contextRef="#ctx0" brushRef="#br0" timeOffset="212637.68">26995 13506 2162 0,'0'9'45'0,"3"0"10"0,1 1-44 0,3 2-11 0,0 4 0 0,3-3 0 16,-3 9 29-16,0-1 4 0,0 1 1 0,1 0 0 15,-1-3-25-15,0 9-9 0,0-6 0 0,0-3 9 16,3 0-9-16,1-3 0 0,0-4 0 0,3-2 0 16,0-1-13-16,0 0-2 0,3-9 0 0,1 7 0 15,0-7 6-15,3-7 1 0,-3-2 0 0,3 0 0 16,3-4-3-16,-2-3 0 0,-1-2 0 0,-4-4 0 15,5 0 44-15,-5-3 9 0,1 6 2 0,-4-3 0 16,-7 0-36-16,0 0-8 0,0-3 0 0,-3 0 0 16,-4 6-33-16,-4-3-9 0,1-3-2 0,-4 6 0 15,-4 0 44-15,0 4 17 0,-3-1-1 0,4 7 0 16,-4-1 9-16,-4 1 2 0,4 6 0 0,-4-1 0 0,-3 4-11 0,3 7-3 16,-3-4 0-16,-3 3 0 0,2 4-1 0,-2 8 0 15,-5-2 0-15,1 3 0 0,4 0 0 0,2-1 0 16,-2 1 0-16,6 3 0 0,0-9-12 0,1 6 0 0,6-1-12 15,4-5 12 1,0 3-115-16,7-4-16 0,0 1-3 0,7-7-763 0</inkml:trace>
  <inkml:trace contextRef="#ctx0" brushRef="#br0" timeOffset="212892.61">27788 13593 2240 0,'14'4'64'0,"4"2"12"0,3 0-60 0,-3 0-16 0,3-3 0 0,0 4 0 16,4-1 21-16,-7 0 2 0,3 4 0 0,-4-4 0 16,5 3-23-16,-5 1 9 0,1-1-9 0,-4 7 0 15,0 0 0-15,0-1 0 0,0 1 0 0,-3 0 0 16,-1-1 0-16,1 4 0 0,-4-6 0 0,0 5 10 16,-3 4-2-16,-4 0 0 0,3 3 0 0,-3 0 0 15,-3-3-8-15,-4 10 0 0,0-4-10 0,-8-3 10 16,1 3-10-16,-3 1 10 0,-1-1-10 0,-7 3 10 15,1-3-16-15,-1 4 4 0,-3-4 0 0,-1 0 0 16,5-3-13-16,-4-3-3 0,6-3 0 0,1-6 0 16,4 5-132-16,2-5-28 0</inkml:trace>
  <inkml:trace contextRef="#ctx0" brushRef="#br0" timeOffset="213242.34">29005 12882 2413 0,'0'0'101'0,"0"0"-81"15,0 0-3-15,4-3-1 0,-4 3 0 0,3-7 0 16,-3 7-16-16,0 0-16 0,4-3 4 0,-4 3 0 15,0 0-1-15,4 6 0 0,-1 1 0 0,1 2 0 16,3 10-11-16,-4 9-3 0,4 0 0 0,0 7 0 16,0-1 27-16,4 4-8 0,-1 3 8 0,1-4 0 15,3 7 0-15,4 0 0 0,3-6 0 0,0 6 0 16,0-4 0-16,4-2 0 0,0 0 0 0,-1-7 0 16,1-6-12-16,0 0 4 0,-1-6 0 0,1-3 0 15,0-4-27-15,-4-2-5 0,0-1 0 0,-3-6-1 16,-4-6-109-16,-3-6-22 0,3-1-4 0</inkml:trace>
  <inkml:trace contextRef="#ctx0" brushRef="#br0" timeOffset="213945.98">29520 13186 1496 0,'4'-10'31'0,"0"1"8"16,-1 3-31-16,1 3-8 0,-4 3 0 0,0 0 0 0,7 0 63 0,-4 3 11 0,4 3 2 16,-3-3 1-16,3 13 12 0,-4-4 3 0,4 1 0 0,-3 6 0 15,3-1-60-15,4 1-11 0,-4 0-2 16,3 0-1-16,4 3-5 0,-3-6-1 0,3-4 0 0,4 1 0 15,-1-4-1-15,4-3-1 0,1-3 0 0,2-3 0 16,1 0-10-16,3-3 0 0,0 0 0 0,1-6 0 31,-1-4-24-31,-3-2-8 0,3-4 0 0,-7-3-1 16,-3-3-8-16,-4 3-2 0,-4-3 0 0,-3 0 0 0,0 0 43 0,-3 3 0 0,-4-4 0 0,0 1 0 16,-4 3 24-16,1 1 6 0,-4-8 2 0,0 10 0 15,-4-2-4-15,4 2 0 0,-3 3 0 0,-1-3 0 16,0 7-4-16,1 2 0 0,-4 7-1 0,0 3 0 15,-1 3-8-15,-2-3-2 0,-1 0 0 0,1 7 0 16,-1 2-5-16,-3 3-8 0,0 1 11 0,-1 3-11 16,1 3 19-16,0-1-3 0,3 4-1 0,-3-3 0 0,4 0-15 15,3-3 0-15,-1-1 8 0,5 1-8 16,3-4-14-16,0-2-6 0,0-1 0 16,3 1-1-16,4-4-47 0,0-6-10 0,4 3-2 0,6 3 0 15,1-6-12-15,6-6-2 0,5 3-1 0,2-6 0 16,5-1-137-16,-1-6-27 0,42-12-5 15,-20 6-2-15,-29 13 218 0,4 0 48 0,3-4 0 0,0-3 0 16,-3 7 0-16,3-7 0 0,0 4 0 0,-3-1 0 16,0 1 167-16,-4 2 29 0,3-6 5 0,-2 7 2 15,-1 0-63-15,-4-1-13 0,-3 10-3 0,-3 0 0 16,0 0-48-16,-1 0-9 0,-3 0-3 0,0 0 0 0,4 10-33 0,-4-4-7 16,0 0-2-16,0 4 0 0,0-1-6 15,0 0 0-15,0 1-1 0,0 2 0 0,4-5-6 0,-4 2-1 0,4-6 0 0,3 3 0 16,0 1 0-16,0-4 0 15,4-3 0-15,-1 0 0 0,4 0-8 0,-3-3 0 16,3-4 9-16,4 4-9 0,-4-3 0 0,0-3 0 0,4-4 0 0,-4 4-12 16,-3-7 12-16,-1 3 0 0,1 7 0 0,0-6 0 15,-8 2 0-15,4-2 0 0,-3-4 0 0,-4 0 0 16,0 1-8-16,0-4-4 0,-3 0 0 0,-4-3 0 16,0 3-4-16,-4-6-2 0,0 6 0 0,-3-3 0 15,4 1 10-15,-1-5 8 0,1 8-12 0,-4-1 12 31,0 6 0-31,0 1 0 0,0-1 8 0,0 4-8 0,0 3 20 16,-4-1-3-16,0 4 0 0,-3 0 0 0,0 6-5 0,-4 3 0 0,1 1-1 16,-4 2 0-16,-4 7-11 0,0-4 0 0,1 7 0 0,2 0 0 15,1 0 0 1,0 3 0-16,3-4 0 0,1 4 0 0,6-3-36 16,1 0-12-16,3 0-2 0,3-3-1 0,4-4-81 15,4 1-16-15,3-7-3 0</inkml:trace>
  <inkml:trace contextRef="#ctx0" brushRef="#br0" timeOffset="214348.9">31052 12590 1896 0,'38'-22'40'0,"-27"16"8"15,-1 0-39-15,1-1-9 0,0 4 0 0,-4 0 0 0,0 3 76 0,-4 0 12 16,4 0 4-16,0 0 0 16,0 6-63-16,-3 1-12 0,0-1-2 0,-1 3-1 0,1 1-14 0,-1-1 0 0,-3 0 8 0,0 1-8 15,4-1 16-15,-1 4 1 0,1-4 0 0,-1 1 0 16,1-1-17-16,3-3-14 0,-4-3 2 0,8 7 1 15,-4-7 11-15,4 0 14 0,3-3-3 0,-4 3-1 16,8-6 0-16,0 3 0 0,-4-6 0 0,3 3 0 16,1-4-10-16,0-2-9 15,-1 0 9-15,-3-1-13 16,0-2-22-16,1-1-4 0,-5-3-1 0,1 4 0 16,-4-4 11-16,3 4 1 0,-3-4 1 0,0 3 0 0,0-2 9 0,-3-4 2 0,3 3 0 0,-3 1 0 15,-4-4 16-15,3 3 0 0,-3 0 0 0,-3 1 0 16,3 2 9-16,-4-2 6 0,4 5 1 0,-3 1 0 15,-5-1 7-15,1 4 1 0,0 0 1 0,-3 3 0 16,-4 0-3-16,0-1-1 0,-1 4 0 0,-2 0 0 16,-4 0 6-16,-1 4 1 0,-2-1 0 0,3 3 0 15,-4-3-28-15,0 3 8 0,4 1-8 0,0 2 0 16,0 0 8-16,3 4-8 0,4-4 8 0,0 1-8 16,3-4 0-16,1-3-14 0,6 7 2 0,1-4 0 15,3 0-42-15,3 0-8 0,4 1-2 0,4-1 0 16,6 0-86-16,5-6-18 0,6 3-3 0</inkml:trace>
  <inkml:trace contextRef="#ctx0" brushRef="#br0" timeOffset="-214425.76">31976 12910 2001 0,'0'0'41'0,"0"0"11"16,0 0-41-16,3 9-11 0,1 1 0 0,-4 2 0 0,-4 4 0 15,-3-4-17-15,0 4 4 0,-7-3 1 0,0-1-10 0,-11 4-2 0,1 0 0 0,-5 2 0 16,-6-2 14-16,-4 0 10 0,0-1-13 0,-6 7 5 16,-5-3 8-16,-3 3 16 0,-10 9-4 0,-1-2-1 31,-10 2 29-31,-7 0 7 0,-7 1 1 0,0 2 0 0,-4 4 0 0,-7 3 0 0,4 6 0 16,0-3 0-16,10-1 5 0,0 1 2 15,11-6 0-15,0 9 0 0,7-6-8 0,0 0-2 0,7-1 0 16,0 1 0-16,4-3-36 0,3-7-9 0,0-3 0 0,4 7 0 31,3-7-27-31,3-3-7 0,1 3-2 0,7-6 0 0,-1-3 10 0,5 0 2 0,-1-7 0 16,7 4 0-16,-3-7 8 0,7 1 1 0,0-4 1 0,0-3 0 15,-1 7 14-15,5-10-9 0,-1 6 9 0,-3-3-8 16,7-3-20-16,-4 0-3 0,4 6-1 16,-4-6 0-16,4 0-116 0,0 4-24 0,4-4-5 15</inkml:trace>
  <inkml:trace contextRef="#ctx0" brushRef="#br0" timeOffset="-193994.37">15540 1669 953 0,'7'-22'20'0,"-7"13"4"16,0 2-24-16,0 4 0 0,0-6 0 0,0 9 0 16,-4-6-28-1,1-1-10-15,-1 4-2 0,-3 3-1 0,4-6 52 0,-4 3 10 0,0-3 3 0,-4 2 0 16,0 1-1-16,-3 3 0 0,0 0 0 0,-3 0 0 0,-5 0-2 0,5 0 0 15,-4 0 0-15,-4 0 0 16,4 0-7-16,-4 0-2 0,0 0 0 0,1 0 0 0,-8-3 6 0,0 3 1 0,0-6 0 16,1 6 0-16,-5 0-1 0,1 0 0 15,0 0 0-15,-4 0 0 0,0 0-18 0,4 0 10 16,-7 0-10-16,3 0 8 0,-3 0-8 0,3 0 0 16,-7-3 0-16,4 3 8 0,-4 0 8 0,-7 3 2 0,3-3 0 0,-3 6 0 15,-3-3-8-15,-4 0-2 0,0 1 0 0,-3 2 0 16,3-6 1-16,-4 3 0 0,4-3 0 0,0 6 0 15,7-6-9-15,-3 0 12 0,6 0-12 0,1 0 12 16,3-6-12-16,4 3 12 0,-1-10-12 0,1 4 12 16,3 0 10-16,1-1 2 0,-1-2 1 15,0 5 0-15,4-2 8 0,-4-7 2 0,-4-3 0 0,-2 1 0 16,-5-1-7-16,-6 3-2 0,-8-3 0 0,-6 0 0 16,-8 13-26-16,-3-9 0 0,-7-1 8 0,-4 6-8 15,0-2 0-15,1-1 0 0,-5-2 9 0,8 5-9 16,4-2 0-16,-1 2 0 0,7 1 0 0,4-7 8 15,-3 4-8-15,6-1 8 0,-3 4-8 0,0-1 8 16,3 1-8-16,1 0 0 0,3-1 0 0,-4 1 8 0,4-1-8 16,-3 4 0-16,-1-3 0 0,-3 2 8 0,-4-2-8 15,-3 6 0-15,-4-7 0 0,-6 7 0 16,-4 0 0-16,-4 3 0 0,-7 0 0 0,0 0 0 0,-3 0 0 0,3 6 0 16,0-2-8-16,4 2 8 0,-1 3 0 0,5 1 0 15,2-1 0-15,5-9 8 0,2 16-8 0,1-13 0 16,7 6-8-16,0-2 8 15,7 2 0-15,3-9 0 0,4 3 0 0,7 0 0 0,-3-3 0 0,3 0 0 16,-4 0 0-16,4-3 0 0,0 0 0 0,4-3 0 16,-4 3 0-16,-3-7 0 0,-4 1 0 0,-4-1 0 15,0 4 0-15,-3-3 0 0,0 9 0 16,-14 0 0-16,7-7 0 0,-11 4 8 0,0 3-8 0,1 3-12 0,-5 4 4 0,8 2 0 16,-3-3 8-16,6 4 0 15,0-7-9-15,8 6 9 0,3-2 0 0,7 2-11 16,3-6 11-16,4 3-8 0,4 1 8 0,6-4-10 0,8 3 10 0,-4-3-10 15,4 3-1 1,10 1 0-16,-7 2 0 0,0 1 0 0,4-7 3 16,3 6 0-16,1 0 0 0,-5 1 0 0,1 6 8 0,0-1 0 15,-1 1 0-15,-2 3 0 0,-1 0 0 0,0 2-8 16,0 8 8-16,-3-10 0 0,0 9 0 0,-4 3 0 16,0-9 0-16,0 9 0 0,4-6 0 0,3 4 0 0,-4-4 0 15,8 3 8-15,3-6-8 0,1 9 0 0,-1-6 0 0,7 0 8 16,4 1-8-16,-7 2-8 0,10 0 8 0,-3-6-12 15,0 6 12-15,3-3 0 0,4-3 0 0,0 3 8 16,-7 7-8-16,7-10 0 0,-4 6 0 0,4-3 8 16,-7 6-8-16,3-3 0 0,1 4 8 0,-8-4-8 15,7 0 10-15,1 4-2 0,-1-7-8 0,4 3 12 16,7-6-12-16,3 3 0 0,4 0 0 0,4-3 0 16,3 0 0-16,7-3 0 0,4 3 0 0,3-13 0 15,7 10 0-15,0 0 0 0,4-7 0 0,3 7 0 16,4 0 8-16,-4-10-8 0,4 7 0 0,3 3 0 15,-6-7 0-15,6 4 0 0,-3 0 0 0,0 2 0 16,-1 1 0-16,1 0 0 0,0 0 0 0,-4 9 0 16,4-9 0-16,0 6 0 0,-7-6 0 0,7 6 0 15,-1-9 0-15,5 6 0 0,3 0 0 0,3-1 0 16,-3-2 0-16,7 3 0 0,3-9 0 0,1 9 0 16,3-3 0-16,0-7 0 0,0 4 0 0,-1-1 0 0,1-2 0 15,0 3 0-15,0-4 0 0,-3 7 0 0,-1 0 0 0,1 0 0 16,-1 6 0-16,-3-10 0 0,0 14 0 0,0-11 0 0,0 11 0 0,-4-4 0 15,1 3 0-15,-1-3 0 0,-3 6-11 0,3-2 11 16,1 2 0-16,-1-6 0 0,0 13 0 0,1-13 0 16,3 3 0-16,0-3 0 0,-4 0 10 0,4 3-10 15,3-9 0-15,4 0 0 0,0-6 0 16,4-1-9-16,-1-3 9 0,4-2-8 0,-3-4 8 0,6-3-8 16,-3 0 8-16,4-3 0 0,0-10 0 0,3 4 0 15,-4-1 0-15,4-2 11 0,0-1-3 0,4 4 0 16,0-4-8-16,-1-2 10 0,4 2-10 0,0-3 10 15,4 4-10-15,-4-4 0 0,4 1 0 0,3-4 0 16,-3 3 0-16,-1-6 0 0,5 3 0 0,-1-3 0 16,4-3 0-16,-1 0 0 0,5 0 0 0,-5 0 8 15,1 0-8-15,0 3 0 0,3-6 0 0,-7 6 0 16,4-6 0-16,0 6 0 0,-1 0 0 0,1-7 0 0,-4 8 0 0,0-1 0 16,1 0 0-16,-5 3 0 0,1 3 0 15,-4-3 0-15,0 1 0 0,-3-1 0 0,-1 6 0 0,-2 1 0 16,-5 2 0-16,4-5 0 15,-7 8 0-15,0-2 0 0,0 6 0 0,-3-4 0 0,-1 1 0 0,-3 6 0 16,0 0 0-16,0 3 0 16,-3 0 0-16,-4 4 0 0,-1 2 0 0,1-3-11 0,0 4 11 0,0-1-8 15,-3 4 8-15,-5-4-8 0,5 7 8 16,-4 0-13-16,0-4 5 0,3 4 8 0,-3-1-15 16,0-2 5-16,0 6 1 0,-1-10 0 0,1 7 9 0,0-4 0 0,0 1 0 0,0-4-8 15,0 4 8-15,0-4 0 0,-1-6 0 0,1 4 0 16,0-4 0-16,0-3 0 0,-4-3 0 0,4 3-8 15,0 0 8-15,0 0 14 0,3 0-3 0,-6 0-1 16,3 0-10-16,-1 0 8 16,1 3-8-16,0-3 8 0,-4 3-8 0,1 0 0 0,3 3 0 0,-8-2 0 15,5-4 0-15,-1 0 0 0,0-4 0 0,-3 1 0 16,4-3 0-16,-5 0 0 0,1-1 0 0,0-5 0 16,3-1 0-16,-3 1 8 0,3-7-8 0,4-3 8 15,-3-3-8-15,-1 3 8 0,4-6-8 0,0-10 8 16,0 1-8-16,-1-4 0 0,5-6 0 0,-4-3 0 15,3-4-12-15,-7-5 3 0,1 2 0 0,-4-5 0 16,-1 2 9-16,-2-12-13 0,-1 6 5 0,-3 3 8 16,3-6 0-16,-7 7 0 0,0-4 0 0,-3 3 0 15,-4 0 0-15,-3 10 0 0,0 0-9 0,-4-1 9 0,-7-2 0 0,0 9 0 16,-7 0 12-16,-7 9-3 16,-7 1-9-16,-4-4 0 0,-7 10 9 0,-6-4-9 0,-12-9 0 0,-10 10 0 15,-7 2 0-15,-7 4 0 16,-3 3 0-16,-8 0 0 0,4 6 0 0,0 0 0 0,7 4 0 0,7 2-8 15,7 1 8-15,0 2 0 16,4 7-109-16,6-3-17 0</inkml:trace>
  <inkml:trace contextRef="#ctx0" brushRef="#br0" timeOffset="-188827.56">14132 5520 168 0,'11'-16'0'0,"-11"16"9"0,3 0-9 0,-3 0 0 0</inkml:trace>
  <inkml:trace contextRef="#ctx0" brushRef="#br0" timeOffset="-183576.37">9437 7222 991 0,'0'0'20'0,"0"9"6"0,3 1-26 0,1-1 0 0,-1 4 0 0,1-1 0 15,-1 1 26-15,5-1 0 0,2 1 0 0,1 0 0 16,-1-1-26-16,1-2 0 0,-1 5 0 0,5-2 0 0,-5 2 0 0,8 1 0 16,-1 0 0-16,5 3 0 15,-1-1 0-15,3-5 0 0,-2 12 0 0,6-6 0 0,7 6 15 0,0-3-3 16,4-3 0-16,0-4 0 16,7 1 2-16,-4-3 0 0,8 5 0 0,-5-5 0 0,1-1 3 0,7-5 1 15,0-4 0-15,4-6 0 16,-5 0 2-16,5-4 0 0,3-2 0 0,-4 0 0 0,1-4 0 0,-1-6 0 15,1 0 0-15,-4 1 0 16,0-4-20-16,-4-7-16 0,4 1 4 0,0-3 0 0,-4-4 3 0,-3-2 1 16,3 2 0-16,-3-6 0 15,4 4 8-15,-5-7-8 0,1 6 8 0,4-2-8 0,-4-8 8 0,-1 5 0 0,-2-8 0 16,-4 1 0-16,3 3 0 16,-3-3 0-16,0-6 8 0,-1 9-8 0,-2-7 0 0,-1 1-15 0,-3 0 3 0,-4-1 0 15,0 4 24-15,-7-6 4 0,-3 6 2 0,-4-1 0 16,-3 1 9-16,-8-3 1 0,1 3 1 0,-8 0 0 15,-3-1 1-15,-7 1 0 0,-4 0 0 0,-3 3 0 16,-4 0-14-16,-6 0-2 0,-5-3-1 0,1 12 0 16,-11-3-13-16,0 1 11 0,-3 5-11 0,-4-2 10 15,0 5-24-15,0-5-5 0,0 12-1 0,0-4 0 16,1 1 20-16,-1 3 0 16,0-3 0-16,3 6 0 0,-6 0 0 0,3 3 0 15,-4-3 0-15,5 6 0 0,-5 1 0 0,-3 2 0 16,4 1 0-16,-4 2 0 0,0 1-10 0,-4 6 10 15,4-4-8-15,-3 4 8 0,-1 6 0 0,1 1-8 0,-1 2 8 0,-3 3 0 16,4 4-10-16,-4-1 10 0,3 4-12 0,-6 3 12 16,6 6-8-16,-6 0 8 0,3 0 0 0,0 0 0 15,3 10 0-15,1-1 0 0,3 1 0 0,0-4 0 16,7 7 0-16,3-4 0 0,4 1 12 0,1-1-3 16,6 7-9-16,4 3 12 0,3 0-12 0,0 0 12 0,4 3-12 0,3 3 0 15,4-3 0-15,3 6 8 0,1 7-8 0,3 2 0 16,3 1 0-16,4 3-11 0,3 6 11 0,4-3 0 15,4 6 0-15,3 4 0 0,0-4 0 0,7 3 0 16,0 1 0-16,4-1 0 0,0 0 0 0,6-2 8 16,4-4-8-16,1-6 11 0,2-7 1 0,5-5 0 0,2-4 0 15,8-3 0-15,0-6 3 0,4-4 1 16,-1-6 0-16,4-5 0 0,-4-8-16 0,1-2 0 16,3-10 0-16,-4 10 0 0,0-3 0 0,4-13 14 0,0 6-4 15,0-12-1-15,0 6-9 0,3-10 0 16,-3 10 0-16,4-9 0 0,-1-4 0 0,1-2 0 0,-1-1 0 0,-3-3 0 15,4 3 0-15,-8-2 8 0,0 5-8 0,1-6 8 16,-8 4 3-16,0-1 0 0,-3 0 0 0,-4 0 0 16,1 1 6-16,-5 2 2 0,-2 1 0 0,-5-1 0 15,-2 4 1-15,-5 3 1 0,-3-4 0 0,0 7 0 16,-6 0-1-16,2 0-1 0,-6-4 0 0,-4 7 0 16,0 0-3-16,0 0 0 0,7 0 0 0,-7 0 0 15,0 0-2-15,0 0-1 0,0 0 0 0,0 0 0 16,0 0-5-16,0 0 0 0,0 0-8 0,0 0 12 15,0 0-4-15,0 0-8 0,0 0 11 0,0 0-11 16,0 0 16-16,0 0-3 0,0 0-1 0,0 0 0 0,0 0-4 0,0 0-8 16,0 0 11-16,0 0-11 0,0 0 11 0,0 0-11 15,0 0 10-15,0 0-10 0,0 0 0 0,0 0 0 16,0 0 0-16,0 0 0 0,0 0 0 0,0 0 0 16,0 0 0-16,0 0 0 0,-7 4 0 0,7-4 0 15,0 0 0-15,-4 6 0 0,4-6 0 0,0 0 0 16,-7 6 0-16,7-6 0 0,0 0 0 0,0 0 0 15,0 0 0-15,0 0 0 0,0 0 0 0,0 0 0 16,0 0 0-16,0 0 0 0,0 0-10 0,0 0 2 16,0 0 0-16,0 0 0 0,0 0-6 0,0 0-1 15,0 0 0-15,0 0 0 16,0 0-33-16,0 0-6 0,0 0-2 0</inkml:trace>
  <inkml:trace contextRef="#ctx0" brushRef="#br0" timeOffset="-182325.78">5831 6582 558 0,'7'-6'24'0,"4"-3"-24"16,0 6 47-16,-1-4 5 0,8 1 0 0,3 0 1 16,-7-4-15-16,7 4-3 0,4 0-1 0,-4 0 0 15,4-4-9-15,0 1-1 0,-1-1-1 0,1 1 0 16,3-4 1-16,4-2 1 0,-7 5 0 0,6-5 0 15,5 2-6-15,-1 1-2 0,-3-4 0 0,10 0 0 16,-3 4 1-16,0-10 0 0,3 9 0 0,-3-6 0 16,0 4-6-16,-1-4-2 0,-2-3 0 0,2 6 0 15,-6-6-10-15,0 10 0 0,3-7 0 0,-3 3 0 16,-4 1 0-16,4-4 0 0,-7 0 0 0,6 0 8 16,-9 3 0-16,2-2 0 0,1 2 0 0,-4 0 0 15,-3 4 2-15,-1-1 0 0,1-2 0 0,-4 5 0 0,0-6-10 16,0 7 8-16,4 0-8 0,-7-1 8 0,-1 1-8 0,1 3 0 15,-1-4 0-15,-6 4 0 0,-1 0 0 0,1-1 0 16,-1 4 0-16,1-3 0 0,-4 6 0 0,0-3 0 0,0 3 0 16,0 0 0-16,-7-6 0 0,3 6-17 0,1-4 4 0,-4 1 1 31,-4 3-21-31,4-3-4 0,0 0-1 0</inkml:trace>
  <inkml:trace contextRef="#ctx0" brushRef="#br0" timeOffset="-181548.12">5913 6899 828 0,'3'-3'18'0,"4"-3"4"0,4-1 1 0,3 1 0 0,3-6-23 16,5 2 0-16,-5 1 0 0,11-1 0 0,-10-2 28 0,7-1 0 0,3 1 1 0,-3 2 0 16,7-2-16-16,-4-4-3 0,0 4-1 0,4-1 0 15,-1-3-1-15,-2 4-8 0,2-4 12 0,1 4-4 16,3-4 13-16,-3 0 3 0,3-3 0 0,-3 1 0 15,4-1 3-15,-1-6 1 0,0 6 0 0,4-6 0 16,-7-3-12-16,6-1-1 0,1 1-1 0,0 0 0 16,3-3-2-16,1 2 0 0,-1-5 0 0,0 6 0 15,1-4-1-15,-4 1-1 0,-1-3 0 0,-2 5 0 0,-1 1 5 16,-7 3 1-16,7 0 0 0,-6 3 0 16,-1 0-3-16,-7 3 0 0,4 0 0 0,-4 4 0 15,0 2-5-15,-3-3 0 0,3 7-8 0,-11 6 12 16,5-3-12-16,-5 3 9 0,4-4-9 0,-3 4 8 15,-4-3-8-15,-4 6 0 0,-3 0 0 0,0 0 8 16,0 0-8-16,0 0 0 0,0 0 0 0,0 0 0 16,0 0 0-16,0 0 8 0,0 0-8 0,0 0 8 15,0 0-8-15,0 0 8 0,0 0-8 0,0 0 8 16,0 0 3-16,0 0 0 0,0 0 0 0,0 0 0 16,0 0 3-16,0 0 1 0,0 0 0 0,0 0 0 15,0 0-15-15,0 0 0 0,0 0 0 0,0 0 0 16,0 0 0-16,0 0 0 0,0 0 0 0,0 0 0 0,0 0 0 15,0 0 0-15,0 0 0 0,0 0 0 0,0 0 0 16,0 0 0-16,0 0 0 0,0 0 0 16,0 0 0-16,4 0 0 0,-4 0 0 0,0 0 0 0,0 0 0 0,0 0 0 15,0 0 0-15,0 0 0 0,0 0 0 0,0 0 0 0,0 0 0 0,0 0-10 16,0 0-6-16,0 0 0 0,0 0-1 0,0 0 0 31,0 0-25-31,0 0-5 0,0 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19:01:03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15311 3999 1234 0,'-7'-38'25'0,"7"26"7"0,-4-1-32 0,4 1 0 0,0-1 0 0,0 4 0 16,-4 2 0-16,4-2 0 0,0-4 0 0,0 7 0 15,-3-3 0-15,-1 6 0 0,1-1 0 0,3 4 0 16,-11 0 8-16,4 0-8 0,0 0 0 0,0 4 0 16,-3-1 13-16,2 3-4 0,1-3-1 0,0 7 0 15,0 8 0-15,0-2 0 0,4 3 0 0,-4 3 0 16,0 6-8-16,3 10 0 0,1-4 0 0,-4 10 8 16,-1 3-8-16,1 3 0 0,-3 7 0 0,-1 5 8 15,1 4-8-15,-4 3 12 0,-4 3-12 0,4 4 12 16,-4-4-12-16,1 9 0 0,-1-2 0 0,-3-7 8 15,0-3 7-15,-1-3 1 0,-2-7 0 0,3-2 0 16,-4-4-16-16,4-6 0 0,-1-3 0 0,1 3 0 0,4-10 0 16,-4-5 12-16,-1-4 0 0,5 0 0 15,-1-9-1-15,0 0-1 0,1-3 0 0,-1-7 0 0,4-3-2 16,-4-6-8-16,4-3 12 0,-3-3-4 0,3-4-8 0,-4-5 0 16,4-4 0-16,3-3 0 0,-3-3 0 0,0 0 0 0,0-3 0 15,3-4 8-15,-3 1-8 0,4-4 12 0,-5 4-12 16,8 0 12-16,-3-4 12 0,-1 7 4 0,4-3 0 0,0 2 0 15,0 4-16-15,0 0-4 0,0 0 0 0,0 9 0 16,0-2 1 0,0 2 0-16,0 3 0 0,0 1 0 0,3 2 2 0,-3-2 0 0,0 2 0 0,0 7 0 15,3-3-11-15,1 6 0 0,3 0 9 0,-7 0-9 16,7 0 0-16,-4 0 0 0,-3 0 0 0,4 9 0 16,-4 1 0-16,3 2-10 0,1 4 10 0,-1 3-10 15,1 9 10-15,-1 0 0 0,1 7 0 0,-1 6-8 16,4 3 8-16,-3 9 0 0,-1 0 0 0,4 0 0 15,-4 7 8-15,1-4-8 0,3 4 8 0,0 0-8 16,-4-7 0-16,4-3 9 0,0-9-9 0,4 6 0 16,-1-6 10-16,1-7-10 0,3-3 8 0,4-2-8 15,-4-4 8-15,3-3-8 0,4 0 0 0,-3-4 8 0,3-5-8 0,0 0 0 16,4-4 0-16,-1-6 8 16,5 0-8-16,-1-6 12 0,3-3-12 15,5-4 12-15,2-5-12 0,5-4 0 0,6-6 0 0,0-7-11 16,4-2 11-16,0-7-10 0,4 4 10 15,2-7-10-15,1 0 10 0,4 0-13 0,-1 0 5 0,1-3 8 16,3 0-115-16,-4-3-15 16</inkml:trace>
  <inkml:trace contextRef="#ctx0" brushRef="#br0" timeOffset="8670.34">12968 9467 1136 0,'0'0'24'0,"0"0"4"15,0 0-28-15,0 0 0 0,0 0 0 0,0 0 0 0,-3-3 22 0,3 3-2 16,-7-6 0-16,7 6 0 0,0 0-20 0,-8 0-8 0,8 0 0 0,0 0 0 16,-7 3-4-16,7-3 0 0,-3-6 0 0,3 6 0 15,0 0 12-15,0 0 0 0,0 0 0 0,-7 0-8 16,3-7 8-16,-3 4 14 0,4-3-3 0,-1 3-1 15,-3-4 13-15,7 7 2 0,-3-3 1 0,-1-3 0 16,-3-3 0-16,0 9 0 0,0-10 0 0,0 4 0 16,-4-3-12-16,1-1-2 0,-1 4-1 0,-3-4 0 15,-4 4-11-15,1 3 0 0,-1-3 0 0,-3 6 8 16,0 0-8-16,-4 3 0 0,0-3 0 0,1 3 0 16,2-3 0-16,-2 0 0 0,-1 6 0 0,0-3 0 15,4 1 0-15,0-1 0 0,0 3 0 0,3 0 8 16,1 1-8-16,3-4 0 0,-1-3 0 0,-2 0 0 15,3 3 14-15,-4-3-2 0,0 3-1 0,1-3 0 16,-1 3 13-16,-3 0 4 0,0-3 0 0,0 7 0 0,-4-4 0 16,-3 6 0-16,3-9 0 0,-3 9 0 15,3-9-12-15,0 7-3 0,1-14 0 0,3 14 0 0,-1-4-13 0,1 3 9 16,0-3-9-16,3 0 8 16,-3-3-8-16,0-3 0 0,0 3 0 0,0-3-11 0,0 3 11 0,-1-6-8 15,-2-4 8-15,-1 7-8 16,0-3 8-16,1-3 0 0,-5 6 8 0,1-4-8 0,0 4 10 0,-4 0-2 15,0 3-8-15,1-3 12 16,-1 0-3-16,-3 3-1 0,3 3 0 0,-7 0 0 0,7 0 0 0,-3-3-8 16,-4 3 12-16,4-3-4 15,-4 0 11-15,4 7 1 0,-4-4 1 0,4-3 0 0,0 9-21 0,-4-9 0 16,3 0 0-16,-2 0 0 0,2 0 0 16,-2 0 0-16,2 6-12 0,1-6 4 0,0-6 8 0,-1 6 9 0,1 0-1 15,3 0-8-15,-3 0 15 0,3-3-4 16,1-3-1-16,2 3 0 0,-2-4-10 15,-1 4 8-15,0 0-8 0,0 0 8 0,-3 0-8 0,0 6 0 0,-4 0 0 0,0 0 8 16,-3 0-8-16,-4 7 0 0,0-4 0 0,-7 3 0 16,4 4 0-16,-4-1 0 0,-3 1 0 0,3 3 0 15,-4 2 0-15,4-2 0 0,0-3 8 0,0-4-8 16,11 0 13-16,0 1-2 0,6-4-1 0,1 4 0 16,7-7-10-16,0 3 8 0,0-12-8 0,-1 6 8 15,1 0-8 1,0-3 0-16,0-4 0 0,-4 7 0 0,4-3 0 15,-4-3 10-15,0-4-10 0,0 1 10 0,1 0 13 16,-1 2 2-16,0-5 1 0,0-1 0 0,4-5-8 16,-4 5-2-16,1 0 0 0,-1 1 0 0,-3-1-16 15,3-2 10-15,-3-1-10 0,3 0 8 0,-3 1-8 16,3-1 0-16,-3 3 0 0,3 4 0 0,0-4 0 0,0 1 0 0,1-4 0 0,-1 4 0 0,4-1-9 0,-4 1 9 16,4 5 0-16,-4-2 0 15,4 0 0-15,-1 2-8 0,1 1 8 0,-4 0 0 0,-3-4 0 16,3 4 0-16,1 6 0 0,-5-3 0 15,8 3 0-15,-7 3 0 0,0-3 0 0,-1 9-10 0,5-2 10 0,-1 2 0 16,-3 1 0-16,-1-1 0 16,5 3-8-16,-5 1 8 0,-2 3-8 0,6-7 8 15,-7 4 0-15,4 2 0 0,-4 1 0 0,4 3 11 16,-1 0-11-16,-2-4-16 0,9 1 4 0,-10 0 1 0,8-7 11 16,-1 10-8-16,0 6 8 0,8-9-8 0,-1 2 8 15,4-5 0-15,3-4 8 0,0 4-8 0,8-1 0 0,-8-2 0 16,4-1 0-16,3 1 0 0,1 2 0 0,-1-2-12 0,1-1 4 15,3 0 0-15,-4 4 8 0,4 0 0 0,0 2 0 0,0 1 0 16,0 0 0-16,0 2 11 0,-7 1-1 0,3 0 0 16,1 3-19-16,-5 0-4 0,1-3-1 0,4 9 0 15,-1-3 14-15,1 3 0 0,-1-3 0 0,4 4 0 16,3-4 0-16,4-3 0 0,0-4-10 0,4 1 10 16,-1-3-18-16,8 0 1 0,0-7 0 0,3 0 0 15,3 1-3-15,1-4-1 0,3-3 0 0,4 0 0 16,-4 4 12-16,4-4 9 0,-1 0-12 0,5 6 12 15,-5-6 0-15,5 7 0 0,2-1 0 0,-2 4 0 16,2-1-8-16,-6 4 8 0,7 3 0 0,-4 6 0 16,0 0-8-16,0 0 8 0,1 3 0 0,-1 0 0 15,0 1 0-15,4 2 0 0,0-3 12 0,-1 4-3 0,8-7-9 0,-4 0 0 16,1-3 0-16,2 3 0 16,1-6 0-16,4 6-12 0,-1-3 2 0,-3-4 1 0,0-2 9 0,3 3 0 15,0-3 0-15,-3-1 0 16,0-2 0-16,-4 6 0 0,0-4 0 0,-3 1 0 15,3 0 0-15,-3-4 0 0,-4 1 0 0,1 2 0 16,2-5 0-16,1 6 0 0,0-4 0 0,3-2 0 0,-3 5 0 0,0-5 0 16,3-4 0-16,-3-3 0 15,3 0 0-15,0 0 0 0,0 0 0 0,1-3 0 0,-1 4 0 0,0-1 9 16,4-3-1-16,-4 0-8 16,4 0 0-16,0 0 0 0,0 0 0 0,0 3 0 0,3 0 9 0,-3 0-9 0,3 3 0 15,-3 1 9-15,3-1-9 16,-3 3-16-16,0 1 4 0,0-1 1 0,3 1 11 0,-3-1 11 0,7 3-3 15,-4-2 0-15,0-1-8 0,4 1-11 16,0-4 3-16,0-3 0 0,3 0 8 0,1 0 0 0,3-9 0 0,-4 6 0 31,4-3 0-31,0-3 0 0,3 3 0 0,-3-1 8 0,-3-2-8 0,2 0-8 0,1 0 8 0,0-4-12 16,4 1 12-16,-1-1 8 0,4-5-8 0,0 5 11 31,0-5-31-31,0-4-7 0,0 3-1 0,4-3 0 0,-4 1 4 0,3-1 0 0,1 0 0 0,-1-3 0 16,-3 6 4-16,-4-3 2 0,4 1 0 0,-3-4 0 15,-4 3 18-15,3 0 0 0,1 3 0 0,-4 1 9 16,3-4-9-16,-3 0 0 0,0 0 0 0,-7 0 8 16,3 1 0-16,-3 8 0 0,-4-5 0 0,1 5 0 15,-1 4-8-15,-7 3 0 0,1 3 0 0,-5 0 8 16,-2 6-8-16,-1 0 0 0,4 1 0 0,-11 2 0 0,3 4 11 16,-2-4-3-16,-1 3-8 0,0-2 12 15,4 6-1-15,-4-4-1 0,3 1 0 0,1-4 0 0,0-3-10 0,3 1 0 16,-3-1 0-16,-1-3 0 15,5 0 0-15,-1-3 0 0,0-3 0 0,0 0 0 16,1 0 0-16,-5-4 0 0,4 1 0 0,-3-3 0 16,0-1 0-16,3 1 0 0,-3-7 0 15,3 4 0-15,-3-4 8 0,3-3-8 16,-3 10 8-16,-1-7-8 0,-3 0 0 0,4 1 8 0,-4-4-8 16,0 3 0-16,-3 1 0 0,3-4 0 0,-3 0 8 15,-4 0-8-15,0 4 24 0,-3-4 2 0,-1 3 1 0,1-3 0 16,-1 0-27-16,-2 1 0 0,-1-1 0 15,0-6 0-15,0 0 0 0,0-4 15 0,-4 4-3 0,1-3 0 0,-1 3-12 0,1-3 11 16,-4-4-11-16,3 1 10 0,-3 3-1 0,0-7 0 0,-3 7 0 16,3 0 0-16,0-3-9 0,0-1 10 0,0-2-10 0,-4-1 10 15,4 1-10-15,-3-4 0 0,-4 0 0 0,3 4 0 16,1 0 0-16,-4-4 0 0,0 0 0 0,-4 1 0 16,4 2 0-16,0 1-9 0,-4 2 9 0,1-2 0 15,-1 2-8-15,-3 4 8 0,3 0 0 0,-3 3 0 16,0 3 0-16,0 0 0 0,-4 3 0 0,1 10 0 15,-1-1-8-15,1 1 8 0,-1 0 0 0,0 2 0 16,1 4-8-16,3 3 8 0,-1 3 0 0,-2-3 0 16,3 0-11-16,3 3 11 0,-3 1-10 0,3-4 10 15,1 3-14-15,-1 0 3 0,1 0 1 0,3-3 0 0,0 9-12 16,-1-2-2-16,8-7-1 0,0 0-494 16,0 0-98-16</inkml:trace>
  <inkml:trace contextRef="#ctx0" brushRef="#br0" timeOffset="15934.57">28360 4554 1616 0,'0'0'46'0,"-7"-3"10"15,7 3-45-15,-4-3-11 0,4 3 0 0,-7-7 0 0,-3 4 0 16,-1-3-17-16,-3-4 4 0,0 7 1 0,-4-3 3 0,-3-3 1 0,3 5 0 0,-3-2 0 16,0 0 8-16,0 0 0 0,0-1 0 0,-4 4 8 15,0 3 8-15,1 0 1 0,-1-6 1 0,0 6 0 16,-3 6-8-16,0-6-2 0,3 3 0 0,-3 7 0 16,-4-1 20-16,4 10 4 0,-4 0 1 0,0 12 0 15,1 4-10-15,-1 5-3 0,-3 11 0 0,3 2 0 16,0 13-6-1,4 0-2-15,0 9 0 0,3-3 0 0,7 0-12 0,8 0-10 0,3 0 2 0,7-6 0 32,7-3-24-32,7-10-5 0,7 4-1 0,4-13 0 0,3-4 19 0,4-5 4 0,6-4 1 0,1-6 0 15,4 0 14-15,2-6 0 0,1 0 0 0,4-7 0 16,-1-2 0-16,-3-7 8 0,3 0 1 0,1-6 0 31,-4-3-84-31,3-4-17 0,-3-2-3 0</inkml:trace>
  <inkml:trace contextRef="#ctx0" brushRef="#br0" timeOffset="17120.4">29079 4714 1264 0,'0'0'26'0,"0"-7"7"0,0-2-33 0,-3 3 0 0,3-1 0 0,-4-2 0 15,1 0 13-15,-1-1-4 0,-3 7-1 0,0-3 0 16,0 3-8-16,-3-4 0 0,-1 7 0 0,0-9-11 15,-3 9 11-15,4 0 8 0,-4 0-8 0,0 9 11 16,-1-9 13-16,1 0 4 0,0 10 0 0,0-4 0 16,-4 4 17-16,-3-1 4 0,4 3 1 0,-5 1 0 15,5 3-13-15,-1-1-2 0,1 4-1 0,2-3 0 16,5 3-22-16,-1-4-12 0,4 4 12 0,0 0-12 16,4-3 0-16,3-1 0 0,0 1 0 0,3 0 0 15,4 2 0-15,4 1-9 0,-1-3-1 0,1 0 0 16,7 2 10-16,3-2-10 0,0-3 10 0,0 2-10 15,4-2 1-15,0 3 0 0,-1-1 0 0,1 1 0 16,0-4 9-16,-4 1-8 0,0-4 8 0,0 1-8 16,-3-4 8-16,-4 4 0 0,0-1 0 0,-7-3-8 15,0-3 8-15,0 7 11 0,-3-10-3 16,-4 0 0-16,0 0 8 0,0 9 2 0,0-3 0 0,0-6 0 0,-7 7-4 16,0-1-1-16,-1 0 0 0,1-3 0 15,-3 1-13-15,3-1 8 0,0 0-8 0,-4 0 0 0,11-3 8 0,-7 0-8 0,7 0 0 0,0 0 0 16,0 0 9-16,0 0-9 0,0 0 8 0,0 0-8 15,0 0 12-15,0 0-4 16,0 0 0-16,-3-3 0 0,3 3 4 0,0 0 1 16,0 0 0-16,0 0 0 0,0 0-5 0,0 0 0 15,0 0-8-15,0 0 12 0,0 0-12 0,0 0 0 16,0 0-9-16,0 0 9 0,0 0 0 0,0 0 0 0,0 0 0 0,0 0 0 16,0 0-9-16,0 0 9 0,0 0-8 0,0 0 8 15,0 0-9-15,0 0 9 0,0 0-10 0,0 0 10 16,7-3-11-16,-7 3 11 0,7 0-12 0,-7 0 12 15,0 0-27-15,3 0 2 0,-3 0 0 0,7 0 0 16,-7 0-107-16,7-3-22 0</inkml:trace>
  <inkml:trace contextRef="#ctx0" brushRef="#br0" timeOffset="18494.3">28663 4356 1272 0,'-14'-44'26'0,"11"29"7"0,-1-4-33 0,4 3 0 0,0 7 0 0,0-1 0 16,0 4 18-16,0 0-3 0,0-4-1 0,-3 7 0 16,3 3 3-16,0 0 1 0,0 0 0 0,0 0 0 15,0 0 4-15,0 0 1 0,0 0 0 0,0 0 0 16,0 0-8-16,7 10-2 0,-4-4 0 0,1 3 0 15,-1 10 15-15,1 6 4 0,-4 3 0 0,0 7 0 16,-4 3 3-16,1 5 1 0,-1 5 0 0,1 2 0 16,-4 6-7-16,-1-3-1 0,1 13 0 0,0-6 0 15,0-1-28-15,4-2 0 0,-1-1 0 0,1-2 0 0,3-4 12 16,3-3-3-16,-3-3-1 0,4-7 0 16,3 7-8-16,-4-3 8 0,8-3-8 0,-4-4 8 0,4-6 0 0,-1-3 0 15,1-3 0-15,3-3 0 0,-4 0-8 16,1-10-11-16,3 7 3 0,-3-7 0 15,3 1-47-15,-4-4-9 16,1-3-1-16</inkml:trace>
  <inkml:trace contextRef="#ctx0" brushRef="#br0" timeOffset="19331.8">29316 4952 1257 0,'7'-9'53'0,"0"-1"-42"16,-4-6 62-16,5 7 13 0,-5 0 2 0,4-1 1 15,-7 1-23-15,0-4-5 0,0 1-1 0,-7-1 0 16,4 1-33-16,-8-1-7 0,4-3-2 0,-7 4 0 15,3-4-18-15,-6 7 0 0,-1-1 0 0,4 1 0 16,-4 0 0-16,1 2 0 0,-1 4 0 0,0 0 0 16,-3 6 0-16,3 0 0 0,1 4 0 0,-1-1 0 15,-3 6 8-15,0 4 7 0,3-3 1 0,-3 12 1 16,0 0 4-16,0 3 1 0,0 0 0 0,-1 7 0 16,8-4-4-16,0 0-1 0,0 4 0 0,3-7 0 0,4 4-17 15,0-7 10-15,4 0-10 0,-1 0 8 0,4-13-8 0,0 7 0 16,4-6 0-16,3-4 0 0,3-3 0 15,5 1 0-15,2-4 0 0,1-3 0 0,3-3 0 0,0 0 0 16,0-4 0-16,4-5 0 0,-4-1 0 0,4-6 0 0,-4 1 0 0,0-1 0 16,4-3 0-16,-4-3 0 0,0 3 9 0,0 0-9 15,-3-3 8-15,0 6-8 0,-1 0 10 0,1 0-10 16,-4 4 10-16,0-1-10 16,-3 3 10-16,-1 4-10 0,-3 3 15 15,0-4-3-15,-3 10-1 0,-4 0 0 0,4 0 1 0,-1 10 0 16,1-1 0-16,-1 0 0 0,1 10-4 0,-1 3 0 0,-3 3 0 15,4-3 0-15,-1 3-8 0,4-3 0 0,0 7 0 0,0-4 0 16,4-3 0-16,0-4-11 0,3 1 3 0,3 0 0 16,1-3-61-16,3-1-12 0,0-2-3 0,4-4 0 15,0-2-49-15,-4-7-11 0,4-4-1 0,-4 1-1 16,0-3 90-16,0-3 17 0,0-4 4 0,0-3 1 16,-3-2 90-16,0-7 17 0,-4 6 4 0,3-6 1 15,-2 0-23-15,-1-4-5 0,-4 7-1 0,-3-3 0 16,-3 0-32-16,-1 0-6 0,-6-3-2 0,-1 6 0 15,1 0-9-15,-4 0 0 0,3 0 9 0,-3 0-9 16,-3 6 0-16,2-2 0 0,1 5 0 0,0-3 0 16,0 10 0-16,4 0 8 0,-1 0-8 0,4 6 0 0,-7-3 27 0,7 3 1 15,0 0 0-15,0 0 0 16,0 0-12-16,0 0-1 0,-3 6-1 0,-1 3 0 16,1-3 30-16,-1 4 7 0,4-1 1 0,4 7 0 0,-4-4-35 15,3 4-6-15,4 0-2 0,-3 0 0 0,3-1-9 0,0 1 12 0,3 0-12 0,5-4 12 16,-5 7-12-16,4-3 0 15,-3-1 0-15,3 1 8 0,-4 0-8 0,5-4-11 16,-1 1 3-16,-4 2 0 0,1-2-1 0,-4 3 0 16,4-4 0-16,-8 1 0 0,1 2-12 15,-4 1-3-15,-4 3 0 0,-3-3 0 16,-4-7 24-16,1 7-9 0,-4-4 9 0,-4 4 0 16,-3 0-14-16,0-1 4 0,-7 4 1 15,-1-3 0-15,1-1-25 0,3-5-5 0,-3 5-1 16,3-5 0-16,4-4-116 0,4-3-23 0</inkml:trace>
  <inkml:trace contextRef="#ctx0" brushRef="#br0" timeOffset="21333.11">29718 5077 1264 0,'39'-53'26'0,"-25"44"7"0,4-13-33 0,-1 6 0 0,1-3 0 0,-1 7 0 16,1-7 21-16,-4 9-2 0,0-2-1 0,0 3 0 16,1 2-18-16,-5 1-9 0,-3 3 1 0,4 3 0 15,-4-3 8-15,0 3-8 0,-4 0 8 0,1 0-8 16,3 0 20-16,0 0 5 0,0 0 1 0,-3 0 0 15,3 0 4-15,-4 3 1 0,4 0 0 0,-3-3 0 16,3 3 9-16,-4-3 1 0,4-3 1 0,-3 3 0 16,3 0 13-16,-3-3 2 0,-1 0 1 0,-3 3 0 15,4-3-22-15,-1-1-4 0,-3-2 0 0,4 3-1 16,-1-3-10-16,-3 0-1 0,0-4-1 0,4 4 0 16,-4 0-3-16,0-1-8 0,-4 4 12 0,4-3-4 0,0-4-8 0,0 10 0 15,0 0 0-15,0 0 8 0,0 0-8 0,0 0 0 16,-3-3 0-16,3 3 0 0,0 0 0 0,0-6-11 0,0 6 3 0,0 0 0 15,0 0-4-15,0 0 0 0,0 0 0 0,0 0 0 16,-4 6 12-16,-3-3 16 0,4 7-4 0,-4-1-1 16,-1 4-11-16,-2 3 0 15,3-4 0-15,0 4 0 0,-4 3 8 0,4-7 5 0,0 7 2 0,0 0 0 16,3-4-15-16,4-2 0 0,0 3 0 16,8-4 0-16,-1 1 0 0,3-4 0 15,1 1 0-15,3-1 0 0,4-3 0 0,3-3 0 0,0 7 0 16,0-10 0-16,0 3 0 0,0-3-8 0,1 6-1 0,-5 0 0 15,1 1 9-15,-4-1 0 0,-4-3 0 0,-2 6 0 16,-1 1 14-16,0 2-2 0,-7-2 0 0,0 2 0 16,-4 1-12-16,1-4 11 0,-4 10-11 0,-4-6 10 15,-3 2-10-15,0 4 0 0,-4-3 0 0,-3 3 0 16,3-4-16-16,-3 4 4 0,0-3 0 0,3 0 1 16,-3-7 11-16,0 3-12 0,0-2 12 0,3-4-12 15,4 0-16-15,0-6-3 0,7-3-1 16,0-3 0-16,3-3-54 0,4-4-11 0,7-6-3 0,0 0 0 15,8 1-33-15,-1-7-7 0,7-4-2 0,0-2 0 16,4-7 54-16,-1 10 10 0,5-6 2 0,-5 2 1 16,1 1 140-16,0 3 28 0,-1 6 6 0,1 0 1 15,-4 0-2-15,0 6 0 0,-3-3 0 0,0 10 0 16,-4 0-34-16,0 2-6 0,-4 7-2 0,5 0 0 16,-8 7-22-16,3 2-5 0,-3 0-1 0,-3 4 0 0,3-1-8 15,-4 7-1-15,1 0-1 0,-1 0 0 0,1 0 0 0,-4 0 0 16,4 6 0-16,-4-3 0 0,3 3-8 15,1-7-2-15,-1 4 0 0,4-3 0 0,-3-6-8 0,3 2 0 0,0-5 9 16,0-4-9-16,0-3-10 0,0 0-6 16,4-3-2-16,-4 0 0 15,0-6-22-15,0 0-5 0,-4 0-1 0,4-7 0 16,-3-3 6-16,-4-2 0 0,0-1 1 0,0-3 0 16,-4-3 9-16,1-7 2 0,-1 4 0 0,-3 3 0 0,0-6 28 0,0 2 0 0,0-5 0 0,-4 3 0 15,1-4 17-15,3 4-3 0,-4 3-1 0,4-1 0 16,0 4 2-16,4 3 0 0,-4 0 0 0,-1 4 0 15,5 2 29-15,-1 6 7 0,1-2 1 0,-1 6 0 16,4 6-19 0,0 0-3-16,0 0-1 0,0 0 0 0,0 0-29 0,0 0 0 0,4 6 0 0,3-3 0 15,-4-3 0-15,8 9 0 16,-4-9 0-16,0 0 0 0,4 0-24 16,-1 0-2-16,1-9 0 0,-1 6 0 0,1-3-14 15,0-4-2-15,3-2-1 0,-4 2 0 0,1 4 2 0,3-3 0 16,-3-4 0-16,3 1 0 0,-4 2 7 0,4-6 2 0,1 7 0 0,-1 0 0 0,3-1 17 0,1-2 4 15,-4 2 1-15,4-5 0 16,-4 5 19-16,0 1 4 0,4-1 1 0,-1-2 0 0,1 9 14 0,3-4 4 16,-3-2 0-16,-1 9 0 15,4-3-10-15,1 3-2 16,-1-6 0-16,3 2 0 0,1-2-20 0,0 6 9 16,3-3-9-16,0-3 0 0,1 3 0 0,-1-4 0 0,3-2 0 0,-2 0-12 0,-1-1 12 15,0-6 8-15,-7 1 0 0,4-4-8 0,-4 0 52 16,-3 0 3-16,3 7 1 0,-3-7 0 0,-4 0 46 15,-4-3 10-15,-3-3 1 0,0 3 1 0,-3 0-30 0,-4 3-7 16,0 1-1-16,-4-1 0 0,-6 3-34 0,-1 4-7 0,-3-4-2 16,-3 7 0-16,-5 5-22 15,1-2-11-15,0 6 10 0,0 0-10 0,0 10 0 0,3-1 0 16,0 7-13-16,4-4 4 0,0 7-9 16,0 3-2-16,3 3 0 0,1 3 0 15,3 4-14-15,0 5-3 0,3 4-1 0,1-3 0 0,3 12 19 0,3-3 4 16,1 6 1-16,-1 0 0 0,4 1 5 0,4-4 1 0,-4 0 0 0,4 3 0 15,-4-6 8-15,-4-3-8 0,4 3 8 0,-3-6-8 16,-4-3 8-16,0-1 0 0,-4-5 0 0,-3-1 0 16,-3-6 0-16,-1 3 0 0,-7 1 8 0,4-4-8 15,-7-7 0-15,3-2 0 0,-3 3 0 0,0-10-8 16,-4 7-42-16,4-7-8 0,-3-2-2 0,-1-1 0 16,4-6-9-16,3-6-3 0,4-1 0 0,3-2 0 15,1-7 17-15,6-2 3 0,4-4 1 0,4-4 0 16,6-2 5-16,4-3 1 0,1 3 0 0,6-4 0 15,0 4 23-15,4-3 5 0,-1 3 1 0,1-1 0 16,-4 4 16-16,4 0 0 0,-4 0 0 0,0 13 9 16,-7-4 31-16,0 13 7 0,1-7 1 0,-5 10 0 15,-3 0 6-15,4 3 2 0,-4 7 0 0,-4-1 0 16,4 7-30-16,0 3-6 0,-3 3 0 0,0 3-1 16,3 0-19-16,0 0 0 0,0 3 0 0,3 0 0 15,1-3 0-15,3 4 0 0,0-4 0 0,0 0 0 0,4 0 0 16,3-3-19-16,-3 0 3 0,3-6 0 0,-4 2 16 0,1-8 0 15,0 5 0-15,-4-5 9 0,0-7-9 0,-3 3 0 16,-1-3 9-16,-3-3-9 0,0 0 44 0,-7 0 4 16,4-3 0-16,-1-6 1 0,-6-1-23 0,-1-5-5 0,1-4-1 0,-4 0 0 31,0 0-51-31,-4-6-10 0,4-3-3 0,-7 0 0 16,3 3-19-16,1-10-4 0,-1 4-1 0,0-4 0 15,4 4 29-15,0 0 6 0,4-1 1 0,3 4 0 16,0 9 0-16,0 0 0 0,0 10 0 0,3 0 0 0,4 2 67 15,-3 7 13-15,3-3 4 0,0 6 0 0,4 1-17 0,-4 5-3 0,3 0-1 0,4 4 0 16,-3 6 1-16,3-1 1 0,-3 11 0 0,-1-7 0 16,4 0-23-16,-3 3-10 0,3 0 8 0,0-6-8 15,0 3 0-15,4-4 0 0,-4-2 0 0,4 0 0 16,3-7 15-16,-4 1-3 0,5-1 0 0,-1 0 0 16,4-2-12-16,-4-4 0 0,0-3 0 0,0-3 0 15,0-4 0-15,4-2 0 0,-4 0 0 0,0-4 0 16,0-3 8-16,-3 4-8 0,0-4 11 0,-4-3-11 15,3 0 9-15,-6-3-9 0,3 1 0 0,-3-5 9 16,-4 8-18-16,-4-4-4 0,1 0-1 0,-1 6 0 16,-6-3-5-16,3 10-1 0,-4-1 0 0,-3 7 0 15,0 0 20-15,-3 6 9 0,-5 0-1 0,-2 7 0 16,3-1 7-16,-4 10 1 0,-3 3 0 0,3 0 0 16,1 3 8-16,-1 3 1 0,-3-3 1 0,7 4 0 15,0-1-14-15,7-3-2 0,-1 0-1 0,5-3 0 16,3 3-24-16,3-6-5 0,5 0 0 0,2-7-1 15,1 1-16-15,10-7-3 0,0-3-1 0,0-3 0 16,4-3 26-16,0-6 6 0,3-1 1 0,0-2 0 0,-3-4 25 16,3 0 6-16,0-6 1 0,-3 10 0 0,3-7 2 0,-3 0 1 15,-1 0 0-15,-2 4 0 0,2-1-27 0,-2 7 0 0,-5-1 0 16,1 4 0 0,-1 6-28-16,-2 0 3 0,-1 6 0 0,-4 0 0 0,1 7 25 0,-1 0-8 0,1-1 8 0,0 4 0 15,-4 6 8-15,3-7 6 0,-3 4 2 16,4 0 0-16,-4 0-16 0,3 3 0 0,1-3 0 0,0-1-10 15,-1-5 10-15,1 3 0 0,-1-7 8 0,1 0-8 16,3-5 17-16,-3-8-1 0,3-2 0 16,-4 3 0-16,4-13 39 15,1 4 7-15,-5-7 2 0,8-3 0 0,-4-3-8 16,4 0-2-16,-4-6 0 0,7 2 0 16,0-5-25-16,0-4-5 0,7 1 0 15,1-4-1-15,2 3-56 0,5-6-11 0,2 7-3 0,5 2 0 16,-1 1-156-16,0 5-31 0,4 11-6 0</inkml:trace>
  <inkml:trace contextRef="#ctx0" brushRef="#br0" timeOffset="24097.22">29097 6065 1094 0,'0'0'46'16,"0"0"-37"-16,0 0 59 0,0 0 12 0,0 0 3 0,0 0 0 15,0 0-43-15,0 0-8 0,0 0-1 0,0 0-1 16,0 0 3-16,0 0 1 0,0 0 0 0,0 0 0 16,0 0-34-16,0 0 0 0,0 9 0 0,0 1 0 15,-3 2 0-15,3 4 0 0,0 0 0 0,0 6 0 16,-4 0 0-16,4 6 0 0,0 10 10 0,0-4-10 15,0 1 12-15,4 8-4 0,-4-2 0 0,3 0 0 16,-3 6-8-16,4-3 10 0,-4 0-10 0,0 0 10 16,0-4-10-16,3 1 0 0,-3-6 0 0,0-1 0 0,0-2 15 15,0-7-3-15,4 3 0 0,-4-3 0 16,3-3 0-16,-3 0 0 0,4-3 0 0,-1-1 0 0,1-2 10 0,-1-3 2 16,-3 5 0-16,4-8 0 15,-4 2-40-15,0-2-8 16,3-1-2-16,-3-6 0 0,0-3-96 0,0 0-19 15,0 0-4-15</inkml:trace>
  <inkml:trace contextRef="#ctx0" brushRef="#br0" timeOffset="24704.1">28942 7489 1432 0,'0'-7'60'0,"3"-2"-48"16,-3 9 46-16,0-3 9 0,0 3 1 0,-3-6 1 16,-1 2-43-16,-3 4-9 0,-3-3-1 0,-1 3-1 15,-3 0 2-15,3 3 1 0,-3-3 0 0,0 4 0 16,-3 2 18-16,-1-3 3 0,-3 6 1 0,-4 1 0 15,4-1-8-15,0 1-2 0,0 2 0 0,-1 1 0 16,5-1-14-16,-4 1-4 0,3-1 0 0,4 7 0 16,0-3-1-16,0 3-1 0,3-1 0 0,4-2 0 15,3 3-24-15,1-3-5 0,3-1-1 0,3-2 0 16,1 2 6-16,3-2 1 0,0 3 0 0,4-4 0 0,-1 1 13 16,8 2-9-16,0-2 9 0,-1 0-8 0,1-1 8 15,-1 1 0-15,5-4 0 0,-5 7 0 0,1-7 0 16,0 4 0-16,-4-4 0 0,0 0 0 0,0 1 0 0,-7-1 0 15,0 1 8-15,-3-1-8 0,-1 0 0 0,-3 4 0 16,0-4 0-16,-7 1 0 0,0 5 0 0,-4-2 0 0,1 3 0 16,-8-4 0-16,1 1 8 0,-1-4-8 0,-3 1 10 15,-4 2-10-15,0-6 12 0,-6 10-4 0,2-3-8 16,-2-4 12-16,-1 0-3 0,-3 4-1 0,3-7 0 16,0 1 0-16,0-1-8 0,1 0 0 0,-1-3 0 0,7-3 0 15,4-3-89 1,3-3-20-16,8-4-4 0</inkml:trace>
  <inkml:trace contextRef="#ctx0" brushRef="#br0" timeOffset="26397.85">29206 7573 1060 0,'0'0'44'0,"4"-3"-35"16,0-3 52-16,-4 6 11 0,3-3 1 0,1-4 1 15,-4 7-22-15,0 0-5 0,0-3-1 0,0 3 0 16,0 0-2-16,0 0 0 0,0 0 0 0,0 0 0 16,3-6-28-16,-3 6-7 0,0 0-1 0,7-3 0 15,-7 3 0-15,4 0 0 0,3 3 0 0,0 0 0 16,0 3 7-16,0 1 1 0,0 2 0 0,4 4 0 16,-1-1 5-16,1 1 2 0,-1 6 0 0,1-1 0 15,-1 4-23-15,5 0 0 0,-5 6 0 0,1-2-12 16,-1-1 12-16,1 3 0 0,0-3 0 0,-4 0 0 15,3-3 8-15,-3 3-8 0,4-3 8 0,-8 0-8 16,4 0 11-16,-3-3-3 0,3 3 0 0,-4-10 0 16,1 7 0-16,0-6-8 0,-1-1 12 0,1-2-4 15,-1-4 2-15,-3-6 0 0,0 6 0 0,0-6 0 16,0 0 8-16,0 0 2 0,0 0 0 0,0 0 0 16,4-3 5-16,-1-3 2 0,1-4 0 0,-4-2 0 15,0-1-7-15,3-3-2 0,1 1 0 0,-4-7 0 16,0 0-4-16,3-3-1 0,-3-3 0 0,0-4 0 0,4-2-5 15,-1-4-8-15,1-3 11 0,-1 4-11 0,1 2 0 16,-1 1 0-16,5 2 0 0,-5 4 0 0,1 6 0 0,-1 0 0 0,1 3 0 16,-1 4-9-16,-3-1 9 15,0 7 0-15,4-1 0 0,-4 7 0 0,0-3 0 0,0 6-8 0,0 0 8 16,0 0 0-16,0 0-11 0,0 0 11 0,0 0-13 0,0 0 5 16,0 0-9-16,0 0-2 0,0 0 0 0,0 0 0 15,0 0 7-15,0 0 0 0,0 0 1 0,0 0 0 16,3 6 11-16,-3-6 0 0,0 0 0 0,0 0 0 15,0 0-14-15,0 0-1 0,0 0 0 0,0 0 0 32,0 0 24-32,0 0 5 0,0 10 1 0,0-10 0 0,0 0-15 0,0 0 0 0,0 0 0 0,0 0 0 15,0 0 0-15,4 3 0 0,-4-3 0 0,0 0 0 16,0 0 8-16,0 0-8 0,0 0 11 0,0 0-11 16,0 0 0-16,0 0 0 0,0 0 0 0,0 0 0 0,0 0 0 15,0 0 0-15,0 0-12 0,0 0 3 16,0 0 9-16,0 0 14 0,0 0-3 0,0 0-1 15,0 0-10-15,0 0 0 0,0 0 0 0,0 0 0 16,0 0 0-16,0 0-17 0,0 0 4 0,0 0 1 16,0 0-4-16,0 0 0 0,0 0 0 0,0 9 0 15,0-9-22-15,0 0-5 0,0 0-1 0</inkml:trace>
  <inkml:trace contextRef="#ctx0" brushRef="#br0" timeOffset="29180.63">29923 8022 952 0,'0'0'27'0,"0"0"5"0,0 0-32 15,0 0 0-15,0 0 0 0,0 0 0 0,0 0 58 0,0 0 5 0,0 0 1 0,0 0 0 16,3 0 0-16,-3 0 0 0,7 0 0 0,0-10 0 16,0 7-10-16,-3-3-2 0,3-7 0 0,0 1 0 15,0-1-28-15,-3-2-7 0,3-7-1 0,-4 3 0 16,4-3 10-16,0-6 2 0,4 6 0 0,-4-10 0 16,0 4-19-16,4-6-9 0,-1 5 10 0,1-2-10 15,-1 3 17-15,-3 0-2 0,4 9-1 0,-4-3 0 16,0 3-14-16,0 0-8 0,0 3 8 0,0 4-13 15,-3-1 27-15,3 7 6 0,0-3 0 0,-4 6 1 16,4-4-9-16,-7 7-1 0,7 0-1 0,1 0 0 16,-5 7-10-16,4 2 0 0,0-6 0 0,0 7 0 15,0 5 0-15,0-2 0 0,0-1-11 0,-3 4 11 16,-1 0-9-16,4-1 9 0,-3 1-10 0,0-3 10 16,-1 5-14-16,1-2 3 0,-1 3 1 0,1-3 0 15,3-1 10-15,0-2-8 0,0-4 8 0,-4 1-8 16,4-1 8-16,-3 0 0 0,3-2 0 0,0-4 0 15,-3 0 12-15,3-3-1 0,0 0-1 0,0 0 0 16,0-3 12-16,0 0 2 0,0 3 1 0,0-7 0 16,0 7-25-16,0 0 0 0,-3-3 8 0,3-3-8 0,0 6 0 15,-4-3 0-15,4 3 0 0,0-6 0 0,-7 6 0 0,4 0 0 16,-1-4 0-16,-3 4 0 0,0 0 0 0,0 0 0 16,0 0 0-16,0 0 0 0,4 0 0 0,-4 0 0 0,0 0 0 15,3 0 0-15,-3 0 0 0,8 0 0 0,-5 0 0 16,1 0 0-16,3 0 0 0,-7 0 0 0,0 0 0 0,0 0 0 15,3 0 0-15,-3 0 0 0,7 4 0 0,-7-4 0 16,4 0 0-16,-4 0 0 0,3 0 0 0,-3 0 0 16,7 0 0-16,-3 6 0 15,-4-6 0-15,0 0 0 0,7 0 0 0,-7 0 0 0,0 0 0 0,0 0 0 16,0 0 0-16,3 0 0 0,-3 0 0 0,7-6 0 16,1 2 0-16,-5-2 0 15,4-3 0-15,-3-4 8 0,3 1-8 0,-4 2 10 16,1-5-10-16,-1 2 10 0,1 1-10 15,3-4 0-15,-4 0 9 0,1-6-9 0,3 7 8 0,-3-1-8 16,3 0 10-16,-4 4-10 0,4-1 10 0,-3 1-10 0,-1 8 10 16,1-2-10-16,-1 3 0 0,-3 3 0 0,0 0 0 0,0 0 0 15,0 0 8-15,7 0-8 0,0 3 0 0,-3-3 0 16,3 10 0-16,0-4 0 0,0 0 0 0,0 3 0 0,0 4 0 0,0 0 0 16,0 2 0-16,4 1 0 15,-4 0 0-15,4-4 8 0,-1-2-8 0,1 8 0 0,-1 1 0 0,1 0 0 16,3-3 0-16,-3-1 0 15,-1 1 0-15,1-3 0 0,-1 5 0 0,-3-2 0 16,0-3 0-16,4-1 0 0,-4-2 0 0,0-1 0 0,0 0 0 0,-3-2 0 16,3-1 0-16,0 0 0 0,-4-6 0 0,1 0 0 0,3 0 0 15,-4 6 0 1,1-6-25-16,3 0-5 0,-3-6-1 0,3 6 0 16,-4-6-143-16,4 0-29 0</inkml:trace>
  <inkml:trace contextRef="#ctx0" brushRef="#br0" timeOffset="34443.19">29206 8501 1151 0,'0'0'48'0,"0"0"-38"15,0 0 24-15,0 0 5 0,0 0 1 0,0 0 0 16,0 0-5-16,0 0-1 0,0 0 0 0,0 0 0 15,0 0-18-15,0 0-4 0,0 0-1 0,0 0 0 16,0 0 18-16,0 0 4 0,0 0 1 0,0 0 0 16,0 0-2-16,-7 10 0 0,0-7 0 0,0 6 0 15,-3 7-24-15,-1 0-8 0,-3-1 0 0,0 4 0 16,0 0 8-16,-4 3-8 0,1 6 12 0,-1 0-12 16,-3 4 0-16,-7 2 0 0,3 4 0 0,-7-1 0 15,4 4 10-15,-7 0 2 0,3 6 0 0,-3 0 0 16,-8 3-4-16,4 4 0 0,-3-1 0 0,-4 6 0 15,0-2-8-15,0 2 0 0,-6-2 0 0,2-1 0 16,4-2 19-16,-3-1-2 0,0-3 0 0,3 0 0 16,3-6-17-16,8 3 0 0,-4-6-11 0,8-3 11 15,2 2 0-15,1-5 19 0,3-4-3 0,1-3 0 16,6 1-16-16,4-11 0 0,0 1 0 0,7-3 0 16,0-4-48-16,0 1-12 0,3-4-4 0</inkml:trace>
  <inkml:trace contextRef="#ctx0" brushRef="#br0" timeOffset="35190.19">29365 8580 1454 0,'0'0'30'0,"0"0"8"0,0 0-30 15,0 0-8-15,0 0 0 0,0 0 0 0,0 0 43 0,0 0 7 0,0 0 2 0,4 9 0 16,-1-6-27-16,4 4-5 0,0-4 0 0,4 3-1 15,0-6-3-15,3 6 0 0,0-3 0 0,0 4 0 16,4-1-16-16,3 3 8 0,-4 1-8 0,5-1 0 16,2 10 12-16,-3-3-12 0,1-1 12 0,2 4-12 15,-3 3 9-15,8-6-9 0,-5 12 0 0,1-3 9 16,3 0 7-16,0 3 0 0,4 1 1 0,-4 11 0 16,1-2-17-16,6 6 0 15,0 0 0-15,0 0 0 0,1-4 0 0,3 4 0 0,-1 3 0 16,5-3 0-16,-1 3 0 0,4-3 0 0,0-3 13 0,3 3-4 15,1-3-9-15,-1-1 8 0,0-2-8 0,1 0 8 16,3-1-8-16,-4-2 8 0,0 2-8 0,1 1 8 16,-1-7 0-16,-3 7-8 0,0-7 12 0,-4 1-4 15,1-1-8-15,-5 0 0 0,1 1 0 0,0-4-11 16,-4 0 11-16,1 0 0 0,-5 1 0 0,5-4 0 16,-1-3-31-16,-3 0-4 15,-1 3-1-15</inkml:trace>
  <inkml:trace contextRef="#ctx0" brushRef="#br0" timeOffset="43230.97">27965 10010 444 0,'0'0'19'0,"0"0"-19"15,7 3 45-15,0-3 6 0,-4-3 1 0,4 3 0 16,0 0-12-16,-3-4-3 0,3 4 0 0,-7 0 0 16,0 0-9-16,0 0-3 0,0 0 0 0,0 0 0 15,0 0-16-15,0 0-9 0,0 0 10 0,0 0-10 16,4-3 34-16,-4 3 1 0,0-6 0 0,0 6 0 15,0 0-4-15,0 0-1 0,0 0 0 0,0 0 0 16,0 0-5-16,0 0-1 0,0 0 0 0,0 0 0 16,0 0 5-16,0 0 1 0,0 0 0 0,0 0 0 15,0 0-5-15,0 0-1 0,0 0 0 0,0 0 0 16,0 0-16-16,0 9-8 0,-4 1 8 0,1 2-8 16,-1-2 15-16,0-4-3 0,-3-3 0 0,0 7 0 15,0-1 8-15,-3 0 0 0,3 7 1 0,-4 0 0 16,0-1 5-16,1 1 1 0,-4 3 0 0,-4-3 0 15,4 2-7-15,0 1-2 0,0 0 0 0,-4 3 0 16,1 0-10-16,2 0-8 0,-2 0 12 0,-1-3-12 16,1 6 31-16,2-3-1 0,1-4 0 0,0 1 0 15,0 0-17-15,0 3-3 0,0-3-1 0,0-3 0 16,3 2-9-16,-3-5 0 0,3 3 0 0,1-1 0 16,-4-5 8-16,3 8-8 0,1-2 8 0,-1-3-8 15,0-1 0-15,1 1 0 0,-1-4 8 0,1 4-8 16,-1-4 8-16,4-3-8 0,0 4 12 0,0-4-4 0,0 0-8 15,0-3 0-15,0 4 0 0,7-7-11 0,0 0 11 0,0 0 0 16,0 0 0-16,0 0 0 0,0 0 8 16,0 0-8-16,0 0 10 0,0 0-10 0,0 0 15 0,0 0-3 0,0 0-1 15,0 0 0-15,0 0-11 16,3-7 12-16,1-2-12 0,-1 0 12 0,1 2-12 16,-1-2 0-16,4 0 0 0,-3-4 8 0,3 4-8 0,0-4 0 0,0 1 0 0,0-4 8 15,4 3 10-15,-1-2 2 0,4-4 0 0,-3 0 0 16,3-3-20-16,0 0 0 0,0-6 0 0,1 0 0 31,2-1 0-31,1 1 0 0,-1-3 0 0,-2 3 0 0,2-1-11 0,-3 1-2 0,4 0-1 0,-4 0 0 16,0 0 22-16,4 6 5 0,-4-7 1 0,0 7 0 15,-3 4-24-15,-1-1-5 0,1 3-1 0,-1 7 0 16,-3-4 16-16,0-2 0 0,1 2 0 0,-1 0 0 16,-4 4 10-16,1 0 5 0,3-1 1 0,-4 1 0 15,-3 3-16-15,4 2 0 0,-4 4 0 0,0 0 0 16,0 0 0-16,0 0 0 0,0 0 0 0,0 0 0 15,0 0-37-15,0 0-11 0,0 0-1 0</inkml:trace>
  <inkml:trace contextRef="#ctx0" brushRef="#br0" timeOffset="43892.41">25753 10897 1507 0,'-28'-16'31'0,"17"13"9"0,4 0-32 16,7 3-8-16,0 0 0 0,0 0 0 0,0 0 32 0,0 0 4 16,0 0 2-16,0 0 0 0,-4 6-30 0,4 4-8 0,-3 2 0 0,3 4 0 15,3 6 0-15,-3 6 0 0,7 6 0 0,-3 7 0 16,0 3-12-16,-1 16 2 0,1-4 1 0,-1 13 0 16,-3 3 9-16,0 0 16 0,0 4-4 0,-3 2-1 15,-1-6-3-15,1 0-8 0,-1 0 12 0,0-3-4 16,-3-9-8-16,4-1 0 0,-1-5 0 0,-3-7 8 15,4-3-8-15,-1-4 0 0,1-8 0 0,-1-1 0 16,1-9-12-16,3-3-8 0,-4 0-2 0,4 0 0 16,0-10-50-1,0 0-9-15,0-9-3 0</inkml:trace>
  <inkml:trace contextRef="#ctx0" brushRef="#br0" timeOffset="44155.74">26046 10991 1821 0,'-4'-9'80'0,"1"5"18"15,-1-2-78-15,0-3-20 0,4 9 0 0,0 0 0 16,0 0 20-16,0 0 0 0,0 0 0 0,0 0 0 0,4 9-20 0,-4 1 0 16,7 8 0-16,-3 4 0 15,-1 3-11-15,1 4 11 0,-1 2-12 0,-3 10 12 16,0 6 0-16,-3 6 0 0,-1 3 0 0,-3 4 0 15,0 6-8-15,0-3 8 0,-4 9 0 0,1-10 0 0,-4 7-16 16,3-6 3-16,4-3 1 0,-4-1 0 16,4-5 12-16,-3-7-9 0,3-3 9 0,0-1-8 15,0-8-24-15,0-1-5 0,0-5-1 0,3-4 0 16,-3 0-33-16,0-3-6 0,0-3-2 0</inkml:trace>
  <inkml:trace contextRef="#ctx0" brushRef="#br0" timeOffset="44389.12">25590 11781 2064 0,'-17'-6'59'0,"3"0"12"0,3-1-57 0,1 4-14 0,6-3 0 0,4 6 0 16,0 0 11-16,0-3-1 0,0-4 0 0,4-2 0 15,3 6-24-15,3-6-5 0,4 2-1 0,4-2 0 16,3-1 5-16,0 4 1 0,4-3 0 0,0-1 0 15,-4 4 0-15,4-3 0 0,-4 2 0 0,3 1 0 16,-2 0-18-16,2-4-3 0,-3 7-1 16,-3-3 0-16,3 6-9 0,-3-3-3 0,3 3 0 0</inkml:trace>
  <inkml:trace contextRef="#ctx0" brushRef="#br0" timeOffset="44628.48">26148 11800 1868 0,'0'0'83'0,"0"0"17"0,0 0-80 15,0 0-20-15,0 0 0 0,0 0 0 0,0 0-13 0,3 9-7 0,1 1 0 0,-1 2-1 31,1 4-13-31,3-4-2 0,-3 7-1 0,3 6 0 0,0 4 18 0,-4-1 4 0,1-3 1 0,3 9 0 32,-4-2-30-32,1-1-7 0,-4-3-1 0</inkml:trace>
  <inkml:trace contextRef="#ctx0" brushRef="#br0" timeOffset="44880.8">26360 11828 1995 0,'-4'10'84'15,"1"2"-68"1,-5 13-16-16,-2-3 10 0,-1 9-10 0,-3 4 8 16,0 3-8-16,-4 5 0 0,-3 5 0 0,0 5 0 15,0 6 0-15,-7 1 0 0,3 9 0 0,-3-3 0 0,0 3 0 0,-1 3 0 16,1 0 0-16,-4 3 0 15,8-6 0-15,-1 3 8 0,4-3-8 0,3-6 8 16,1-7-28-16,-1-2-5 0,7-7-2 0,1-13 0 16,3 1-121-16,0-10-25 0</inkml:trace>
  <inkml:trace contextRef="#ctx0" brushRef="#br0" timeOffset="45127.27">26458 12092 1947 0,'0'0'86'0,"0"0"18"0,4 9-83 0,3-3-21 0,0 4 0 0,-3 2 0 16,-1 7 0-16,1 6-18 0,-4 3 3 0,-4 7 1 31,1 2-11-31,-1 7-3 0,-3 3 0 0,-4 3 0 0,1 4-2 0,-1-1-1 0,1-3 0 0,-1 0 0 15,0 4-8 1,-3-7-1-16,4-3-1 0,-1 0 0 0,1-7-44 0,3-5-9 16</inkml:trace>
  <inkml:trace contextRef="#ctx0" brushRef="#br0" timeOffset="45438.94">26363 12189 2260 0,'-3'-13'47'0,"-1"-3"11"16,1 4-46-16,3 3-12 0,3-4 0 0,1 4 0 16,-1-4 27-16,4 1 3 0,4-1 1 0,-1 0 0 15,1 1-31-15,3-4-8 0,4 1-1 0,-1 2 0 0,4-3-8 0,1 1-2 0,-1 2 0 0,3 1 0 16,-2 2 0-16,-1 1 0 0,4-1 0 0,-4 4 0 16,-4 0 9-16,4 3 2 0,-3-4 0 0,-4 1 0 15,0 6 8-15,-3 0 0 0,-4 10 0 0,4-7 0 31,-8 3 0-31,4 3 0 0,-3 1 0 0,-4-1 0 0,0 7 0 0,-4 3 0 0,4-4 0 0,-7 10 0 16,0-3 0-16,-4 3 0 0,-3 7-9 0,0-4 9 16,-3 3 0-16,-5 1 0 0,1-1 0 0,0 4 0 15,-4-7 0-15,4 3 0 0,-3 0-14 0,2-5 5 32,1-1-26-32,7-7-5 0,0-2 0 0,0-3-1 0,3-1-104 15,4-6-21-15</inkml:trace>
  <inkml:trace contextRef="#ctx0" brushRef="#br0" timeOffset="45830.9">26716 11985 1717 0,'7'9'72'16,"-4"1"-57"0,5-1 30-16,-1 7 7 0,-4-1 0 0,4 1 1 15,0 0-31-15,0-4-6 0,0 4-2 0,4-3 0 16,-4-1-14-16,4-2-8 0,-1-1 8 0,1-3-13 15,3-6-10-15,-4 0-1 0,8 0-1 0,-4-6 0 16,0-3 25-16,4-1-10 0,0-2 10 0,-1-4 0 16,1 0 8-16,-1-6 8 0,1 3 1 0,0-6 1 15,-1 0 6-15,-3 3 0 0,4-3 1 0,-4 0 0 0,0 0 9 0,0 3 2 16,-3-3 0-16,-4 6 0 0,4 4-25 16,-4 2-11-16,-4 0 10 0,1 4-10 0,-1 3 20 0,-3 0-1 15,0 6-1-15,0 0 0 0,-7-7-7 0,-3 7-2 0,-1 7 0 16,-3-1 0-16,0 3-9 0,-4 7-12 15,1 3 2-15,-1 0 1 0,-3 2 9 0,3-2-10 0,-3 10 10 16,3-1-10-16,1 0 10 0,-4 3 0 16,3-2 0-16,0-1 0 0,4 0 0 0,0-6 0 0,3-3 0 0,1 6 0 15,3-10 0-15,0 4 0 0,3-6 0 0,4-1 0 16,0 1 0-16,0-7 0 0,7 4-11 0,-3-7 11 16,6-3-18-16,1 0 2 0,3-3 1 0,0-1 0 15,4-5-35-15,3-3-7 16,0-4-2-16</inkml:trace>
  <inkml:trace contextRef="#ctx0" brushRef="#br0" timeOffset="46112.15">27333 11753 1579 0,'0'0'32'0,"7"0"10"0,-3 6-34 0,3-3-8 0,-4 7 0 0,1-4 0 16,-1 6 46-16,1 1 7 0,-4 3 2 0,0-1 0 15,0 1-31-15,-4 3-7 0,1 6-1 0,-1-3 0 16,4-3-3-16,-7 3-1 0,4-4 0 0,-4 1 0 15,3 0-12-15,-3 3 0 0,0-3 0 0,0-3 0 16,4-1 0-16,-5-2 0 0,1-1 0 0,4-2-10 16,-4-4 10-16,7-6 9 0,0 0-1 0,0 0-8 15,0 0 32-15,-7 0-1 0,7 0 0 0,-7-6 0 0,3-4-11 16,4-2-1-16,0-4-1 0,4-3 0 0,3 0-18 0,3-6 8 16,1-3-8-16,3 0 0 0,4-3 0 0,3-4-11 15,0-3 0-15,4 4 0 16,-1 3-31-16,1-1-6 0,0 1-2 0,0 6 0 15,-4 0-6-15,0 6-2 0,-4 0 0 0,-2 0 0 16,2 4-37-16,-6-4-7 0,3 9-2 0</inkml:trace>
  <inkml:trace contextRef="#ctx0" brushRef="#br0" timeOffset="46519.25">27619 12170 1576 0,'0'0'32'0,"0"0"9"0,0 0-33 0,0 0-8 0,0 0 0 0,0 0 0 15,4-3 20-15,3-4 1 0,0 1 1 0,0 0 0 16,3-3-6-16,1 5 0 0,-1-2-1 0,5-3 0 15,-5 6-15-15,4-4 0 0,-3 4 0 0,3 0 0 16,-3 0 0-16,-1 0 0 0,1 3 0 0,3-3 0 31,-7 3-44-31,3 0-1 0,1 3-1 0</inkml:trace>
  <inkml:trace contextRef="#ctx0" brushRef="#br0" timeOffset="46845.48">28007 11364 1493 0,'7'3'63'15,"0"-3"-51"1,0 10 21-16,0 2 4 0,-3 4 1 0,3 3 0 16,-4 6-2-16,1 6 0 0,-1 4 0 0,1 5 0 15,-1 4-12-15,-3 10-4 0,4-1 0 0,0 3 0 16,-1 4-12-16,1-4-8 0,3 10 8 0,-4-9-8 16,4-4-24-16,0-3-10 0,-3-6-2 0,3-3 0 15,0-7-38-15,0-12-8 0,4 3-2 0,-1-6 0 16,1-10-19-16,-4-2-4 0</inkml:trace>
  <inkml:trace contextRef="#ctx0" brushRef="#br0" timeOffset="47132.73">28018 11392 2394 0,'-36'-56'50'0,"26"34"10"0,3 0-48 0,0 0-12 0,3 0 0 0,1-3 0 15,3 3 20-15,0-6 2 0,3 0 0 0,1-1 0 16,6 1-37-16,4-3-7 0,0 3-2 0,8-4 0 16,-1 4-9-16,3 3-3 15,1-3 0-15,0 3 0 0,3 0 17 0,4 6 3 0,0 0 1 0,-1 3 0 16,5 7 15-16,-1-1 0 0,0 4 0 0,-3 3-9 16,-4 6 1-16,4 7 0 0,-7-1 0 15,-4 10 0-15,0 3-4 0,-3 3 0 0,-4 3 0 16,-4 7 0-16,-6 2-9 0,-4 13-3 0,-4-3 0 15,-3 10 0-15,-7-4-16 0,0 7-4 16,-4-4-1-16,-3 4 0 0,-4-1 1 0,-3 1 1 0,0-1 0 0,0-2 0 16,0-10-31-16,3 3-6 0,-3-6-2 0</inkml:trace>
  <inkml:trace contextRef="#ctx0" brushRef="#br0" timeOffset="47576.54">28730 11681 1694 0,'0'0'48'0,"0"0"11"0,0 0-47 16,4 6-12-16,-4 0 0 0,0-6 0 0,0 0 23 0,0 0 2 0,0 0 1 0,-4 7 0 16,-3-1-18-16,-3 0-8 0,-5 0 8 0,1 1-8 15,0 2-9-15,0-3-7 0,0 4-2 0,0 2 0 31,-4 1 29-31,4 2 5 0,-3 1 2 0,2 3 0 0,-2 3 14 0,-1 0 2 0,4 3 1 0,0-3 0 16,0 3-20-16,0 0-4 0,7 0-1 0,-4-3 0 16,8 0-2-16,-1-3-8 0,0-3 12 0,4-1-4 15,4-2-18-15,3-7-4 0,0 0-1 16,4 1 0-16,-4-7-2 0,3 0-1 0,1-7 0 16,3 4 0-16,0-6 6 0,4-1 2 0,-4-5 0 0,4-1 0 15,-1-6 10-15,-3-3 0 0,4-3 8 0,0 3-8 16,-1-4 0-16,-3-2 8 0,4 12-8 0,-4-9 0 15,0 12 0-15,0-2 0 0,-3 5 0 0,-4 0 0 16,4 4 20-16,-8 3 4 0,4 0 0 0,-7 6 0 16,0 0 5-16,4 9 2 0,-4 0 0 0,0 7 0 15,0 0-11-15,-4 6-3 0,1 3 0 0,-1-3 0 16,1 12-17-16,3-6 0 0,-4 4 0 0,4-4 0 16,0 0-17-16,4 0-7 0,3-2-2 0,-4-1 0 15,8-3-115-15,-4-4-23 0,0 1-5 0</inkml:trace>
  <inkml:trace contextRef="#ctx0" brushRef="#br0" timeOffset="47914.64">29027 11687 1680 0,'3'9'48'0,"-3"1"9"0,4 2-45 15,-1 1-12-15,-3-1 0 0,0-2 0 0,4 6 9 0,-4-1 0 0,0 1 0 0,3 3 0 16,-3-4-9-16,0 1 0 0,4 0 0 0,-4-4 8 16,3 7-8-16,-3-3 0 0,0-4 0 0,0 1 0 15,0-1 0-15,0 1 0 0,-3-1 12 0,3-2-4 16,0-10 38-16,0 0 7 0,0 0 2 0,0 0 0 16,0 0-1-16,0 0 0 0,-4-6 0 0,1-4 0 15,-1 1-32-15,4-7-6 0,0-3-2 0,0-3 0 16,4-3-14-16,-1 3 0 0,1-6-9 0,3 3 9 15,0-3-26-15,0 3 1 0,3-3 0 0,1 2 0 16,0 8 3-16,-1-4 1 0,1 0 0 0,-1 6 0 16,1-3 11-16,0 10 10 0,3-4-13 0,-7 4 5 15,3-1-22-15,1 7-4 0,-4-3-1 0,4 3 0 16,-1 3-109-16,-3 0-21 0,4 3-5 0</inkml:trace>
  <inkml:trace contextRef="#ctx0" brushRef="#br0" timeOffset="48262.33">29369 11637 1158 0,'-4'16'24'0,"4"-16"6"0,-3 9-30 0,3 0 0 0,0-2 0 0,0 2 0 16,-4 0 60-16,1 4 5 0,-1 0 2 0,1-1 0 16,-4 4-44-16,-1-4-9 0,1 7-2 0,0 0 0 15,-3 0-12-15,-1 0 8 0,1-1-8 0,-1 4 0 16,0-3 19 0,1 6-3-16,-1-3 0 0,1 3 0 0,3-9 20 0,0 3 3 0,3 0 1 0,1-7 0 15,-1-3-27-15,4 1-5 0,0-10 0 0,0 0-8 16,0 0 24-16,4 3-3 0,3-3 0 0,0 0 0 15,3-3 13-15,1-7 2 0,-1-2 1 0,1-1 0 16,3-5-21-16,-3 2-4 0,3-3 0 0,-4-3-1 16,1 3-11-16,0-3 0 0,-1 4 0 0,-3-1 0 15,0 3 8-15,0 0 0 0,0 4 0 0,-3 2 0 16,-1 4-8-16,-3 6 0 0,0 0 0 0,0 0 0 16,0 0 0-16,0 0 0 0,0 0 0 0,4 6 8 15,3 4 2-15,-3-1 0 0,-1 4 0 0,1-1 0 16,-1 1-10-16,4-4 8 0,-3 7-8 0,3-3 8 15,-4-1-8-15,8-3 0 0,-1 4-10 0,1-7 10 16,0 1-37-16,-1-1-2 0,4-3 0 0,-3-3 0 16,-1-3-20-16,1 0-4 0,0 0-1 0</inkml:trace>
  <inkml:trace contextRef="#ctx0" brushRef="#br0" timeOffset="48494.4">29849 11257 1788 0,'-4'10'51'0,"4"2"10"0,-4 7-49 15,1 0-12-15,-4 3 0 0,3-3 0 0,-3 12 24 0,0-3 1 0,0 4 1 0,0 2 0 16,0 1-17-16,4-1-9 0,-4 4 10 0,-1-4-10 16,5 1 0-16,-1-1 0 0,1-2 0 0,-1 5 0 15,1-2-20-15,3-4 0 0,0 0 0 0,0-2 0 31,0 5-25-31,0-6-6 0,0-3-1 0,0 1 0 0,0-8-96 16,0 1-19-16</inkml:trace>
  <inkml:trace contextRef="#ctx0" brushRef="#br0" timeOffset="50110.21">29746 12073 1652 0,'0'0'34'0,"-7"-3"9"0,4-1-35 0,-4 1-8 0,3-3 0 0,1 0 0 15,-1-1 8-15,0 1 0 0,4-3 0 0,-3-1 0 16,3-5-8-16,3-4 0 0,-3 3 0 0,4-6 0 15,3 0 0-15,-3-6-17 0,3 0 4 0,0 3 1 16,3-7 12-16,-3 1 10 0,0 0-2 0,4 3 0 16,0-4 0-16,-1 4 0 0,-3 3 0 0,4 3 0 15,-1-3 13-15,-3 9 3 0,0 0 0 0,1 4 0 16,-1-1 3-16,0 7 1 0,0 0 0 0,0 0 0 16,0 2-10-16,-4 4-2 0,4 4 0 0,-3 2 0 15,-1 3-6-15,1 4-2 0,0-1 0 0,-1 7 0 16,1 3-8-16,-4 0 8 0,3 6-8 0,-3-3 8 15,0 4-8-15,0-4 0 0,0 3 0 0,0 0 0 16,0 0 0-16,0-3 0 0,0-3 0 0,4 0 0 16,-4-3 0-16,0 0 0 0,0-3 0 0,0-7-11 15,3 0 11-15,-3-2 0 0,0-7 0 0,0 0 0 0,0 0-8 0,7-3 0 16,0-7 0-16,0-2 0 16,0-7-13-16,0 0-3 0,4-6 0 0,-4 3 0 0,4-3 12 0,-1 3 3 15,-3-3 0-15,4 0 0 16,-1 0 9-16,-2 6 0 0,2 0 0 0,-3 3 0 0,-3 1 16 15,3 5 0-15,-4 1-1 0,1 6 0 0,-1-4 0 16,-3 7 0-16,0 0 0 0,0 0 0 0,4 10-5 0,-4-1-1 16,-4 4 0-16,4 2 0 0,-3 1-9 0,-1 3 8 0,1-3-8 0,-1 2 8 15,4-2-8-15,0 3 0 16,0 0 0-16,4-4 0 0,-1 1-14 0,4 0-5 0,0-4-1 0,0-2 0 31,0 2-13-31,4-2-3 0,0-10-1 0,-1 9 0 0,1-9 22 0,-1 6 5 0,1-12 1 16,3 6 0-16,-3 0 9 0,-1-3 14 0,1-3-3 0,-1-4-1 15,5 7 14-15,-5-6 2 0,1-1 1 0,-4 1 0 16,3-4-27-16,-3 4 0 0,-3-4 0 0,3 1 0 16,-3 2-12-16,-1-2 3 0,1-4 0 0,-1 7 0 15,1-4-7-15,-4 4-2 0,0-4 0 0,3 4 0 16,-3 0 2-16,-3-1 1 0,-1 4 0 0,4 6 0 16,0 0 15-16,-7-3 12 0,-4 3-3 0,4 3 0 15,-3 0 22-15,3 3 4 0,-4 4 1 0,1-1 0 16,-5 4-19-16,5-4-3 0,-4 7-1 0,3-4 0 0,1 4-13 15,-1 0 0-15,4-1 0 0,0-5 0 16,3 2 0-16,1-2 0 0,-1-4 0 0,1 3 0 0,3-6 0 0,0-3-18 16,3 10 4-16,1-10 1 15,3 0-13-15,4 0-2 0,-1-10-1 0,-3 1 0 16,4 3 3-16,3-7 1 0,-4 1 0 0,1-1 0 16,0 1 11-16,-1-4 2 0,1 0 1 0,-4 7 0 0,0-1 11 0,0 1 14 15,0 6-3-15,0-3-1 0,-3 6-10 0,-4 0 0 16,0 0 0-16,0 0 0 0,0 0 0 0,3 6 0 15,-3 3 9-15,0 1-9 16,0-1 9-16,-3 1-9 0,-1-1 12 0,4 3-12 0,4-2 0 0,-4-4 0 0,0-6 0 16,0 0 0-16,0 0-11 0,3 6-9 15,-3-6-1-15,7 4-1 0,-3-4 8 0,3-7 2 0,0 1 0 0,0-7 0 16,0 1-3-16,0-4 0 0,0-3 0 0,0 1 0 16,0-14 15-16,0-2 0 0,0-7 0 0,4 3 0 15,-1-5 0 1,1-1 10-16,0-3-2 0,3 3 0 0,-4-10-8 0,4 10 8 0,-3-3-8 0,0 4 8 15,-1 11-8-15,-3 4 0 0,0 3 0 16,0 9-11-16,-3 1 40 0,-4 5 8 0,3 7 2 0,-3 3 0 16,0 0-15-16,0 9-4 0,-3 4 0 0,-1 6 0 15,1 3-20-15,-1 9 9 0,-3-6-9 0,0 13 0 16,0-1 12-16,0 4-12 0,0 3 12 0,0 0-12 16,0-3 0-16,3-1 0 0,1 1 0 0,3-3 0 15,-4-7 0-15,1 7-14 0,-1-4 1 0,4-9 0 0,-3 1 0 16,-1-8 0-16,1 1 0 0,-1-3 0 15,1-1 13-15,-1-5 0 0,1-1 0 0,-1 1 0 0,4-10 9 0,0 0-1 16,-7 0-8-16,7 0 12 16,0 0-12-16,0 0 0 0,-4-3 0 0,1-4 0 15,3-2-55-15,3 3-4 0,-3-4-1 16,4 1 0-16,3-4 2 0,0 10 0 0,4-6 0 0,-4-1 0 0,3 4 29 16,4-3 5-16,-3 6 2 0,3-4 0 15,-3 4 30-15,-1 0 7 0,1 0 1 0,-1 0 0 0,5 3 31 0,-5-3 6 16,1 3 2-16,-1 0 0 0,1-4-31 15,-1-2-5-15,1 0-2 0,0 0 0 0,-4 2-17 0,3 1-12 16,-3-3 1-16,-3 0 1 16,3 3 10-16,-4-4 0 0,1 1 0 0,-1 0-8 0,-3 6 8 0,-3-3 0 0,3-4 0 15,0 7 0-15,-7-3 0 16,0-3 0-16,7 6 0 0,-7 0 0 0,0-3 0 0,-4 3 0 0,4-6 0 0,-4 6 0 16,4 6-15-16,-3-3-1 0,3-3 0 0,0 9 0 31,0-9-19-31,7 0-4 0,-7 10-1 0,7-10 0 15,0 0-19-15,0 0-4 0,0 0-1 0,0 0 0 16,0 0 4-16,7 6 0 0,-4-3 0 0,4-3 0 0,4 0 49 0,-1 0 11 0,5-3 0 0,-5-3 0 16,4 6 49-16,0-3 7 0,4-4 2 0,0-2 0 15,-4 6 30-15,-4-3 7 0,4 3 1 0,1-4 0 16,-5 7-26-16,1 0-5 0,-1 0-1 0,-6 10 0 16,3-4-42-16,-4 3-9 0,-3 1-1 0,4 2-1 15,-4 1-11-15,-4 2 0 0,-3 1 0 0,4 3 0 16,-4-3 0-16,3 2 0 0,-3 1-12 0,4 3 12 15,-1-3-104-15,4 0-14 16</inkml:trace>
  <inkml:trace contextRef="#ctx0" brushRef="#br0" timeOffset="51292.36">32029 10486 1288 0,'0'0'54'0,"0"0"-43"16,3 6 33-16,-3-6 6 0,4 4 2 0,3 2 0 16,0-3-32-16,0 6-7 0,-4-2-1 0,1 2 0 15,3 4 16-15,-3 2 4 0,3 4 0 0,3 0 0 16,-3 3-11-16,0 3-1 0,-3 0-1 0,3 0 0 15,-4 3-9-15,1 4-2 0,3-1 0 0,-3 0 0 16,-4 1-8-16,3 2 12 0,1 1-12 0,-1-1 12 0,-3-2-12 0,4 2-9 16,-1-6 9-16,4-6-13 15,-3 0-38 1,3 3-7-16,0-6-2 0</inkml:trace>
  <inkml:trace contextRef="#ctx0" brushRef="#br0" timeOffset="51631.66">31948 10508 1848 0,'-7'-22'52'0,"3"13"12"0,4-7-52 15,0 7-12-15,0-4 0 0,0-3 0 0,4 1 36 0,-4-4 5 0,3 0 1 0,-3 3 0 16,4-2-29-16,3 5-5 0,-4-3-8 0,4 7 11 15,4 0-27-15,-1-1-4 0,1 1-2 0,3-1 0 16,0 4 6-16,4 0 2 0,-1 3 0 0,1 0 0 16,-4 3 4-16,4 0 1 0,-1 0 0 0,1 0 0 31,0 3-18-31,-1 0-3 0,1 3-1 0,-4 0 0 0,0 1 15 0,0-1 4 0,-3 3 0 0,0 1 0 16,-4-1 2-16,0-3 1 0,0 10 0 0,-4-3 0 15,-3-4-2-15,0 7 0 0,-3-1 0 0,-4 4 0 16,0 0-7-16,-4 0-2 0,-3 0 0 0,0-1 0 15,-4 8 0-15,-3-5 0 0,0 1 0 0,0-3 0 16,-1 6-3-16,1-6-1 0,0 6 0 0,4-6 0 0</inkml:trace>
  <inkml:trace contextRef="#ctx0" brushRef="#br0" timeOffset="52297.86">32413 10800 1105 0,'0'0'24'0,"0"0"4"0,0 0 2 0,0 0 2 15,0 0-32-15,0 0 0 0,0 0 0 0,-3 6 0 0,-1 0 16 0,-3 0-3 16,4 4-1-16,-1-1 0 16,1 7-12-16,-5-3 0 0,5-1 0 0,-4 4 0 0,3-1 0 0,-3 4 0 15,4-3 0-15,-1-7 0 16,1 10 0-16,3-3 0 0,3-1 0 0,-3-2 0 15,4 0 0-15,-1-1 0 0,1-2 0 0,3-4 0 16,0 0 19-16,0 0 1 0,0-3 0 0,0-3 0 16,4-3 25-16,-1 0 6 0,1-6 1 0,-4 3 0 15,0-4-32-15,4-2-7 0,-4-1-1 0,3 0 0 16,-3 1-12-16,0-7 0 0,4 7 0 0,-4-4 0 16,0 0 0-16,-3 1-10 0,3-1 2 0,-4 3 0 0,1 1 8 0,-4-4 0 0,3 7 8 0,1-1-8 15,-4 1 8 1,0 6-8-16,0 3 8 0,0 0-8 0,0 0 24 0,0 0 0 0,0 0 0 0,0 0 0 15,0 0-16-15,0 0-8 0,0 0 8 0,3 9-8 16,-3 4 11-16,4-4-3 0,-1 7 0 0,1-4 0 16,-1 4-8-16,1 0 0 15,-1-4 0-15,1 4 0 0,-1 0 0 0,5-4 0 0,-1 4-10 0,-4-7 10 32,4 4-56-32,4-1-6 0,-4-2-1 0</inkml:trace>
  <inkml:trace contextRef="#ctx0" brushRef="#br0" timeOffset="52643.94">32766 10778 1653 0,'0'0'69'16,"4"9"-55"-1,-4 1-5-15,0-4-1 0,0 3 0 0,0-3 0 16,-4 4-8-16,4-1-11 0,0 1 3 0,-4-1 0 16,4 1-48-16,0-1-10 0,0 0-2 0,0 1 0 15,4-4 16-15,-4 3 4 0,4-2 0 0,-4-7 0 16,0 0 48-16,0 0 0 0,0 6 0 0,0-6 9 16,0 0 45-16,7 6 9 0,-4-3 1 0,-3-3 1 0,4-3-16 15,-1 0-3-15,1-3-1 0,-1 0 0 0,4-4-45 0,-3-2 0 0,-1-1 0 0,1-3-10 31,-1 1-20-31,1 2-4 0,3-3-1 0,0 4 0 16,-3-7 0-16,3 3 0 0,0-2 0 0,0-4 0 0,0 9 12 0,0-3 3 0,0 1 0 16,3 2 0-16,-2 1 20 0,2-1 0 0,-3 4 0 15</inkml:trace>
  <inkml:trace contextRef="#ctx0" brushRef="#br0" timeOffset="53047.86">33154 10762 882 0,'0'0'19'0,"0"0"4"0,0 0 1 0,0 0 1 0,-7 3-25 0,0 3 0 0,0 1 0 0,0-1 0 16,0 0 24-16,0 1-1 0,-4-1 0 0,1-3 0 15,-1 6 13-15,-3-6 2 0,0 7 1 0,0-1 0 16,3 1-15-16,-3 5-4 0,3-5 0 0,1-1 0 15,-1 4-6-15,4-4-2 0,-3 4 0 0,6-7 0 16,0 3-12-16,4-9 0 0,0 0 0 0,0 7 0 16,0-7 0-16,4 6 0 0,-4-6 0 0,11 6 0 15,-1-6 0-15,1-6 0 0,3 0 0 0,0-1 0 16,0-2-13-16,0-4-6 0,4 4-1 0,-4-7 0 16,0 4-3-16,0-4-1 0,-3-3 0 0,-1 0 0 0,1 7 24 0,-4-1 8 15,0 4 0-15,0-4 0 0,0 1 12 0,0 3 1 0,-3 2 1 16,-1 1 0-16,1 0 15 0,-1 3 3 15,-3 3 1-15,0 0 0 0,0 0-8 0,0 0-1 0,0 0-1 0,0 0 0 16,0 0-8-16,0 9-2 0,0 0 0 0,4 4 0 16,-1-1-3-16,1 4-1 0,-1 0 0 0,1-1 0 31,3 4-39-31,0 0-8 0,0-3-2 0,4-4 0 16,-1 4-97-16,1-3-20 0,14 12-4 0,-4-3-1 0</inkml:trace>
  <inkml:trace contextRef="#ctx0" brushRef="#br0" timeOffset="53979.04">32138 11627 1436 0,'0'0'32'0,"0"10"6"0,4 2 2 0,-1 1 0 0,-3-1-32 0,4 1-8 0,-1 0 0 0,-3 2 0 16,4-5 0-16,-1 8 11 16,1-8-11-16,-1 6 12 15,1-7-33-15,-1-3-7 0,1 4 0 0,-1-4-1 16,4-3-29-16,1 0-6 0,-1 0 0 0,0-3-1 0,3 0 49 0,1 0 16 0,-1-6-10 0,1 3 10 15,3-7 0-15,-3 1 0 0,-1-3 0 0,4 2 0 16,-3-6 0-16,3 4 14 0,-3-4-2 0,-1 1 0 16,4-1 18-16,-3 3 3 0,-1-2 1 0,1 5 0 15,-4-2-16-15,4 2-3 0,-4-5-1 0,0 5 0 16,0 10-14-16,-4-9 9 0,1 9-9 0,-4 0 8 16,0 0-8-16,0 0 0 0,7 6 0 0,-3 4 0 0,-4-1 0 15,3 0 0-15,-3 4-10 0,0-4 10 16,0 4-10-16,0-1 10 0,0 4-10 0,0-7 10 31,4 4-33-31,-4 0-1 0,3-10 0 0,-3 6 0 0,4 0-18 0,-4-9-4 0,3 7-1 0,-3-7 0 16,7 0 37-16,-3 0 7 0,-1-7 1 0,4 4 1 15,0-3 26-15,-3-3 5 0,3 6 0 0,0-7 1 0,-3 4 5 0,3-4 1 16,-4-2 0-16,4 2 0 16,-3 4 17-16,-1 0 3 0,1 0 1 0,3 3 0 0,-7 3-17 0,0 0-3 15,3-4-1-15,-3 4 0 0,4 7-27 0,3-1 0 16,0-3 0-16,-3 0 0 0,-1 3 0 0,4 1 0 0,-3-1 0 15,-1 0 0-15,4 1-16 16,-3-1 5-16,3 3 1 0,0-2 0 16,3-4-20-16,-3-3-4 0,8 6-1 0,-5-6 0 0,4 0 23 0,-3 0 12 0,-1-6-12 15,5 6 12-15,-5-7 0 0,4 1 0 0,0 0 0 16,-3 0 0-16,3-4 12 0,-3 4-3 0,3 0-1 16,-4-1 0-16,1-2-8 15,0 0-11-15,-1-1 3 0,-3 4 0 16,0-4-56-16,0 1-12 0,-3 0-1 0,-1 6-1 15,-3-4 32-15,0-2 6 0,0 6 2 0,0 3 0 0,-3-7 49 0,-1 1 9 0,-3 0 3 16,4 3 0-16,-4 0 11 0,0 3 2 0,0 0 1 0,-4 3 0 16,4 0-19-16,-4 3-4 0,1 0-1 0,-1-2 0 15,4 2 15-15,-4 3 2 0,1 1 1 0,-1-1 0 16,1 0 23-16,3 7 5 0,-4-3 1 16,4 2 0-16,4 1-40 0,-5-3-7 0,8 2-1 0,-3-5-1 15,3 5-11-15,3-5 10 0,-3-1-10 16,4 1 10-16,3-1-35 0,-3-3-7 0,-1 0-2 15,4 4 0-15,4-10-16 0,-1 0-3 0,1 0-1 0</inkml:trace>
  <inkml:trace contextRef="#ctx0" brushRef="#br0" timeOffset="54549.11">33009 11192 1440 0,'0'0'60'0,"4"9"-48"15,-4 0 31-15,0 1 5 16,3 2 2-16,-3 4 0 0,0 0-10 0,0 3-3 0,0-1 0 0,4 7 0 16,-4-3-29-16,0 7-8 0,4-4 0 0,-1 6 0 15,1-3 0-15,-1 0 0 0,1 1 0 0,3-1 0 16,-4 0-15-16,4-3-7 0,-3-6-2 0,3 6 0 31,-4-3-32-31,1-3-8 0,-1-3 0 0,-3-1-1 16,4 4 22-16,-4-3 5 0,0 3 1 0,0-4 0 15,0-2-1-15,-4-7 0 0,4-6 0 0,0 0 0 16,0 0 8-16,0 0 2 0,0 0 0 0,0 0 0 0,-7 0-7 0,-3-3-1 16,3-3 0-16,-4-1 0 0,4-2-13 0,0 3-3 0,0-4-1 0,0 1 0 15,3-1 104-15,-3 1 21 0,4 0 4 0,3-4 0 16,-4 4 5-16,4-4 1 0,4 4 0 0,-4-1 0 16,3 1-29-16,4 0-5 0,-3 2-2 0,-1-2 0 15,5 6-24-15,-5-4-5 0,1 4-1 0,-1-3 0 16,4 6 10-16,0-9 2 0,0 9 0 0,0-3 0 15,4-4-16-15,-4 7-4 0,4 0 0 0,-4-3 0 0,3-3-8 0,-3 6-12 16,4-3 2-16,-4 0 1 16,3-1-18-16,1 4-3 0,-4-3-1 15,0 0 0-15,4 0 31 0,-4 0 0 0,0 0 0 0,0 0 0 0,0-1-16 0,0-2 4 16,4 0 0-16,-4 3 0 16,0-3-32-16,-4-1-7 0,4 4-1 0,-7 3 0 0,0-3 32 0,0 3 7 15,0 0 1-15,0 0 0 0,0 0 12 0,0 0 0 16,0 0 0-16,0 0 10 0,-7 3-2 0,-3 7 0 15,-1-1 0-15,4-3 0 0,-4 4 26 16,4 2 5-16,-3 1 1 0,-1-1 0 0,1 4-13 0,-1-4-3 0,4 7 0 0,-4 0 0 16,4-3-9-16,0-1-3 15,4-5 0-15,-1-1 0 0,4 1-28 0,4-10-5 0,3 6-2 0,0-3 0 32,3-6-24-32,1-3-5 0,3 6 0 0</inkml:trace>
  <inkml:trace contextRef="#ctx0" brushRef="#br0" timeOffset="54778.43">33376 11483 1134 0,'0'0'24'0,"0"0"6"0,0 0 1 0,0 0 1 0,0 0-32 16,0 0 0-16,0 0 0 0,0 0 0 0,0 0 10 0,0 0-10 0,0 10 8 0,0-1-8 15,0 0 15-15,0 4-3 0,-3 3 0 0,3-1 0 16,0 1 28-16,0 0 4 0,0-4 2 0,0 7 0 16,3-3-38-16,-3-4-8 0,4 1 0 0,-1-4 0 15,4 1 0-15,-3-1-10 0,3-6 10 0,0 3-12 16,0-6 12-16,0 4-13 0,0-8 5 0,0 1 8 0,0-3 0 0,-3 0 12 15,3-1 0-15,-4 1 0 0,1-6 4 0,-1-1 0 16,1-3 1-16,0 7 0 0,-1-10-5 0,-3 10 0 16,4-4-1-16,-4 1 0 0,3 2-25 0,1-2-5 15,-1-1-1-15</inkml:trace>
  <inkml:trace contextRef="#ctx0" brushRef="#br0" timeOffset="55096.09">33630 11386 1364 0,'0'0'30'0,"0"0"6"0,0 0 2 0,0 0 0 0,0 0-30 16,0 0-8-16,0 0 0 0,0 0 0 0,0 0 8 0,0 0 1 0,-7 0 0 0,0 3 0 15,7-3-25-15,-7 3-6 0,0 4-1 0,0-4 0 32,0 3-12-32,0 0-2 0,0-3-1 0,0 4 0 0,0-1 38 0,0 0 0 0,0 4 0 0,3-4 0 15,-3 0 18-15,4 0 11 0,3 4 3 0,-4-1 0 16,4 1-10-16,0-1-2 0,4-3 0 0,-1 1 0 15,1-4-12-15,3 3-8 0,3-3 8 0,-3 0-8 16,7 4 11-16,-3-4-3 0,3 3 0 0,4-6 0 16,-4 3-8-16,3-3 8 0,-2 3-8 0,2 0 8 15,1 4 0-15,-1-1-8 0,-2 0 12 16,2 0-4-16,-3 4 27 0,-3-1 5 0,0 1 0 0,-1-1 1 16,-3 0-33-16,0 7-8 0,-3-3 0 0,-4 2 0 15,0-2 0-15,-7-1 0 0,0 4 0 0,-4-3 0 16,-3 5-46-16,0-2-11 0,0 0-3 15</inkml:trace>
  <inkml:trace contextRef="#ctx0" brushRef="#br0" timeOffset="58079.24">25224 12941 1786 0,'0'0'75'0,"0"0"-60"16,0 0 33-16,0 0 8 0,0 0 0 0,7-3 1 16,3 0-25-16,1-3-4 0,6 6-2 0,5-3 0 15,2-4 5-15,8 7 1 0,3 0 0 0,11 0 0 0,4-9-12 0,6 6-3 16,4-4 0-16,7-2 0 16,0 0 5-16,4 9 1 0,-1-3 0 0,4-1 0 15,4 1-23-15,7-3 0 0,-1 3 0 0,4-3-12 16,1-1 28-16,2 1 4 0,1 0 2 0,3-4 0 15,4 1 6-15,3 3 0 0,4-4 1 0,4 1 0 16,2-4-1-16,1 4 0 0,7-7 0 0,0 7 0 16,-3-4-19-16,3 1-9 0,-4 2 8 0,0-2-8 15,1-1 8-15,-1 1-8 0,-3 2 0 0,0-5 8 16,-7 5-8-16,0-9 0 0,-4 7 0 0,0-1 0 16,-6 1 0-16,-1-1 0 0,-7 1 0 0,4-1 0 0,-4-3 0 15,-3 7 0-15,-4-7 9 0,0 7-9 0,-3-4 0 16,-1 1 8-16,1-1-8 0,-11 4 0 0,0-4 0 0,-4 1 0 15,1-4 0-15,-8 4 0 0,-3 2 0 0,-3 1 8 0,-5-4-8 0,1 4 0 16,-3 3 12-16,-8-1-1 0,-3 1-1 0,-4 3 0 16,-7 0 3-16,-3 0 1 0,-4 3 0 0,-4-3 0 15,-3 3-14-15,0-4 9 0,-3 4-9 0,-4 0 8 16,0 0 5 0,0 0 1-16,0 0 0 0,0 0 0 15,0 0-37-15,0 0-7 0,0 0-2 0,-11 4 0 0,-3-4-81 16,4-4-17-16,-1 4-3 0</inkml:trace>
  <inkml:trace contextRef="#ctx0" brushRef="#br0" timeOffset="59367.92">32110 12117 1418 0,'0'0'31'0,"-7"0"6"0,0 0 2 0,7 0 1 0,-7 3-32 15,0-3-8-15,7 0 0 0,-7 6 0 0,7-6 0 0,-7 0 0 0,7 0 0 0,0 0-11 16,-8-6-2-16,8 6-1 0,0 0 0 0,0 0 0 16,0 0 2-16,0 0 1 0,0 0 0 0,0 0 0 15,0 0 21-15,0 0 4 0,0 0 1 0,4 9 0 16,-4-9 30-16,7 0 7 0,0 10 0 0,4-1 1 16,-1-3-13-16,4 0-2 0,0-2-1 0,4 2 0 15,3-3-18-15,4 0-4 0,3 0-1 0,0 0 0 16,4 1-4-16,0-1-1 0,0 0 0 15,3 0 0-15,4-6-9 0,0 0 10 0,-1 0-10 0,1-1 10 16,4-2-1-16,2 3 0 0,-2-3 0 0,6 3 0 16,-3-4 11-16,0-2 1 0,3 6 1 0,-10-3 0 15,0-4 0-15,3 1 0 0,4-1 0 16,0 7 0-16,3-6-12 0,-3-1-2 0,0 4-8 0,14-6 12 16,0-1-12-16,-7 4 0 0,-4-1 0 0,1 1 0 0,-5-7 0 15,1 7 0-15,-7 6 0 0,-4-7-10 0,-3 4 10 0,-4 0 0 16,-3 2 0-16,-4-2 0 0,-3 3-13 0,-4-3 2 15,0 3 1-15,-7 3 0 16,0-3-37-16,-7 3-7 0,0 0-2 0</inkml:trace>
  <inkml:trace contextRef="#ctx0" brushRef="#br0" timeOffset="63046.1">25280 10866 992 0,'0'0'28'0,"0"-4"7"0,0-2-35 0,4-3 0 0,3 9 0 0,3-10 0 15,4 1-12-15,7-1-10 0,1-2-2 0,6-4 0 16,0 4 12-16,4-4 1 0,3 4 1 0,0-7 0 15,1 9 46-15,2-2 8 0,1-4 3 0,0 4 0 0,3 2 17 0,1 1 3 16,6 2 1-16,4 1 0 16,4 3-20-16,3 0-4 0,3 0-1 0,1 3 0 15,10 0-23-15,-4 0-4 0,4 0 0 0,4 3-1 16,7 0-7-16,3 0-8 0,0 3 11 0,7 1-11 16,0-1 8-16,8 0-8 0,-1-3 0 0,7 1 0 15,1-4 9-15,3 0-9 0,0-7 0 0,3-2 9 16,0-1 7-16,1-2 0 0,-1-4 1 0,1 1 0 15,-5-4-17-15,5 0 0 0,-4-3 0 0,0 3 0 16,0-3 0-16,-4 0 16 0,-3 3-3 0,3-2-1 16,-3 2-12-16,-4 0 8 0,4 3-8 0,-7 1 0 0,-4-1 15 15,-3 3-3-15,-4-2-1 0,-3 5 0 0,-8 1 9 16,-3 6 1-16,-3-4 1 0,0 4 0 0,-4 3-4 0,-4-3-1 0,-3 3 0 16,-4 0 0-16,-3 3-26 0,0 0-6 15,-3 4-1-15,-8-4 0 0,0 6 28 0,-3 1 4 0,-4-4 2 0,-3-3 0 16,-4 10-30-16,-3-4-5 0,-4 0-2 15,-3 4 0-15,0-1 19 0,-4 1 0 0,-4 0-8 0,-3-7 8 16,0 10-9-16,-3-4 9 0,-1-3-13 16,1 4 5-16,3 3 8 0,-7-1 0 0,4-2 0 0,-1 3 0 31,-3-1-8-31,4 4 0 0,-4 0 0 0,3 3 0 0,1-3 8 0,-4 6 0 0,3-3 0 0,1 3 0 16,-1-3 0-16,1 9 0 0,-1 0 0 0,1 1 0 15,-1-1 0-15,1 10 0 0,3 0 0 0,-4-1 0 16,4 7 0-16,-3 4 0 0,7-1 0 0,-4 3 0 15,3 0 0-15,-3 7-8 0,4-4 8 0,3 4-8 16,-3-4 8-16,-1 4 0 0,4 3 8 0,-3-4-8 16,3-2 0-16,0 2 0 0,-3 10 0 0,3-3 0 15,-4-3 0-15,1-10 0 0,0 7 0 0,-4-7-12 0,3 0 12 0,-3 1 0 16,-3-4 0-16,-1 0-8 16,1-3 8-16,-1-6 0 0,1-1 0 0,-1-5-8 0,-3-7 8 0,0 4 0 15,0-4 0-15,0-6 0 16,-3 0 8-16,-1-10-8 0,1 7 8 0,-4-10-8 0,3 7 13 0,-6-6-1 15,-4-1-1-15,-8-3 0 16,-2 0 5-16,-5 1 0 0,-6-7 1 0,-7 6 0 0,-4-6-5 0,-3 0 0 16,-4 3-1-16,-4-3 0 15,-3 0 1-15,-3-3 0 0,-1 3 0 0,-3-3 0 0,0 0 4 16,-3 3 0-16,-4-3 1 0,-4-1 0 0,-3 1-9 16,-4 0-8-16,0 0 12 0,-6 0-12 0,-5 3 0 15,-2 0 0-15,-1 0 0 0,-7 0 0 16,0 0 0-16,0 3 0 0,-6 0 0 0,-1 3 0 0,-4 4 0 0,-3 2 0 0,-3 1-9 15,-4 3 9-15,0 9 0 0,-4-3 0 0,4 6 0 16,-3-3-8-16,3 0 8 0,-4-6 0 0,4 9 0 0,0-3 0 16,7-3 0-16,7 0 0 0,1-3 0 0,2 0-8 15,11 0 8-15,4-7 0 0,3 1 0 0,4-4 0 16,11 0 0-16,3 1-12 0,3-1 4 16,0 1 0-16,11-4 8 0,0 10 0 0,4-7 0 0,0 4-8 15,6-1 8-15,1-3 0 0,3 1-9 0,4-1 9 16,6 1-8-16,1-1 8 0,3 4-10 0,8-7 10 15,2 0 0-15,5-3 0 0,-1-3 0 0,4 7 0 16,3-4 0-16,4-3 0 0,0 0 0 0,0 0 0 16,4-3 0-16,3 3 8 0,-4-7 0 0,4 1-8 0,4 0 21 0,-4-4-2 15,0-2-1-15,0-1 0 16,3 1-6-16,1-4-2 0,-1-6 0 0,1 3 0 0,-1 0 8 0,-3-2 2 16,4-5 0-16,-4-5 0 0,0-7 0 0,-4 4 1 15,1-4 0-15,-1-6 0 0,1 4-9 0,-8-4-1 16,1-6-1-16,-1 6 0 0,-3-10-10 0,3 7 8 15,-3-3-8-15,4 0 8 0,-4-6 0 0,-4-1-8 16,4 4 12-16,-4-4-4 0,1 4-8 16,2-3 0-16,1-4 0 0,0 4 0 15,0-4 20-15,4-3-2 0,-1 1 0 0,0 5 0 16,4-5-27-16,4 2-6 0,-1-3-1 0,1 4 0 16,3 2 27-16,0-2 5 0,0 2 0 0,0 1 1 15,0 2-29-15,0-2-5 0,3 0-2 0,-6 2 0 0,3 4 19 16,-4 3 0-16,-3-3 0 0,4 9 0 0,-4 4-15 0,-1-1 4 15,1 0 1-15,0 13 0 0,0-3 10 0,0 3 0 0,0 3 8 0,0 3-8 16,0 0 0-16,4 4 0 0,-5 2-10 0,5 1 10 31,-1 2-18-31,1 1 3 0,3 6 1 0,0 3 0 16,0 0-33-16,0 0-6 0,0 0-2 0</inkml:trace>
  <inkml:trace contextRef="#ctx0" brushRef="#br0" timeOffset="65036.92">25904 13744 1659 0,'-14'0'34'0,"7"0"10"15,7 0-36-15,-7 6-8 0,7-6 0 0,-3 10 0 16,-1-1 0-16,4 4 12 0,4 2-12 0,-4 4 12 15,3 0-12-15,4 6-12 0,-3 0 2 0,3 0 1 16,0 6-1-16,4-2 0 0,-4 2 0 0,3-3 0 16,-3 0 10-16,4-9 0 0,-4 9 0 0,3-9 0 15,1-3 19-15,0-7-1 0,-1 1 0 0,4-4 0 16,-3-6 5-16,3 0 1 0,-3-6 0 0,3-4 0 16,0-2-16-16,0-7-8 0,4 0 10 0,-4-3-10 15,0-6-8-15,0 3-8 0,0-6-2 0,-3-1 0 0,-1 10 5 16,1-3 1-16,-1 3 0 0,1 7 0 15,0 2 12-15,-4 4 0 0,0 2 0 0,0 4-9 0,3 3 9 0,-3 3 0 16,0 4 0-16,4 2-8 0,0 4 18 0,-4 2 4 0,0 4 1 16,0 3 0-16,-4-3-15 0,4 0 0 0,0-1 0 15,-3 1 0-15,3-3 8 16,-4-3 1-16,1-4 1 0,3 0 0 0,-3-6-2 0,-4-3-8 0,7 7 12 0,-4-14-4 16,8-2 1-16,-4 0 0 0,7-10 0 0,-4-3 0 15,5-3-9-15,-5 0 0 0,1-4 0 0,3-5 0 16,-4 0-16-16,5-10 2 0,-1 3 0 0,-4-3 0 15,4 3 14-15,-3 7 0 16,0-1 0-16,-1 7 0 0,-3 0-9 0,0 6 1 16,0 3 0-16,0 0 0 0,0 7-4 0,-3 2-1 15,3 1 0-15,-3 6 0 0,-4 3-98 16,7 0-19-16</inkml:trace>
  <inkml:trace contextRef="#ctx0" brushRef="#br0" timeOffset="65181.52">26811 13769 418 0,'0'0'8'0</inkml:trace>
  <inkml:trace contextRef="#ctx0" brushRef="#br0" timeOffset="66214.25">26977 13286 1925 0,'-21'-28'40'0,"10"18"10"0,4-2-40 0,0 3-10 0,4-4 0 0,-5 4 0 16,5 2 29-16,-1 1 4 0,4 6 1 0,0 0 0 16,0 0-34-16,0 0-9 0,0 0-1 0,0 0 0 15,-7 6-11-15,0 4-3 0,0-1 0 0,4 4 0 16,-1 2 24-16,1 7 0 0,-1 3 0 0,1-3 0 15,-1 13 0-15,1-4 0 0,3 1 0 0,-4 5 0 16,4 4 0-16,-3-3 0 0,3 5 0 0,0-2 12 16,0 0-12-16,0-3 10 0,3-1-10 0,-3-2 10 15,4-4-10-15,-4-3 10 0,3 1-10 0,-3-1 10 16,0-6-1-16,4 0 0 0,-4-4 0 0,0 1 0 16,0-6-9-16,3-4 10 0,-3 1-10 0,0-1 10 15,4-3 13-15,-4 1 2 0,0 2 1 0,0-9 0 16,0 0-26-16,0 0-12 0,0 0 0 0,7-6 1 15,-4-4 11-15,1 1 11 0,3-4-3 16,0-2 0-16,-4-4-8 0,4 0 0 0,-3-3 0 0,3-3 8 16,0 3 2-16,0-3 0 0,4 0 0 0,-4 0 0 15,0 6-10-15,0 0 0 0,0 4 0 0,-3-1 0 16,3 6 0-16,0 1-11 0,-4 0 3 0,1 9 0 16,3 0 8-16,-7 0 0 0,0 0 0 0,3 0 0 15,1 9 0-15,3 10 0 0,-7 0 0 0,3 3-8 16,-3 0 8-16,4-1 0 0,-4-2 0 0,3 3 0 15,-3 0-36-15,4 0-4 16,-1-3-2-16,1-3 0 0,0 2-24 0,3-2-5 0,0-3-1 16,0-1 0-16,0-6-28 0,3-2-7 0,-3-4-1 0,4-4 0 15,0-2 64-15,-1 0 13 0,4-10 3 0,0 7 0 0,-3-4 57 0,3-2 12 16,0 2 3-16,-3-3 0 0,3 1 34 16,-4 2 7-16,5-2 2 0,-5 2 0 0,1 0-7 0,-4 4 0 0,3 0-1 0,-3 5 0 15,0-5-23-15,1-3-5 0,-1 2-1 0,0 1 0 16,0-1-36-16,0 1-14 0,0 0 11 0,-4-1-11 15,4 1 0-15,-3-7 0 0,-1 7 0 0,1-1-10 16,0-2-4-16,-4-4-1 0,0 0 0 0,0 1 0 16,0 2 15-16,0 4 0 0,0-1-10 0,0 4 10 15,0 6 0-15,0 0 13 0,0 0-1 0,0 0-1 16,0 0 9-16,-8 0 1 0,1 3 1 0,0 7 0 16,0 2-22-16,0 4 0 0,0 6 0 0,0 3 8 15,4-6-8-15,-1 12 0 0,4-3 0 0,-3-3 8 16,3-3-8-16,3 6 0 0,-3-6 0 0,4-3 8 15,-1 0-8-15,1 0 0 0,3-4 0 0,-4-2 0 16,4-4-20-16,4-2 2 0,-1-4 0 0,1-3 0 16,0-3-29-16,-1-7-5 0,4-5-2 0,0-1 0 15,-3-3-9-15,3-3-1 0,-3-3-1 0,-1 0 0 16,1-3 11-16,-1 3 2 0,1-3 1 0,-4 2 0 16,4-2 43-16,-4 6 8 0,0 3 0 0,-4 1 0 15,4 2 55-15,-3 3 8 0,-4 4 1 0,3-4 1 16,-3 7-11-16,0 6-2 0,0 0-1 0,0 0 0 15,0 0-26-15,4 10-5 0,3-1 0 0,-3 4-1 0,-4-1-1 16,3 7 0-16,1-3 0 0,-4 2 0 0,3 7-6 0,1 1-2 16,-1-1 0-16,-3-3 0 0,4 0-10 0,-1-1 0 15,-3-8 0-15,4 6 0 0,-1-3 0 0,1-4 0 0,-1 1 0 16,1-4 0-16,-4 0 8 0,3-2-8 0,-3-7 8 0,0 0-8 16,4-7 0-16,3-2 0 0,-3-4 0 0,-1-2 0 15,4-4-22-15,-3-3 3 16,-1 3 1-16,4-3 0 0,0 0 18 0,0-3-12 0,-3 3 12 0,3-3-10 15,0 3 10-15,0 0 8 0,4-3-8 0,-4 3 11 16,3 3-11-16,1 4 8 0,-1-4-8 0,1 10 8 16,0-1 4-16,-4 7 0 0,3-3 0 0,1 6 0 15,-4 3-3-15,3 3 0 0,1 0 0 0,0 7 0 16,3-4-1-16,-4 7 0 0,1-3 0 0,-4 5 0 16,4 1-8-16,-4 0 8 0,3 0-8 0,-3 0 8 15,4-7-8-15,-1 4 0 0,-3-4 0 0,4 1 0 16,0 0-47-16,-4-4-11 0,0 3-2 0</inkml:trace>
  <inkml:trace contextRef="#ctx0" brushRef="#br0" timeOffset="67401.17">28487 13455 1523 0,'0'0'32'0,"-4"-6"7"16,4 6-31-16,0 0-8 0,0 0 0 0,0 0 0 15,0 0 53-15,0 0 10 0,0 0 1 0,-7 6 1 16,0 1-25-16,0 5-6 0,0 1-1 0,0 2 0 15,0 1-16-15,0 3-3 0,3 6-1 0,1 0 0 16,-1 0 7-16,4 0 2 0,4 0 0 0,-4 0 0 0,3-3 6 0,4-3 0 0,-3 0 1 0,3-3 0 16,4-4-29-16,-1 1 0 0,4-7 0 0,-3-3 0 31,7 3 0-31,-4-2 0 0,3-8 0 0,1-2 0 16,-4 3 12-16,4-6-3 0,-4-1-1 0,0-2 0 0,0-4-8 15,0 4 0-15,4-4 0 0,-8-3 0 0,4 0 0 16,-3 0 0-16,0 1 0 0,-4-1-11 0,0-3 11 15,0-6 0-15,0 6 0 0,-4-3-8 0,1-4 8 0,-4 4 0 0,3-3 0 16,-3-6 0-16,-3 8 0 0,-1-5 0 0,1 0 0 0,-1 3 0 16,-3-1 0-16,0 7 0 0,4 0 0 0,-4 4 0 15,0-1 12-15,3 3 0 0,-3 4 1 0,0 2 0 16,3 1 7-16,-3 2 0 0,0 4 1 16,7 3 0-16,-7-3-5 0,0 3-2 0,7 0 0 0,-7 0 0 15,-3 3-14-15,2 4 0 0,-2-1 0 0,-1 0 0 16,4 4 0-16,-3-7 0 0,3 6 0 0,-4-3 0 15,4 4-12-15,-4-4 12 0,4 3-12 0,0 1 12 16,-3-4-8-16,3 0 8 0,0 1 0 0,0-4 0 16,-1 3 0-16,5-3 0 0,3-3 0 0,-4 6 0 15,4-6 16-15,0 0 3 0,0 0 1 0,-7 4 0 16,7-4-20-16,0 0 0 0,0 0-8 0,0 0 8 16,0 0 0-16,0 0 18 0,0 0-2 0,0 0-1 15,0 0-6-15,0 0-1 0,0 0 0 0,0 0 0 16,0 0-8-16,0 0 8 0,0 0-8 0,0 0 8 15,0 0-8-15,-3 3 0 0,3-3 0 0,0 0 0 16,0 0 0-16,-7 6 0 0,7-6 0 0,0 0 0 0,-4 6 0 16,1 1 0-16,3-4 0 0,0-3 0 0,0 0 0 0,-4 9 0 0,4-9 0 15,0 6 0-15,0-2 0 0,0 5 0 0,0 0 0 16,0-2 0-16,0-7 0 0,0 9 0 0,0-3 0 16,4 1 0-16,-1 2 0 0,-3-3 0 0,4 1 0 0,-4-1 0 15,0 3 0-15,0-3 0 0,0 1 0 0,-4-1 0 16,4-3 0-16,-3 7 0 0,-1 5-10 0,4-12 10 15,-3 7 0-15,-1-1 0 0,4 1 0 0,-3-4 0 16,-1-3 0-16,4-3 0 0,0 0 0 0,0 0 0 16,0 0 0-16,0 0 0 0,0 0 0 0,0 6 0 15,0-6 0-15,0 0 0 0,0 0 0 0,0 0 0 16,0 0 0-16,0 0 0 0,0 0 9 0,0 0-9 16,0 0 0-16,0 0 0 0,0 0 0 0,0 0 0 15,0 0 0-15,0 0 0 0,0 0 0 0,0 0 0 16,0 0 0-16,0 0 8 0,0 0-8 0,0 0 0 15,0 0 0-15,0 0 9 0,0 0-9 0,0 0 8 0,0 0-8 16,0 0 0-16,0 0 0 0,0 0 0 16,0 0-12-16,0 0 0 0,0 0-1 0,0 0 0 15,0 0-91-15,0 0-19 0,0 0-3 0</inkml:trace>
  <inkml:trace contextRef="#ctx0" brushRef="#br0" timeOffset="68203.57">29005 13562 1983 0,'-3'3'41'0,"3"-3"10"0,0 0-41 0,0 0-10 0,0 0 0 0,0 0 0 16,0 0 0-16,-7 10-9 0,0-4 9 0,7-6-13 15,-4 3 5-15,4-3 8 0,0 0-13 0,-7 3 5 16,0 0 17-16,0 0 4 0,-4-3 1 0,4-3 0 15,-3 3 44-15,-1-3 9 0,-3 0 1 0,0-6 1 16,-4 5-5-16,-3-2 0 0,0 6-1 0,-4-9 0 0,-3 6-21 0,0-4-4 16,0-2-1-16,-4 6 0 15,4-3-15-15,-4-4-3 0,4 1-1 0,3-4 0 16,-3 1-3-16,3-4-1 0,4 0 0 0,0-6 0 16,3 4 14-16,4-1 4 0,0-6 0 0,7 0 0 15,0-4-42-15,3 1-8 0,4 3-2 0,4-3 0 16,3-4 10-16,7 1 2 0,0-3 0 0,4 2 0 15,3-2-16-15,0-1-4 0,4-2 0 0,3 2 0 16,-3 1 0-16,-1 5 0 0,5 1 0 0,-5 0 0 16,1 6 14-16,-4 3 2 0,-3 0 1 0,-1 7 0 15,1 2 11-15,-4 4 0 0,-3 0 0 0,-1 6 8 16,-3 3 0-16,0 0 0 0,-3 7 0 0,0-1 0 0,-8 10-8 16,0 6 0-16,-3 0 0 0,-7 6 0 0,-3 4 17 0,-4 6 3 15,-1-1 0-15,-6 4 0 0,0 0-20 0,0 3 0 0,-4-3 0 16,0 6 0-16,0-3 0 0,-3 7 0 15,3-7 0-15,1-3 0 0,2 6 10 0,5-6-2 0,-1-4 0 0,4 7 0 16,3-9-8-16,1 3 0 0,6-7-12 16,0 1 12-16,4-10 0 0,4-3 0 15,3-7 0-15,3-2 12 0,4-4-12 0,8-2 0 0,-1-1 0 0,3-9 0 16,8-7 0-16,3-2 0 0,7-7 0 0,1-6 0 16,3 0 0-16,-1-6 0 0,5-1 0 0,-1 1 0 15,-3-1 0-15,3 1-14 0,-3 0 3 0,0 3 1 16,-4 2 10-16,0 1 14 0,1 0-3 0,-5 3-1 15,-2 13-2-15,-5-4-8 0,1 4 12 0,-4 0-4 16,-3 2-8-16,-4 1 0 0,-4 0 0 0,1 3 0 0,0 3 0 16,-4 0 0-16,-4 3 0 0,4 3 0 15,-7 0 0-15,0-6 0 0,0 0 0 0,0 10 0 0,0-4-17 16,-3 3 4-16,-1 1 1 0,-3-7 0 16,4 6-36-16,-4 1-6 0,0-1-2 0,-1-3 0 15,1 1-166-15,0-4-34 0</inkml:trace>
  <inkml:trace contextRef="#ctx0" brushRef="#br0" timeOffset="68600.47">29316 13528 2290 0,'-4'-13'48'0,"4"13"11"0,0 0-47 0,0 0-12 0,4-3 0 0,-4 3 0 15,0 0 0-15,0 0 0 0,0 0 0 0,0 0 0 16,0 0-16-16,0 0-3 0,0 0 0 0,0 0 0 16,0 6 8-16,0 4 2 0,3 5 0 0,-3-5 0 15,4 2 33-15,-4-2 8 0,3-1 0 0,-3-3 1 16,4 4-10-16,3-4-3 0,-3 3 0 0,3-2 0 16,0-1-20-16,0-3 0 0,0-3 0 0,0 0 0 15,0 0-20-15,3-3-6 16,1 0-1-16,0-4 0 0,-1-2-2 15,-3 0-1-15,0-4 0 0,4 1 0 0,-4-7 30 0,-4 9 0 0,5-8 0 16,-5 5 0-16,1-3 10 0,-4 1 8 0,0-1 2 0,0 3 0 16,-4-2 14-16,1 5 3 0,-1-2 1 15,-3 6 0-15,3-4-14 0,-3 4-4 0,0 3 0 16,-3 3 0-16,3 0-12 0,-7 0-8 0,3 3 10 16,-3 3-10-16,0 4 0 0,0-1 0 0,-4 7-11 0,0 2 11 15,1-2 0-15,3 3 0 0,-4 0 0 0,0-4 0 16,8-2-12-16,-1 6 12 0,1-10-10 0,3 1 10 15,3 2-116-15,0-2-16 0,4-10-4 0</inkml:trace>
  <inkml:trace contextRef="#ctx0" brushRef="#br0" timeOffset="68983.45">29609 13242 2184 0,'0'0'45'0,"3"10"11"0,1-1-44 16,-1 7-12-16,1-1 0 0,-1 4 0 0,1-3 27 0,-4 6 3 0,3-3 1 0,-3-1 0 15,0 4-31-15,0 0 0 0,0 3 0 0,0-3 0 16,0 0 0-16,-3-3-20 0,3 0 4 0,0 0 0 16,-4-10-7-16,4 7-1 0,0-4 0 0,0-12 0 31,0 0 24-31,0 0-9 0,0 0 9 0,0 0 0 0,0 0 9 0,0 0 9 0,0 0 2 0,0-6 0 16,0-6-3-16,0 2 0 0,0-2 0 0,4-4 0 15,-4 0-7-15,3 1-2 0,1-7 0 0,-1 3 0 16,1 0 9-16,-1 0 2 0,1 0 0 0,0 4 0 15,-1-1-19-15,1 4 0 0,3-1 0 0,-4 0 0 16,4 7 0-16,-3 0 0 0,3 0 0 0,-4-1 0 16,-3 7-13-16,7 7-7 0,-7-7 0 0,7 3-1 15,-3 3 21-15,3 0 0 0,-3 1 0 0,-1-1 0 16,4 3 10-16,-3 1 10 0,3-1 1 0,-4 4 1 16,1-1-22-16,3 4 0 0,-4-4 0 0,1 4 0 15,-1-3 0-15,4 2 0 0,-3-2 0 0,0 2 0 16,-1-2 0-16,1 0 0 0,-1-4 0 0,1 0 0 15,-1 1-136-15,1-1-28 0,-1 1-5 0</inkml:trace>
  <inkml:trace contextRef="#ctx0" brushRef="#br0" timeOffset="69223.83">29965 12957 2445 0,'0'0'69'0,"3"6"15"0,1 0-67 15,0 1-17-15,-1 2 0 0,1 1 0 0,3-1 0 0,-4 3-16 0,1-2 4 0,-1 9 0 32,1-4-14-32,-1 4-2 0,1 3-1 0,-1 0 0 0,1-3 4 0,3 9 1 0,-4-3 0 0,1 0 0 15,3-3 12-15,0 0 4 0,0-3 0 0,0 3 0 16,0-3-87-16,0-4-17 0,0-2-3 0</inkml:trace>
  <inkml:trace contextRef="#ctx0" brushRef="#br0" timeOffset="69698.57">30321 13208 2142 0,'0'0'95'0,"0"0"19"16,7 0-91-16,0 0-23 0,0 0 0 0,-3 0 0 16,-4 0-32-16,0 0-12 0,0 0-1 0,0 0-1 15,0 0-26-15,3-7-6 0,-3 7-1 0,0 0 0 16,0 0 45-16,0 0 9 0,0 0 1 0,0 0 1 0,0 0 69 0,0 0 14 16,0 0 2-16,0 0 1 0,-7 4-27 0,7-4-6 15,-7 3-1-15,7-3 0 0,-7 3-29 0,7-3 0 16,0 0 0-16,0 0 0 15,0 0-17-15,0 0-10 0,0 0-1 0,0 0-1 0,0 0 6 0,0 0 2 0,0 0 0 0,0 0 0 16,0 0 21-16,0 0 12 0,4 6-2 0,-4-6 0 16,0 0-2-16,0 0 0 0,0 0 0 0,0 0 0 15,0 0 13-15,0 0 3 0,0 0 0 0,0 0 0 16,0 0 6-16,0 0 2 0,0 0 0 0,0 0 0 16,0 0-32-16,0 0 0 0,0 0 0 0,0 0 0 15,0 0 12-15,3 6-3 0,1-2-1 0,-1 2 0 16,1 0 0-16,-4 0 0 0,3 4 0 0,1-1 0 15,3 4-8-15,-3-4 8 0,-1 10-8 0,1-10 8 16,-1 13-8-16,1-6 0 16,3 3 9-16,-4-4-9 0,8 1 0 0,-4 3 0 0,4 0 0 15,-4 0 8-15,0-4-8 0,0 1 0 0,0 0 0 16,0-4 8-16,0-2-16 0,-4-1-4 0,4 7 0 0,-3-13 0 16,-1 6-1-16,-3-9-1 0,0 0 0 0,0 0 0 15,4-3-138-15,-4-3-28 0</inkml:trace>
  <inkml:trace contextRef="#ctx0" brushRef="#br0" timeOffset="70056.61">30586 13010 1620 0,'0'0'36'0,"0"0"7"0,0 0 1 0,0 0 1 0,0 6-36 0,0 4-9 0,3-1 0 0,-3 1 0 16,-3-1 32-16,-1 7 4 0,1-1 0 0,-1 1 1 31,-3 6-13-31,-3-3-4 0,3 9 0 0,-8 3 0 0,5 1-4 0,-4 2-2 0,3 4 0 0,-6 0 0 15,2 5 13-15,1 1 2 0,0 10 1 0,-3-4 0 16,-1 3-3-16,0 4-1 0,-3-1 0 0,3 7 0 16,-3-4-13-16,0 1-2 15,0-1-1-15,0 4 0 0,7-13-10 0,-4-3-12 16,7-6 2-16,-3-3 1 0,4-10-34 0,3 0-6 16,-4-6-2-16,4-3 0 0,4-10-113 0,-4-2-22 0</inkml:trace>
  <inkml:trace contextRef="#ctx0" brushRef="#br0" timeOffset="71115.82">26536 14703 1937 0,'0'25'55'0,"0"1"12"15,0-1-54-15,0 0-13 0,0 0 0 0,0 3 0 16,3 0 0-16,-3-3 9 0,4 4-9 0,3-4 8 16,-3 0-8-16,3-6 0 0,3-1 0 0,-3-2 0 15,4-3-9-15,-4-1 9 0,0-3-12 0,4-5 12 16,-4-4-10-16,3 0 10 0,4 0-8 0,-3-7 8 16,3-2-11-16,-3-7 11 0,-1-3-13 0,1 1 5 15,3-4 8-15,0-3-10 0,0 6 10 0,-3 0-10 16,-1 0-19-16,-3 7-4 0,4-1-1 0,-4 4 0 0,0 2 52 15,0 4 10-15,0-3 3 0,0 6 0 0,-3 6-31 0,3 4 8 16,0 5-8-16,0 1 0 0,-4 3 0 0,1 0 0 16,-1-1 0-16,1 1 0 0,0 0 0 15,-1-3 0-15,1-1 0 0,3-2 0 0,-4-7 0 0,4 1-10 16,0-4 2-16,0-3 0 0,4-7 8 0,-1-2 0 0,1 0 0 16,3-7-8-16,-3-3 8 0,3-6 16 0,0 3-4 15,0-3-1-15,4-3-11 0,-4 3-17 16,3-4 4-16,1 1 1 0,-4 3 20 0,4 0 4 0,0-3 0 0,-4 3 1 31,0 3-58-31,0 3-12 0,0 0-3 0</inkml:trace>
  <inkml:trace contextRef="#ctx0" brushRef="#br0" timeOffset="71549.24">27404 14352 2001 0,'0'0'41'0,"-4"6"11"16,4 4-41-16,-3 6-11 0,3-4 0 0,-4 7 0 16,-3 0 0-16,0 6 8 0,0 3-8 0,-4 0 8 15,1 0-8-15,-1 4 0 0,-3-1 0 0,4 1 0 16,-5 2 0-16,5-3 0 0,-4 4-10 0,3-1 10 16,1 1 0-16,-4-4 0 0,3 1 0 0,4-4 0 15,0-3 0-15,0-3 0 0,3-7 0 0,1-2 0 16,-1 3 0-16,4-7 0 0,0-3 8 0,0-6-8 15,7 0 0-15,-3-3-12 0,6-6 1 0,1-1 1 0,0-2-6 16,-1-7 0-16,4 0-1 0,0-3 0 16,0 3-23-16,-3-6-4 0,0 3 0 0,-1-3-1 0,1 10 45 0,-1-4 0 0,-3 0 0 15,0 3 0-15,1-2 25 0,-1 8 8 16,0 1 2-16,-4 9 0 0,4-10-6 0,-7 10-1 0,0 0 0 0,0 0 0 16,0 0 51-16,4 10 9 0,-1-1 3 0,1 1 0 31,3 5-91-31,-4 1-33 0,1 3 1 0,3 0 0 0,0-4 32 0,-3-2 0 0,6 6 0 0,-3-10 0 15,0 7 0-15,0-1 0 0,4-5 0 16,-1 2 0-16,1 1 0 0,0-4 0 0,-1-2 0 0,1-1 0 16,-1 0 0-16,-3-3 0 0,4-3 0 0,-4 0-10 15,4 0-2-15,-4 0-1 0,3 0 0 0,-3-3 0 16,0-3-39 0,0 0-8-16,1-4-2 0</inkml:trace>
  <inkml:trace contextRef="#ctx0" brushRef="#br0" timeOffset="72273.39">27728 14732 2230 0,'4'12'94'16,"-1"-2"-75"0,1-1 6-16,-4-3 2 0,3 0 0 0,-3-6 0 15,4 4-43-15,-4-4-9 0,7 3-2 0,-3-3 0 16,6-3-46-16,-3-1-10 0,4-2-1 0,-1-3-1 15,1-1 36-15,3-2 7 0,0-4 2 0,-3 7 0 16,-1-10 40-16,1 6 0 0,-4-5 13 0,4 2-3 0,-4-3 23 0,3-3 5 0,1 3 1 16,-4 1 0-16,0 2-13 0,-4-3-2 0,4 7-1 0,-7-4 0 31,4 6 5-31,-4 1 2 0,0 3 0 0,0 6 0 0,0 0-3 0,0 0-1 0,-7-3 0 0,0 3 0 16,0 3-14-16,0 6-4 0,0 1 0 0,0 2 0 15,-4 1-8-15,4 5 12 0,-4-2-12 0,1 9 12 16,-1-3-12-16,1 10 12 0,-1-4-12 0,4 0 12 15,-4 0-4-15,1 7-8 0,3-7 12 0,0 0-4 16,0-3-8-16,3 0 8 0,4-3-8 16,4-3 8-16,-1 0-8 0,4-7 0 0,0-2 0 0,4-1 0 15,0-3-15-15,3-6-5 0,0-6 0 0,3-3-1 16,1-1-38 0,0-2-7-16,-1-10-2 0,1 0 0 0,3-3-22 0,-3-10-5 0,3 7-1 15,-3-3 0-15,-4-1-51 0,3-2-10 0,-3 6-3 16,-3 3 0-16,0 3 160 0,-1 0 20 0,1 3 9 0,-4 0 3 15,0 7 51-15,-4 2 10 0,1 4 3 0,-1 0 0 16,-3 6 6-16,0 0 2 0,8 6 0 0,-5 0 0 16,1 4-51-16,-1 2-9 0,1-2-3 0,-1 8 0 15,1-2-13-15,-4 6-2 0,3-3-1 0,-3 3 0 16,4 0-15-16,-4 3-10 0,3-6 12 0,-3 6-12 16,4-3 9-16,-1-7-9 0,1 4 0 0,-1-3 9 15,1-7-9-15,-1 1 10 0,4-1-10 0,-3-3 10 16,3-3-2-16,-3 1 0 0,3-1 0 0,-4-6 0 15,4-1 14-15,0-5 2 0,-3 0 1 0,3-1 0 16,0-9-16-16,-4 4-9 0,5-7 10 0,-1 0-10 0,0 0 9 16,-4-3-9-16,8 6 8 0,-8 0-8 0,4-3 12 15,0 3-4-15,0-3 0 0,0 7 0 0,1-4 0 16,-1 10 0-16,0-4 0 0,0 4 0 0,0-1-8 0,0 4 0 16,0 3 0-16,0 0 0 0,4 3 15 0,-1 3-3 15,4 0 0-15,-3 3 0 0,3 4 17 0,0-1 3 0,0 0 1 16,0 4 0-16,0-4-20 0,4 7-4 15,0 0-1-15,-1-4 0 0,-3 4-8 0,4-4-14 0,-4 4 3 0,0-3 1 32,0 2-20-32,-3-5-4 0,0 9-1 0,-1-7 0 15,1 1-97-15,-1-1-19 0,-3-2-4 0</inkml:trace>
  <inkml:trace contextRef="#ctx0" brushRef="#br0" timeOffset="74083.6">26049 15638 1621 0,'-10'-13'33'0,"6"7"10"0,8-3-35 0,-1-1-8 0,1 1 0 0,3-7 0 31,3 0-36-31,-3-6-10 0,0 0-2 0,4 1 0 0,0-8-56 0,-1 7-11 0,-3 0-2 0,0 0-1 16,0 0 96-16,-3 13 22 0,-1-3 0 0,-3 5 0 16,0-2 136-16,0 9 28 0,0 0 4 0,0 0 2 15,0 0-34-15,-3 0-6 0,-4 6-2 0,-4 4 0 16,4-1-81-16,-3 3-17 0,-5 10-3 0,1 0-1 15,0 3-14-15,0 4-4 0,0-1 0 0,-4 3 0 16,1 1-8-16,-1-1 8 0,0 0-8 0,4 1 8 16,0-4-8-16,0 0 8 0,3-3-8 0,1-3 8 15,-1-3 11-15,4-6 1 0,0-1 1 0,4-3 0 16,3-2-21-16,0-7 0 0,-4 6 0 0,4-6 8 16,0 0-34-16,11-3-6 0,3-3-2 0,-4-4 0 15,5 4 18-15,-1-3 3 0,-4 2 1 0,1 1 0 16,-1 0 12-16,1-1-9 0,-4 1 9 0,4 6-8 15,-11 0 8-15,7 0 0 0,-7 0 0 0,3 6 0 16,4-2 0-16,-3 2 11 0,-1 0-3 0,1 7 0 16,-4-1 2-16,0 7 0 0,-4 3 0 0,1-3 0 15,-4 9-10-15,0-3 0 0,0 3 0 0,0-3 8 0,-4 4-8 0,-3 2 0 16,0 0 0-16,0 1 0 0,-4-1 0 0,0 4 0 0,1-1 0 16,3-3 0-16,-4 1 0 0,4-10 0 0,0 3 0 0,7-6 0 31,-4-4-21-31,8-5-10 0,-4-1-1 0</inkml:trace>
  <inkml:trace contextRef="#ctx0" brushRef="#br0" timeOffset="75450.25">26331 15537 1436 0,'0'0'30'0,"0"0"6"0,0 0-28 0,0 0-8 0,0 0 0 0,0 0 0 16,0 0 56-16,0 0 9 0,0 0 3 0,0 0 0 16,0 0-32-16,0 7-5 0,0-7-2 0,4 9 0 15,-1-3-16-15,1 4-3 0,-1-1-1 0,1 4 0 16,0-4 8-16,3 7 2 0,-4-4 0 0,4 7 0 16,-3-3 5-16,3 3 2 0,0-1 0 0,0 1 0 15,3-3-5-15,1 3-1 0,-4 3 0 0,4-3 0 16,-4-1 2-16,0 4 0 0,0-6 0 0,0 3 0 15,-4 6-8-15,4-6-2 0,1-1 0 0,-1 1 0 16,-4 0 0-16,4-3 0 0,-3 3 0 0,-1-1 0 16,4-2-12-16,-3 0 0 0,-1-1 0 15,4-2 0-15,-3-4 0 0,-1 4 0 0,-3-7 11 0,4 4-11 16,-1-4 0-16,1-3 0 0,0 6-10 0,-1-2 10 16,-3-7 0-16,0 0 13 0,0 0 0 0,0 0 0 15,0 0 7-15,0 0 2 0,0 0 0 0,0 0 0 0,0 0-1 16,4-7 0-16,-1-2 0 0,1 6 0 0,-4-7 18 0,0 1 3 0,0-3 1 15,0-1 0-15,0 0-28 0,0-5-6 16,0 2-1-16,0-6 0 0,-4 0-8 0,4-3 8 0,0-3-8 16,0 0 8-16,0-4-8 0,4 4 0 0,-1-3 0 0,1 2-11 15,3-2 1-15,-4-3 0 0,4 8 0 0,0-2 0 16,0 0 10-16,1 3 0 0,-1 6 0 0,0-3 0 16,0 6-12-16,0 1-6 0,0-1-2 0,-4 4 0 15,4 2 6-15,-3 1 1 0,-1 3 0 0,1-4 0 16,-4 10 13-16,0 0 8 0,0 0 0 0,0 0-8 15,0 0 0-15,0 0 0 0,0 0 0 0,0 0 0 16,0 0-14-16,0 0 3 0,0 0 1 0,0 0 0 16,0 0-3-16,0 0-1 0,0 0 0 0,0 0 0 15,-4 6-2-15,4 4-1 0,-3-1 0 0,-4 1 0 16,3-1-1-16,1 0 0 0,-1 1 0 0,1-1 0 16,-1 1-17-16,1-1-3 0,-1-3-1 0,1 1 0 15,-4 2-164-15,3-6-33 0</inkml:trace>
  <inkml:trace contextRef="#ctx0" brushRef="#br0" timeOffset="76283.58">26801 15983 999 0,'0'0'42'16,"3"3"-34"-1,1-3 39-15,3 6 7 0,0-3 2 0,-4-3 0 16,1 6-4-16,-4-6 0 0,0 0 0 0,3 4 0 16,-3-4 10-16,4 9 2 0,-4-9 0 0,0 0 0 15,3 0 0-15,-3 0 0 0,0 0 0 0,0 0 0 16,0 0-16-16,0 0-2 0,0 0-1 0,0 0 0 16,4-9-1-16,3-1-1 0,-4-9 0 0,1 1 0 15,3-8-25-15,-3 1-5 0,-1-3-1 0,4 0 0 16,-3-7-12-16,-1 1 0 0,4-4 0 0,-3 4 0 0,3 3 0 15,0 2 0-15,-4 4-8 0,4 0 8 0,-3 9 0 16,3 4 0-16,-3-1 0 0,-1 4 0 0,4 3 0 16,-3-1 12-16,-1 1-1 0,1 6-1 0,3 0 6 0,-4 3 2 0,4 4 0 0,-3 2 0 15,3 3-18-15,0 4-9 0,0 3 1 16,0 0 0-16,0 3 8 0,0 3 0 0,4 3 0 0,-4-3-8 16,0-6 8-16,4 6 0 0,-1-9 0 0,1-1 0 15,-1 1 0-15,1-3-10 0,-1 2 1 0,-2-5 0 16,2-4 9-16,1 3 0 0,-1-9 0 0,1 7 0 15,-4-7 0-15,0-7 0 0,0 7 0 0,0-9 0 16,0 6 9-16,0-3-9 0,-3-4 12 0,3-2-12 16,-4-1 16-16,1 1-4 0,-4-7-1 0,3 6 0 15,1-6 7-15,-4 7 2 0,0-4 0 0,3 0 0 16,-3 4-7-16,0-1-1 0,4 4 0 0,-1 0 0 16,-3 2-12-16,4 1 0 0,-4 6 0 0,4-6 0 15,-4 6 0-15,7 0 0 0,0 6 0 0,3 0 0 16,-3-3 0-16,7 7 0 0,-3-4 0 0,0 4 0 15,3-1 10-15,0 3-10 0,0-2 10 0,0 2-10 16,-3-2 0-16,3-1 8 0,-4-6-8 0,4 7 0 16,-3-1 0-16,3 1-8 0,-3-7 8 0,-1 3-13 15,1-3-81-15,-1 0-16 0,-3-3-3 0</inkml:trace>
  <inkml:trace contextRef="#ctx0" brushRef="#br0" timeOffset="77638.61">28042 15525 1668 0,'0'0'47'0,"0"0"11"16,0 0-46-16,0 0-12 0,0 0 0 0,0 0 0 15,0 0 0-15,-10 3 0 0,3 0 0 0,0 3 0 16,0-2 0-16,-4 5 0 0,4-3 0 0,0 4 0 16,-4-1 12-16,4 4 0 0,0-4 0 0,0 4 0 15,0-4 20-15,0 0 4 0,0 1 0 0,3-1 1 16,1-3-20-16,3 4-4 0,0-4-1 0,3 0 0 15,-3-2-12-15,4 2 0 0,-1-3 0 0,1 0 0 0,7 0 0 16,-4 0-15-16,3 0 5 0,1 1 1 0,3-4 9 0,0 3 0 16,4-3 0-16,-4 3 0 15,3 0 0-15,-2 0 0 0,2 0 0 0,-3-3 0 0,0 3 0 0,-3 1 0 16,3-4 10-16,-3 6-10 0,3-3 15 0,-4-3-3 16,-3 6-1-16,4-3 0 0,-4 4-3 0,-3 2-8 0,3-6 12 0,-4 10-4 15,-3-7-8-15,0 3 10 0,0 1-10 0,-3-1 10 16,-1 4-10-16,1-1 10 0,-4 4-10 0,-1 3 10 15,1-4-10-15,-3 4 0 0,3 0 0 16,-4 0 8-16,1-3-8 0,3-1 0 0,0-2 0 0,-1-4 0 16,1 1-30-1,4-1-2-15,3-9 0 0</inkml:trace>
  <inkml:trace contextRef="#ctx0" brushRef="#br0" timeOffset="77881.97">28420 15211 2452 0,'0'13'69'0,"0"-4"16"16,3 1-68-16,4 2-17 0,0-2 0 0,0 2 0 16,1 1-20-16,2 2-8 0,-3 1-2 0,0 3 0 15,0 6-12-15,4 0-2 0,-4 6-1 0,0 1 0 16,4-1 27-16,-4 0 6 0,-4 1 0 0,8-1 1 15,-4 1 11-15,3-4-10 0,-3 6 10 0,4-6-10 16,-4-6-28-16,0 0-6 0,-3-3 0 0</inkml:trace>
  <inkml:trace contextRef="#ctx0" brushRef="#br0" timeOffset="78077.45">28497 15562 2488 0,'0'0'52'0,"0"0"12"0,0 0-52 16,0 0-12-16,0 0 0 0,0 0 0 0,0 0 10 0,0 0-1 0,0 0 0 0,4-9 0 15,-1 0-19-15,8-1-4 0,0-2-1 0,-1 2 0 32,1 1-9-32,-1 0-1 0,4-1-1 0,-3 1 0 0,0-1-6 0,3 4-2 0,0-3 0 0,-4-1 0 15,5 1-122-15,-1-1-24 0,0 1-4 16</inkml:trace>
  <inkml:trace contextRef="#ctx0" brushRef="#br0" timeOffset="78465.03">28928 15484 1887 0,'-25'10'39'0,"18"-10"10"16,0 6-39-16,7-6-10 0,-7 3 0 0,0 3 0 16,0 0-43-16,0 4-10 0,-4-4-3 0,4 4 0 15,-3 2 7-15,2-3 1 0,1 4 0 0,4-4 0 0,-4 4 48 0,0 0 0 0,3 2 9 0,1-5-1 16,-1 2 28-16,4-6 4 0,0 4 2 0,0-10 0 16,4 6-42-16,-4-6 0 0,7 0 0 0,0 0-11 31,3 0-18-31,-3-6-4 0,4-4-1 0,0 1 0 0,-1 0 8 0,4-7 2 0,-3 3 0 0,3-2 0 15,0 2 24-15,-3-3 11 0,-1 4-1 0,1-1 0 16,-1 1 45-16,-2-1 9 0,2 4 1 0,-3 0 1 16,0-1 14-16,-3 10 2 0,-4 0 1 0,7 0 0 15,-7 0-32-15,7 0-7 0,0 0 0 0,-7 0-1 16,7 0-31-16,-3 6-12 0,-1-2 11 0,1 5-11 16,-1 0 0-16,-3-2-12 0,4 2 1 0,-1 0 0 15,1-2-30-15,-1-1-7 16,1 0 0-16,-4-6-1 0,0 0-130 0,0 0-25 0</inkml:trace>
  <inkml:trace contextRef="#ctx0" brushRef="#br0" timeOffset="78720.36">29221 15425 2299 0,'7'18'96'15,"0"-2"-76"1,0 0-12-16,0-1-8 0,0-2 12 0,0-1-12 15,-4-2-56-15,5-4-17 0,-5 4-4 0,4-4-1 16,0-3-10-16,-3 0-3 0,3-3 0 0,-7 0 0 16,7 0 40-16,-4-6 8 0,1 0 2 0,-1-4 0 15,1-2 72-15,-1-4 14 0,-3-3 3 0,4 0 1 0,-4 4-1 0,3-10-1 0,1-1 0 0,0 1 0 16,-1 0-23-16,1 0-5 0,-1 3-1 0,1 0 0 16,3 3 2-16,-4 1 0 15,4 5 0-15,0-3 0 0,-3 7-8 0,-1 0 0 0,4-1-1 16,-3 4 0-1,0 3-40-15,3-3-8 0,0 6-2 0</inkml:trace>
  <inkml:trace contextRef="#ctx0" brushRef="#br0" timeOffset="79169.16">29503 14951 2504 0,'0'0'52'0,"0"3"12"0,3 7-52 0,4-1-12 0,0 0 0 0,1 1 0 16,2 2 0-16,-3-2 0 0,0 2 0 0,0 4-10 16,0 0-18-16,0 2-4 0,4 4-1 0,-4-3 0 15,4 6 7-15,-4 0 2 0,3 1 0 0,1-5 0 16,3 5 2-16,-3-5 1 0,-1 1 0 0,1-3 0 16,-1-3-19-16,1-4-3 0,-4-2-1 0,3-1 0 15,-2 1-25-15,-1-4-6 0,0-3-1 0,0-3 0 16,-7 0-3-16,0 0-1 0,3-3 0 0,-3 3 0 15,4-6 32-15,-4-4 7 0,3 7 1 0,-6-6 0 16,3 2 17-16,-7-2 4 0,3 0 1 0,-3 2 0 16,-3 1-21-16,-1 0-4 0,4 0-1 0,-4 2 0 15,1 1 44-15,-1 3 0 0,-3-3 8 0,3 3 0 0,4 0 29 0,-3 0 7 0,6 3 0 0,4-3 1 16,0 0 27-16,-7 0 4 0,7 0 2 0,0 0 0 16,0 0 27-16,0 0 6 0,0 0 1 0,0 0 0 15,0 0-23-15,0 0-4 0,0 0-1 0,0 0 0 16,0 0-28-16,0 0-7 0,-3-6-1 0,3 0 0 15,0-4-22-15,3 1-5 0,-3 0-1 0,7-7 0 16,0 6-20-16,0-2 0 0,4-1 0 0,3-2 0 31,0 2-27-31,0-3-6 0,4 4-2 0,0-4 0 0,-1 4-42 16,1 2-9-16,0 1-2 0</inkml:trace>
  <inkml:trace contextRef="#ctx0" brushRef="#br0" timeOffset="79668.62">30106 15105 2055 0,'0'0'43'0,"0"0"9"0,0 0-41 15,0 0-11-15,0-7 0 0,0 7 0 0,0 0 0 0,-7 0-9 0,7 0 9 0,-7 0-13 16,0 0 5-16,-4 10 8 0,1-1-13 0,3 7 5 16,-4-4 20-16,1 4 4 0,-1 3 0 0,4 0 1 15,-4-4 11-15,4 1 3 0,4-3 0 0,-1 2 0 16,1-2-31-16,3-4-20 0,3-2 4 0,1-1 0 16,3-3-36-1,3-3-8-15,1-3 0 0,3-3-1 0,7-1-15 16,-3-2-2-16,3-4-1 0,0 4 0 15,4 0 15-15,0-1 4 0,-4 1 0 0,3 2 0 0,-6-2 76 0,3 9 16 0,-7 0 4 0,4 0 0 16,-4 0 46-16,-3 6 10 0,3-3 1 0,-7 7 1 16,0 6-45-16,-7-4-9 0,0 7-1 0,0-3-1 15,-7 6-38-15,0-4-20 0,0 1 3 0,-4 0 0 16,1 3-123-16,-5-3-25 0,-2 0-5 16</inkml:trace>
  <inkml:trace contextRef="#ctx0" brushRef="#br0" timeOffset="79920.94">30484 14587 2329 0,'10'16'98'0,"-3"0"-78"15,4-4-3-15,-1 1 0 0,-3 6 0 0,4-1 0 31,0 1-41-31,-4 3-9 0,3 10-2 0,1-1 0 0,-1 0 22 0,1 7 4 0,0-4 1 0,-1 7 0 16,1 0 8-16,-1 3 11 0,1 0-3 0,-1-4 0 16,1 1-8-16,3 0 0 0,-3-7 0 0,3 1 8 31,0-4-27-31,-3 1-5 0,-1-7-2 0,1-3 0 16,-1-4-139-16,1 4-28 0,-1-9-6 0</inkml:trace>
  <inkml:trace contextRef="#ctx0" brushRef="#br0" timeOffset="80370.86">30519 15136 1964 0,'-4'-9'83'0,"1"-4"-67"16,3-3 54-16,3-2 10 0,1-1 3 0,-1-3 0 16,8 0-63-16,0-3-12 0,3-3-8 0,0 9 10 0,0-3-26 0,0 3-4 15,0 6-2-15,0 1 0 16,4-1 10-16,-1 4 3 0,1 0 0 0,0 5 0 15,-4-2-21-15,0 6-4 0,0 0-1 0,-3 0 0 16,-1 6-29-16,4-2-7 0,-3-4-1 0,0 6 0 16,-4-3 0-16,0 10 0 0,0-1 0 0,0 1 0 15,0-1-12-15,0 1-4 0,-4-1 0 0,4 1 0 16,-3-4 71-16,3 7 17 0,0-4 0 0,0 4 0 16,-3-3 48-16,3 2 12 0,0 1 4 0,-4 0 0 15,4-1 15-15,0 1 3 0,0 3 1 0,-3 0 0 16,3-1-33-16,0-2-6 0,4 3-2 0,-4 0 0 15,0-4-15-15,0 4-3 0,0-3-1 0,0 0 0 16,0-4-12-16,0 1-3 0,0-4 0 0,4-3 0 0,-4 1-8 0,3-7 0 16,-3 0 0-16,4-3 8 0,0-7-8 0,-1 1 0 15,-3-4 0-15,4-3 0 0,-4-2 0 0,-4-1-11 0,4 0 3 0,-3-3 0 16,-4 0 8-16,3 3 0 0,-3-6 10 0,0 6-10 16,0-3 42-16,-3 4 2 0,3-1 1 0,-4 3 0 15,1 1-14-15,-1-1-3 0,1 6-1 0,-4 1 0 16,3 6 1-16,-3-3 0 0,0 6 0 0,-3 0 0 15,-1 6-41-15,0 3-8 0,-3 1-2 0,0-1 0 16,-3 4-13-16,-1-1-4 0,0 1 0 16</inkml:trace>
  <inkml:trace contextRef="#ctx0" brushRef="#br0" timeOffset="80913.41">26617 16807 1295 0,'0'0'27'0,"0"0"6"0,0 0-33 15,-7-3 0-15,4-6 0 0,3 9 0 0,0 0 0 0,0 0 0 0,0 0 0 0,-8-3 0 16,8 3 26-16,0 0 5 0,-3-7 1 0,3 7 0 15,0 0 32-15,0 0 6 0,0 0 2 0,0 0 0 16,3 7-7-16,1 2-1 0,0-3 0 0,-1 7 0 16,4 3-6-16,-3 5-2 0,3 1 0 0,0 0 0 15,0 7-35-15,0-4-7 0,0 3-2 0,0 3 0 16,-4-3-12-16,-3 1 0 0,4-1 0 0,-4-3 0 16,0 0 12-16,-4-3-4 0,1 0-8 0,-1-3 12 15,1-4 4-15,3-2 0 0,-4 0 0 0,1-7 0 16,3-6 9-16,0 0 3 0,0 0 0 0,0 0 0 15,-4-13-16-15,1-6-4 0,3-9 0 0,-4-3 0 16,8-4-8-16,-1-5-11 0,1-7 3 0,3 3 0 16,0-3-29-16,0-7-6 0,4 7-1 0,-4 0 0 15,3 3-25-15,1 4-6 0,-1 2-1 0,1 4 0 16,-4 5-41-16,0 10-9 0,0-2-2 0</inkml:trace>
  <inkml:trace contextRef="#ctx0" brushRef="#br0" timeOffset="81226.57">26966 16773 2245 0,'0'19'95'0,"4"3"-76"15,-4-4-19-15,3 7 0 0,-3 1 0 0,4-1 0 16,-4-3-12-16,0 3-7 0,0-3-1 0,3 0 0 15,-3-4 52-15,4 1 9 0,3 0 3 0,-3-6 0 16,3-4-44-16,0-3-14 0,0-3 0 0,3-3 0 16,1-6-43-16,3-3-9 0,0-7-2 15,0-3 0-15,0-9 34 0,4 3 6 16,-4-3 2-16,4-7 0 0,-4-2-28 0,0 2-6 0,0-3 0 0,0 1-1 31,-3-4 16-31,-1 3 3 0,1 1 1 0,0 2 0 0,-4 7 24 0,-4 3 5 16,4 3 0-16,-3 6 1 0,3 1 11 0,-7 12-8 0,3-4 8 0,-3 7-8 15,0 0-35-15,0 0-6 0</inkml:trace>
  <inkml:trace contextRef="#ctx0" brushRef="#br0" timeOffset="81718.27">27626 16525 1531 0,'4'-3'64'0,"-1"-3"-51"16,1 3-26-16,3-4-6 0,-4 4-1 0,-3 3 0 16,0 0 7-16,0 0 1 0,0 0 0 0,0 0 0 15,4 13 70-15,3-4 14 0,-7 10 4 0,0 0 0 16,0 3 6-16,-4 3 2 0,1-3 0 0,-1 6 0 15,1 3-40-15,-4 1-7 0,3-1-1 0,1-3-1 16,-1 0-22-16,1-2-4 0,-1-5-1 0,0-2 0 16,4-3-8-16,0-7-16 0,0 7 4 0,0-13 1 15,0-3-23-15,0 0-5 0,0 0-1 0,8-9 0 16,-5-1 29-16,4-8 11 0,0-4-8 0,0 0 8 16,-3-3-8-16,3-4 8 0,0 1-8 0,-4 3 8 15,4-3 19-15,-3 3 9 0,-1-3 1 0,-3-1 1 16,4 10 19-16,0-6 4 0,-1 7 1 0,1-1 0 15,-1 3-21-15,1 4-4 0,-1 2-1 0,-3 4 0 16,4 0-28-16,-1-1 0 0,1 4 0 0,-4 3 0 16,7 3 16-16,0 0-4 0,0 4 0 0,0 2 0 15,4 4-12-15,-1-4 0 0,1 7 0 0,3-1 0 16,0 4 0-16,0 0 0 0,0 3 0 0,0 0 0 16,0 0 0-16,-3 0 0 0,3 3 0 0,-3-3 0 15,-1-3 0-15,4-4-18 0,-3-2 4 0,0 3 1 16,-1-1-133-16,1-2-26 0</inkml:trace>
  <inkml:trace contextRef="#ctx0" brushRef="#br0" timeOffset="82218.46">28674 16356 1881 0,'0'6'53'0,"3"3"12"0,-3 7-52 0,4 3-13 0,-1 0 0 0,1 3 0 16,-4 3 32-16,3-3 4 0,1 6 1 0,-4 0 0 15,7 0-12-15,-3 1-2 0,3 2-1 0,0-9 0 16,0 3-11-16,0-6-3 0,3 3 0 0,1-10 0 15,0-2-8-15,-1-1 0 0,1-9 0 0,3 0 0 16,-4 0 0-16,1-6 0 0,3-4 0 0,0-2 0 0,0-7 0 0,-3-3-12 16,3-6 2-16,-3 0 1 0,3-1 1 15,-7-2 0-15,3 0 0 0,-3-4 0 0,-3 4 32 16,3-4 6-16,-4 1 2 0,1-1 0 0,0 10-2 0,-4-3 0 0,0 3 0 16,0 3 0-16,3 3-30 0,-3 4 0 0,4 5 0 0,-4 1 0 31,0 3-26-31,0 6-8 0,0 0-2 0,3-4 0 15,1-2-137-15,-1 3-28 0</inkml:trace>
  <inkml:trace contextRef="#ctx0" brushRef="#br0" timeOffset="82562.52">29302 16089 2131 0,'-7'10'60'0,"3"-1"14"16,1 4-59-16,-4-4-15 0,0 10 0 0,-1-7 0 15,1 4 0-15,-3-3 0 0,-1 2 0 0,4 1 0 0,-3 0-12 0,-1-1 2 16,4 4 0-16,0-6 0 16,0 5 10-16,0-5 0 0,3 0 8 0,1-4-8 0,-1 4 0 0,1-7 0 15,3-6 0-15,0 0 0 16,0 0 0-16,0 0 0 0,3 3 0 0,4 0 0 0,4 3 0 0,-1-6 0 16,5-6 0-16,2 6 0 15,1 0 0-15,-1-3 0 0,5 3 0 0,-1-3 0 0,-4 0 0 0,1 3 0 16,0 0 0-16,-4 3 0 15,0 0 0-15,0 0 0 0,0 3 0 0,-3-3 0 0,-1 7 0 0,-3-1 0 0,0 1 0 0,-3-1 0 16,-1 7 0 0,-3-4 0-16,0 4 0 0,0 0 0 0,-7-1-16 0,4 4-4 15,-8-6 0-15,4 5-1 0,-3 4 21 0,3-6-9 0,-4 3 9 16,0-3 0-16,1-4-16 0,3 1 3 0,3-7 1 0,4-6 0 31,0 0-108-31,0 0-22 0,0 0-4 0</inkml:trace>
  <inkml:trace contextRef="#ctx0" brushRef="#br0" timeOffset="82883.66">29662 16199 2026 0,'0'0'44'0,"-4"6"10"0,8 4 2 0,-4 2 1 16,3-2-45-16,-3 8-12 0,4-2 0 0,-1 3 0 15,-3-3-16-15,4 2-4 0,-1 1-2 0,1-3 0 16,-1 3 0-16,1-7 0 0,-1 7 0 0,1-3 0 0,-1-1 2 0,-3-2 0 15,4 0 0-15,-1-4 0 16,-3 0-16-16,0-9-4 0,0 0 0 0,0 0 0 16,0 0-22-16,0 0-5 0,0 0-1 0</inkml:trace>
  <inkml:trace contextRef="#ctx0" brushRef="#br0" timeOffset="83478.08">29746 15992 2293 0,'0'0'50'0,"-3"13"10"0,6-4 3 0,-3 7 2 0,4-1-52 0,-1 1-13 0,1-3 0 0,-1 2 0 15,-3 1 9-15,4-4-1 0,-1 1 0 0,1 3 0 16,-1-4-26-16,1-2-6 0,0-1 0 0,-1 0-1 16,4 1-18-16,-3-1-3 0,-1-2-1 0,4 2 0 15,-3-3 30-15,-1-3 5 0,4 4 2 0,0-7 0 16,-3 0 10-16,3 0-8 0,0 0 8 0,0-7-8 15,4 1-10-15,-4-3-2 0,3-4 0 0,1 4 0 16,-4-7-42-16,0 4-9 0,0-4-1 0,0 6-1 16,0 1 32-16,0 0 6 0,0-1 2 0,0 4 0 15,-3 0 33-15,3-1 0 0,-4 4 0 0,1-3 0 0,3 6 8 0,-3-3 3 16,-4 3 0-16,0 0 0 0,7 0 33 0,-7 0 8 16,0 0 0-16,0 0 1 15,3 3 9-15,-3-3 2 0,4 3 0 0,-4-3 0 0,7 6-36 0,-4-2-8 16,1 2 0-16,-1-3-1 15,1 3 3-15,-1 0 1 0,1-2 0 0,-1 2 0 0,4-3 9 0,1 6 1 16,-1 1 1-16,0 9 0 0,0-7-21 16,3 4-4-16,1 3-1 0,-1 3 0 0,1-4-8 15,3 11 0-15,0-4 0 0,0 3 0 0,0 3 0 16,4 1 0-16,0 5 8 0,-4-2-8 0,0-1 0 0,0 7 0 0,0 6 0 0,-3 0 8 16,-1 0-8-16,1 0-17 0,-4-6 4 0,0 0 1 15,0-1 12-15,-3 1 0 0,-1 0 0 0,1 0 10 16,-4-4 1-16,-4-2 0 0,1 2 0 0,-8-5 0 15,-3-1-11-15,-4-3 0 0,-3 4 0 0,0-7-11 16,-4 0 22-16,1 0 4 0,-5 0 1 16,5-6 0-16,-1-3 26 0,-3-7 6 0,3 0 0 0,0-2 1 15,4-4 3-15,0-6 0 0,3 0 0 0,1-7 0 16,-1 1-36-16,4-7-6 0,3-6-2 0,4-6 0 16,4-7-8-16,3-5-17 0,7-7 4 0,3 0 1 15,12-7-32-15,2-2-7 0,1-4-1 16,7-2 0-16,3 5-204 0,0-2-42 15</inkml:trace>
  <inkml:trace contextRef="#ctx0" brushRef="#br0" timeOffset="84086.46">27072 17456 2105 0,'0'0'88'16,"0"0"-70"-1,0 0 29-15,0 0 5 0,0 0 2 0,0 0 0 16,0 0-45-16,0 10-9 0,0-1 0 0,4 4 0 16,-1 2-12-16,4 7 1 0,-3 0 0 0,3 10 0 15,0 2-1-15,-4 7-1 0,5 6 0 0,-5 6 0 0,1-3-3 16,-1 4 0-16,-3 2 0 0,0-3 0 0,0 4 4 0,0-4 0 16,-3-3 0-16,-1-3 0 0,4 0-9 0,-3-6-2 15,-1-3 0-15,4-10 0 16,-4 0-135-16,1-6-27 0</inkml:trace>
  <inkml:trace contextRef="#ctx0" brushRef="#br0" timeOffset="84262.99">26628 17964 2298 0,'0'0'48'0,"0"0"11"0,14-3-47 0,3 0-12 0,5-3 0 0,6-4 0 15,7-8 0-15,4-4 0 0,3-10 0 0,4 1 0 16,7-10-36-16,-4 3-4 0,8-2 0 0,-8-1 0 16,1 3-153-16,-5 1-31 0,1-1-7 0</inkml:trace>
  <inkml:trace contextRef="#ctx0" brushRef="#br0" timeOffset="85057.38">27386 17497 2156 0,'0'13'48'0,"0"5"9"0,0 11 3 0,0 5 0 0,4 1-48 0,-4 2-12 0,3 1 0 0,-3 3 0 15,4-4 8-15,-4 1 0 0,-4 0 0 0,4-4 0 16,0-3-8-16,0 1 0 0,4-4 0 0,-4-3 0 15,3-3 0-15,-3 0 0 0,0-3 0 0,0-4 0 16,0 1 0-16,0-6 0 0,0-1 0 0,0-9 0 16,0 0 14-16,0 0 4 0,7-3 1 0,0-3 0 15,0-7-34-15,0-6-6 0,4-9-2 0,-4 3 0 16,4-10 23-16,-1-2 0 0,1-7 0 0,-1 0 0 16,5-3-8-16,-1 6-1 0,0 0 0 0,0 4 0 15,-4 2-11-15,5 10-3 0,-5 0 0 0,1 6 0 16,-4 7 5-16,0 5 1 0,0-2 0 0,0 9 0 15,0 0 29-15,-3 13 7 0,3-1 1 0,-4 7 0 0,4 0 9 16,-3 6 3-16,6-6 0 0,-6 6 0 16,3 3-20-16,0 0-4 0,-4 7-8 0,1-7 12 15,3 6-12-15,-3-5 0 0,3 2 0 0,0-9 0 16,0 6 0-16,0-6 0 0,0 0 0 0,0-6 0 16,4-4-19-16,-4-5-6 0,0 2-2 0,3-3 0 15,-3-3-29-15,4-3-7 0,-4-3-1 0,0-3 0 16,0-3 8-16,0 2 0 0,0-5 1 0,0-1 0 15,-3-6 25-15,-1 1 5 0,4-4 1 0,-3-3 0 16,3 3-13-16,0-4-3 0,0-2 0 0,4 3 0 16,-4 0-19-16,0 3-4 0,3 0-1 0,-3 0 0 15,0 0-9-15,4 3-3 0,0 1 0 0,-4 5 0 16,0 1-2-16,0 2-1 0,0 1 0 0,0 3 0 0,0 2 79 16,-7 4 28-16,0 0-1 0,0 0 0 0,0 0 116 0,0 0 23 15,0 0 5-15,0 0 1 0,3 4-90 0,-3-4-18 0,7 0-3 0,-7 0-1 16,4-4-60-16,3-2 0 0,-3 3-9 0,-1-6 0 31,-3 2-24-31,4-2-5 0,-1-1-1 0,1 1 0 16,-4-3-13-16,3-4-4 0,1 6 0 0,-1 1 0 0,-3-4 36 0,0 4 6 0,4 0 2 0,-4-1 0 15,0 4 12-15,0 6 16 0,0 0-3 0,0 0-1 16,0 0 68-16,0 0 12 0,0 0 4 0,0 0 0 16,0 0-27-16,0 0-5 0,-11 6 0 0,8 1-1 15,-4 2-34-15,0 3-6 0,3 4-2 0,-3 0 0 16,0 3 1-16,0-1 0 0,0 4 0 0,3 4 0 15,-3-1 0-15,0 0 0 0,4 3 0 0,-4 0 0 16,3 0-22-16,4 4-15 0,-3-4 3 0,3 0 0 16,3-6 12-16,-3-3 15 0,4-7-3 0,3 1-1 15,0-4-26-15,3 1-5 0,1-7 0 0,3-3-1 16,-3-3-17-16,3-7-3 0,3-2-1 0,-3-7 0 16,4-3-43-16,-4-6-9 0,4-3-2 15</inkml:trace>
  <inkml:trace contextRef="#ctx0" brushRef="#br0" timeOffset="85359.17">28346 17412 1280 0,'0'0'54'16,"-11"7"-43"-1,4-4 98-15,-4 3 20 0,4-3 4 0,-3 7 1 16,-1-1-64-16,1 0-13 0,3 1-2 0,-4-1-1 0,0 1-13 0,4-1-2 0,0 4-1 0,-3-4 0 16,3 0-24-16,0 7-5 0,3-3-1 0,-3-4 0 15,4 7-8-15,-5-4 8 0,5 4-8 0,-1-3 8 16,1-4-8-16,3 3 0 0,0-2 0 0,0-1 0 15,3 7 0-15,1-4 0 0,-1-2-10 0,5-4 10 32,-1 0-32-32,3 1-1 0,1-4 0 0,3-3 0 15,0 3 2-15,0-3 1 0,4 3 0 0,-1-3 0 0,-3 3 18 0,1 0 3 0,-1-3 1 0,0 7 0 16,-4-4-8-16,-3 3 0 0,4 0-1 0,-7 4 0 16,3-1 27-16,-4 1 6 0,-3 2 0 0,4 4 1 15,-8-4-17-15,4 7 0 0,-3-3 0 0,-4-1 0 16,3 1-40-16,-3 0-11 15,-4 0-2-15,4-7-1 0,0 7-53 16,0-7-10-16,0-3-3 0</inkml:trace>
  <inkml:trace contextRef="#ctx0" brushRef="#br0" timeOffset="85703.25">28508 17390 2010 0,'-7'10'84'16,"0"-7"-67"0,0 6 20-16,3 1 4 0,1-4 1 0,-1 4 0 15,1-7-34-15,-1 6-8 0,1-3 0 0,3-6 0 16,-4 10 0-16,1-4-11 0,3 3 3 0,0-2 0 16,0-4-20-16,3 3-3 0,-3 0-1 0,7 1 0 0,-3-1 32 0,3 0 0 0,3 0 0 0,1-6 0 15,0 7 0-15,3-4-9 16,0-3 9-16,0 6 0 0,0-3-15 0,0-3 3 0,0 0 0 0,0 7 0 15,0-4 12-15,-3-3-12 0,3 6 12 0,-3-3-12 16,-1 6 12-16,-3 1-9 16,0-4 9-16,0 4-8 0,0 2 8 0,-3 1-10 0,0 2 10 15,-4-2-10-15,0 6 10 0,-4-4-8 0,-3 4 8 16,0 0-8-16,0 0-11 0,-4 6-1 0,1 0-1 16,-4-3 0-16,3 0-1 0,0-3 0 0,1-1 0 0,3-2 0 15,-4-3-82 1,4-4-16-16</inkml:trace>
  <inkml:trace contextRef="#ctx0" brushRef="#br0" timeOffset="87823.66">29023 17977 539 0,'-11'0'23'15,"1"0"-170"1,-1 0-33-16</inkml:trace>
  <inkml:trace contextRef="#ctx0" brushRef="#br0" timeOffset="88103.75">28755 18087 597 0,'-7'9'16'0,"-4"-3"5"0,4 4-21 0,4-7 0 16,3-3 0-16,0 0 0 0,0 0 15 0,0 0-2 0,0 0 0 0,0 0 0 16,0 0 23-16,0 0 5 0,0 0 1 0,0 0 0 15,0 0 45-15,0 0 9 0,0 0 1 16,0 0 1-16,0 0 2 0,0 0 0 0,0 0 0 15,0 0 0-15,0 0-12 0,0 0-1 16,0 0-1-16,0 0 0 0,0 0-35 0,0 0-7 0,0 0-2 16,0 0 0-16,-4 6-20 0,4-6-4 0,0 9-1 15,0 4 0-15,4 0 0 0,-4 2 0 0,3-2 0 0,4 15 0 16,-3 0-17-16,-1 7 10 0,4 5-10 0,0 1 8 16,-3 6-8-16,3 0 0 0,0 3 0 0,0 1-11 15,4-7-1-15,-4 3-1 0,0-4 0 0,0-5 0 16,0-3-36-16,0-7-7 0,4-3-2 0,-4-6 0 15,-4-4-111-15,4-5-23 0</inkml:trace>
  <inkml:trace contextRef="#ctx0" brushRef="#br0" timeOffset="88318.18">28674 18381 1652 0,'-7'-6'34'0,"0"0"9"0,3-4-35 0,1-2-8 16,3 2 0-16,-4 1 0 16,4-4-25-16,0-2-7 0,0 2-2 0,4 1 0 0,-1 2 17 0,1 1 3 0,-1-1 1 0,-3 4 0 15,4 0-10-15,-4 6-1 0,0 0-1 0,0 0 0 16,0 0 13-16,0 0 4 0,0 0 0 0,0 0 0 31,0 0-24-31,0 0-5 0,0 0-1 0</inkml:trace>
  <inkml:trace contextRef="#ctx0" brushRef="#br0" timeOffset="88493.97">28751 18212 1116 0,'-7'13'32'0,"4"-7"6"0,3-6-30 0,0 0-8 0,0 0 0 0,0 0 0 15,-7 3 0-15,7-3 9 0,0 0-9 0,0 0 10 16,0 0-159-16,0 0-32 0,0 0-7 0</inkml:trace>
  <inkml:trace contextRef="#ctx0" brushRef="#br0" timeOffset="88557.8">28734 18218 486 0</inkml:trace>
  <inkml:trace contextRef="#ctx0" brushRef="#br0" timeOffset="89756.18">27936 17717 801 0,'-10'-7'16'0,"6"-2"5"16,-3 9-21-16,4-3 0 0,3 3 0 0,-4 0 0 15,4 0 104-15,-7-7 16 0,0 7 3 0,4 0 1 0,3 0-50 0,-7 0-10 0,0 7-1 0,7-7-1 16,0 0-19-16,0 0-4 0,0 0-1 0,0 0 0 16,0 0-24-16,0 0-5 0,3 3-1 0,-3-3 0 15,7 6-8 1,-7-6 0-16,7 3 0 0,4-3 0 0,-1-3 8 0,4-3-8 0,1 3 0 0,-1-7 8 15,3-5-8-15,1-4 8 0,0 6-8 0,-4-5 8 16,3-1-8-16,1 0 0 0,-4 0 0 0,0 0 0 16,-3 0 0-16,3 1 0 0,-4-1-10 0,-2 3 10 15,2 0 0-15,-6 4 0 0,3 3 0 0,-4-7 0 16,1 6 0-16,-4 7 8 0,3-6 1 0,-6 3 0 16,3 6 35-16,-4-4 6 0,-3-2 2 0,4 6 0 15,-4-3-16-15,-4 0-4 0,4 0 0 0,0 3 0 16,-4 0-8-16,4 3-3 0,-3 3 0 0,3-3 0 15,-4 4-13-15,0-1-8 0,4 3 8 0,-3-6-8 16,-4 7 0-16,3 6 0 0,-3-7 0 0,3 7 0 16,-3 2 0-16,0 1 8 0,0 3-8 0,0 0 0 15,3 0 8-15,1 9-8 0,-4 1 10 0,7-1-10 16,0 0 0-16,0 1 0 0,3 2 0 0,0-2 0 16,4-7 16-16,4 0-4 0,0-3 0 0,3-7 0 15,0 1-12-15,0-3 0 0,3-4-12 0,1-3 12 16,3-2-24-16,0 2 3 0,0-6 0 0,4-6 0 15,-1-4-11-15,1 4-3 0,3-10 0 0,0 0 0 16,-3 4-37-16,0-7-8 0,-1 0-2 0,1 7 0 16,0-4-43-16,-4 4-9 0,3 2-2 0</inkml:trace>
  <inkml:trace contextRef="#ctx0" brushRef="#br0" timeOffset="90454.53">28706 17224 1664 0,'0'0'47'0,"0"0"11"0,0 0-46 0,0 0-12 0,0 0 0 0,0 0 0 16,0 0 18-16,0 0 2 0,0 0 0 0,0 0 0 15,0 0-20-15,-8 3 0 0,8-3 0 0,-7 0 0 16,0 7 29-16,4-4 3 0,-4 3 0 0,-4-3 0 15,8 7-19-15,-4-4-3 0,0 0-1 0,0 10 0 16,3-7 22-16,-3 1 4 0,0-1 1 0,3 1 0 16,1-1-15-16,-1 0-2 0,4-9-1 0,-3 7 0 15,3-7-18-15,0 0 0 0,0 0 0 0,0 0 0 16,0 0-20-16,-4 6-8 0,4-6-2 0,0 0 0 16,0 0 4-16,0 0 1 0,0 0 0 0,0 0 0 15,0 0-30-15,0 0-5 0,4-3-2 0</inkml:trace>
  <inkml:trace contextRef="#ctx0" brushRef="#br0" timeOffset="90890.37">28582 17557 1523 0,'0'0'32'0,"7"-10"7"0,0 10-31 16,0-9-8-16,4-1 0 0,-1 1 0 0,1-7 0 0,0 1-10 0,3-4 10 0,0 0-13 31,0 0-32-31,0 0-7 0,4 1 0 0,-4-1-1 0,0 0 37 0,0-3 16 0,-3 3-12 0,3 0 12 16,-4 1 0-16,-3 5 18 0,4 1-2 0,-4-4 0 16,-4 3 37-16,1 1 7 0,0-1 2 0,-1 4 0 15,-3-1 0-15,-3 1 0 0,3 0 0 0,-4 5 0 16,-3-2-2-16,0 3-1 0,0-3 0 0,-4 6 0 15,1 6-18-15,-4-3-3 0,3 3-1 0,-3 4 0 16,0-1-21-16,-4 4-5 0,4-1-1 0,0 4 0 16,0 0 6-16,0 3 0 0,0 2 1 0,-1 1 0 15,1 7-1-15,0-1-1 0,0 0 0 0,0 3 0 16,0 4-1-16,3-1 0 0,-3 4 0 0,0 0 0 16,7-1 10-16,0-2 3 0,0-4 0 0,3 0 0 15,8 1 8-15,-1-7 1 0,5 0 1 0,2-3 0 16,4-9-37-16,4 2-15 0,-1-5 1 0,5-4 0 15,2-6-14-15,5-6-4 0,2-1 0 16,-2-5 0-16,-1-4-19 0,4-6-4 0,-4 0-1 0,0-3 0 31,0-3-161-31,0 0-33 0</inkml:trace>
  <inkml:trace contextRef="#ctx0" brushRef="#br0" timeOffset="91541.73">28533 18328 1907 0,'0'0'40'0,"0"0"8"0,3-9-38 0,1-1-10 0,3 1 0 15,0-4 0-15,3-6 0 0,1-6 0 0,3 0 0 16,0 0 0-16,0-3-25 0,4-3 2 0,0-1 1 0,3-2 0 31,0 6-6-31,4 6 0 0,-1-3-1 0,1 3 0 0,3 0 19 0,-3-3 10 0,3 12-10 0,-3-3 10 16,-4 4-14-16,4 2 3 0,-1 4 1 0,-6 3 0 15,0 3-10-15,-1 3-1 0,-6 0-1 0,3 3 0 16,-7 4 42-16,4-1 8 0,-4 4 1 0,0-1 1 16,-4 1-1-16,-3 6 0 0,0 0 0 0,0-4 0 15,-7 7-1-15,4 0-1 0,-4-3 0 0,-4 6 0 16,1 0-27-16,-1-3-11 0,-3 3 1 0,0 0 0 15,-4-3-9-15,-3 6-1 0,0-6-1 0,-4 7 0 16,4-4 11-16,-4 6 10 0,0-3-13 0,1 0 5 16,-1-2 19-16,7-1 4 0,1-7 1 0,-1 1 0 15,8-3 10-15,3-4 2 0,-1-5 1 0,8-7 0 16,0 0-169-16,4-7-35 0</inkml:trace>
  <inkml:trace contextRef="#ctx0" brushRef="#br0" timeOffset="91921.72">29376 18262 1892 0,'-7'16'53'0,"7"-16"13"16,0 0-53-16,-4 6-13 0,4-6 0 0,0 0 0 0,0 0 0 15,0 0 0-15,0 0 0 0,-3 6 0 16,-4-2-32-16,0-1-10 0,0 0-2 0,-4 3 0 0,4-3 28 0,0 7 4 0,-4-1 2 0,1 0 0 15,-1 7 19-15,-3 0 4 0,0 3 1 0,0-1 0 16,3 1 30-16,1 0 7 0,3 0 1 0,-4 3 0 16,4-3-52-16,3-1 0 0,1-2 0 0,-1-3 0 15,1-4-10-15,3 0 1 0,0-9 0 0,0 0 0 32,0 0-34-32,0 0-6 0,7-9-2 0,-4-4 0 0,4-2 21 0,0-4 4 0,4-3 1 0,-4 0 0 15,4-6-9 1,-4 3-2-16,0 0 0 0,-4 0 0 0,4 3 26 0,0 3 10 0,-3 3-8 0,3 1 8 15,0 5 47-15,-3 1 14 0,-1 2 3 0,1 1 1 16,-4 6 3-16,0 0 0 0,7 0 0 0,0 6 0 16,0 1-16-16,-4 2-4 0,4 1 0 0,0 2 0 15,-3 1-38-15,3-4-10 0,0 0 0 0,0 7 0 16,0-7-56-16,0 1-12 0,0 2-4 0</inkml:trace>
  <inkml:trace contextRef="#ctx0" brushRef="#br0" timeOffset="92195.99">29605 18203 2278 0,'-3'15'50'0,"3"7"10"0,3-6 3 0,-3 3 1 16,7-7-51-16,0 1-13 0,0 2 0 0,0-2 0 15,4-13-31-15,0 9-9 0,-1-9-1 0,-3 0-1 16,4-3-42-16,-1-3-8 0,-3-3-1 0,4-1-1 15,0-5-17-15,-4-4-3 0,0-3-1 0,3 3 0 16,-3-6 37-16,-3 0 7 0,-1 6 2 0,4-3 0 0,-3-3 60 0,-1 0 9 0,1 0 8 0,0 3-8 16,-4-3 70-16,3 3 8 0,1 0 2 0,-4 3 0 15,3 3-30-15,-3 4-6 0,0-4 0 16,0 13-1-16,0-3-18 0,0 6-3 0,0 0-1 16,7-3 0-1,-3-1-61-15,-4 4-13 0,7-6-3 0</inkml:trace>
  <inkml:trace contextRef="#ctx0" brushRef="#br0" timeOffset="92554.33">29990 17986 2158 0,'-4'16'91'16,"-3"0"-73"-1,4-1 26-15,-1 1 6 0,0-7 1 0,-3 10 0 16,4 3-75-16,-1-3-14 0,-3 3-3 0,4 0-1 15,-1-3-29-15,-3-1-5 0,4 1-2 0,-1 0 0 16,4-3 30-16,-3-1 7 0,3 1 1 0,3-6 0 16,-3-4 40-16,4 0 0 0,-4-6 0 0,7 0 0 0,0 0 0 0,0-6 0 15,0-4 0-15,3-2 0 16,-2-1 0-16,-1 1 8 0,-4-4-8 0,4 4 8 0,0-10 19 0,0 9 4 16,-3-3 1-16,-1 4 0 15,1-1 0-15,-1 1 1 0,4 2 0 0,-3 1 0 0,0 0 12 16,-1 2 3-16,1 4 0 0,-4 3 0 0,0 0-15 0,0 0-2 0,7 0-1 0,-7 0 0 15,3 3-10-15,4 0-1 0,0 4-1 0,0-1 0 32,0 0-18-32,-3 4 0 0,-1-1 0 0,1 0 0 15,-1-2-34-15,5 2-4 0,-5-3-1 0,4 4 0 16,0-1-31-16,0-3-6 0,0-2-2 0,0-4 0 16,0 0-29-16,4 0-5 0,-4 0-2 0</inkml:trace>
  <inkml:trace contextRef="#ctx0" brushRef="#br0" timeOffset="93209.38">30279 17924 1516 0,'0'0'32'0,"0"0"6"0,0 0-30 0,0 0-8 0,-4 6 0 0,4-6 0 16,-3 3 80-16,3 6 16 0,-4 1 2 0,4-1 1 16,-3 1-67-16,3-1-12 0,0 0-4 0,0 1 0 15,0-1-2-15,3-3-1 0,-3 7 0 0,4-4 0 0,-1 1-13 16,1-7 0-16,-1 6-9 0,-3-2 9 0,8-4-14 0,-5 3 3 15,4-3 1-15,-3-3 0 16,3 6 10-16,0-6 0 0,3 0 0 0,-3 0-8 0,-3-6 8 0,3 6 0 16,0-3 0-16,-3-3 0 0,-1-4 0 0,4 7 8 15,-3-3-8-15,-1-3 8 0,1 2-8 0,-4-2 8 16,3 3-8-16,1-1 8 16,-4 1 0-16,3 0 0 0,1 0 0 0,-1-1 0 0,1 4-17 0,-1 0-3 15,-3 3-1-15,4-3 0 0,-4 3-2 0,0 0 0 0,3-3 0 0,-3 3 0 31,0 0-13-31,0 0-4 0,8 3 0 0,-1-3 0 16,0 3 32-16,-7-3 0 0,3 0 0 0,4 0 0 0,0-3 0 16,0 3 0-16,0-3 0 0,0 0 0 0,-3-1 0 15,3 1 0-15,0 0 0 0,-3 0 0 0,3-3 0 0,-4-4 0 16,4 10 0-16,-3-3 0 0,-1-3 0 0,4 6 0 0,0 0 8 16,-3 0-8-16,3 0 8 0,0 0-8 0,0 0 0 15,0 9 0-15,0-9 26 0,0 10-2 0,0-4 0 0,0 0 0 16,0 1-12-16,4-1-4 0,0-3 0 0,-1 0 0 15,1 0-8-15,-1-3 0 0,1 0 9 0,3-3-9 16,-3 0-11-16,3-6-6 0,0-1-2 0,0-2 0 16,-3-4-13-1,3-3-4-15,0 7 0 0,-4-7 0 0,1 3 13 0,0-3 3 16,-1 4 0-16,-6-1 0 0,3-3 20 0,-7 3 13 16,3 1-1-16,-3 5-1 0,0 10 33 0,0 0 6 0,0-6 2 15,-3 0 0-15,-4 0-16 0,3-1-2 0,1 1-1 0,3 6 0 16,0 0-10-16,-7 6-3 0,-1 4 0 0,1-1 0 15,4 4-20-15,-1-1-8 0,1 1 0 0,-1 2 0 16,4-2-4-16,0 3 0 0,4-7 0 0,-4 4 0 16,0-1-16-16,3 1-3 0,1-4-1 0,-1 0 0 15,4 1-16-15,1-4-4 0,-1 0-1 0,0-2 0 16,0 2 8-16,3-3 1 0,1-3 1 0,-1 6 0 16,1-3 15-16,0-3 4 0,-1 0 0 0,1 0 0 0,-4 0 12 0,3 0 4 15,-3 0 0-15,1 0 0 0,-1-3 8 0,0-3 11 16,0 3-3-16</inkml:trace>
  <inkml:trace contextRef="#ctx0" brushRef="#br0" timeOffset="94005.76">30977 17403 1197 0,'0'0'50'0,"-3"-3"-40"16,3 3 88-16,0 0 18 0,0 0 3 0,0 0 1 15,0 0-33-15,0 0-7 0,0 0 0 0,0 0-1 16,0 9-18-16,0 1-3 0,3-1-1 0,-3 4 0 16,4-1-42-16,3 4-15 0,-3 3 9 0,3-1-9 0,0 1 0 0,0 0-20 15,3 3 3-15,-3 0 1 16,4 0-12-16,0 0-1 0,-1 0-1 0,1-3 0 15,-1-1-10-15,1 1-1 0,3-3-1 0,-3-3 0 16,-1-1 13-16,1-3 2 0,-1 1 1 0,-3-4 0 16,0 0 6-16,-3-2 2 0,-4-4 0 0,0 0 0 15,0 0 8-15,0 0 2 0,0 0 0 0,0 0 0 16,-7 0-21-16,-4-7-4 0,1 4-1 0,-1 0 0 16,1 0 18-16,2 3 3 0,-2 0 1 0,3-3 0 0,-4 3 52 0,4 0 12 15,7 0 1-15,0 0 1 0,0 0-29 0,0 0-5 16,-3-7-2-16,-1 1 0 0,4 3-3 15,0-3-1-15,4-4 0 0,3 7 0 0,0-3-2 0,0 3 0 16,0-7 0-16,3 4 0 0,5-3-12 0,-5-1 0 0,4-5 8 16,4 5-8-16,-4-2 11 0,0-4-1 15,0 4 0-15,0-4 0 0,0 3-10 0,4-2-11 0,-7 2 3 0,3 4 0 16,-4-4 8-16,1-3 11 0,-4 10-3 0,-3 0 0 16,-1 0 0-16,1-1-8 0,-4 1 12 0,0 6-4 15,0 0 8-15,0 0 0 0,0 0 1 0,-7 3 0 16,7-3 3-16,-7 3 0 15,-1 4 0-15,5 5 0 0,-4-6-20 0,3 4 0 0,1 6 0 0,3-4-9 16,-4 7 9-16,1-3 0 0,3-1 0 0,-4 1 0 16,8-4-12-16,-4-2 0 0,7 6 0 0,-4-4 0 15,4-3-7-15,0 1-1 0,1-10-1 0,2 6 0 16,-3-3-19-16,0-3-4 16,4-3-1-16,-4-3 0 0,3-4 24 0,1 1 5 0,0 0 0 0,-4-1 1 15,0 1 15-15,0-7 0 0,-4 4-10 0,4-4 10 0,-3 3 0 16,3 1 0-16,-4-7 0 0,1 10 0 0,-4-4 15 15,4 4 7-15,-1-1 2 0,-3 4 0 16,4 0 24-16,-4 3 4 0,0 3 2 0,0 0 0 16,0 0-10-16,0 0-1 0,3-4-1 0,-3 4 0 15,7-3-42-15,-3 3-24 0,3 3 4 0,-4 1 0 0,4 2 3 0,0 0 1 16,0 0 0-16,0 4 0 16,1-4-4-16,-1 4 0 0,3-7 0 0,-3 6 0 15,4-3-26-15,3 1-6 16,0-4 0-16,0 0-1 0,0-3-10 0,4 0-1 0,-4 0-1 15,4-6 0-15,-1 2 37 0,-3-5 8 16,1 0 2-16,2 6 0 0,1-7 18 0,-4-6 0 16,0 7 0-16,-3-7-597 0</inkml:trace>
  <inkml:trace contextRef="#ctx0" brushRef="#br0" timeOffset="94255.09">31796 17221 2358 0,'0'0'52'0,"0"0"10"0,-4 6 2 0,1 4 3 0,3-4-54 0,0 0-13 0,3 1 0 0,1 2 0 16,-1-6 0-16,1 7-12 0,3-1 3 0,4 0 0 16,-4 1-50-16,3-1-9 0,4 1-3 0,0-1 0 15,1 4 25-15,2 2 5 0,1 1 1 0,3 0 0 16,0 2 40-16,-3-2 0 0,3 3 0 0,0 0 0 16,0 0 43-16,-3-1 4 0,0 4 1 0,-4-3 0 15,0 0 8-15,-4 0 3 0,-3 0 0 0,0-1 0 16,-3 4-22-16,0-3-4 0,-8-6-1 0,-3 5 0 15,0 1-44-15,-7 3-8 0,-4 0-3 0,-7 0 0 16,1-3-63-16,-1-6-13 0,-7 5-2 16</inkml:trace>
  <inkml:trace contextRef="#ctx0" brushRef="#br0" timeOffset="96172.69">27774 8398 1325 0,'0'0'37'0,"0"0"9"16,0 0-37-16,0 0-9 0,-7 6 0 0,7-6 0 15,-3 3 0-15,3-3 0 0,-7 10 0 0,7-10 0 16,-4 6 10-16,1 0 6 0,3 1 2 0,0-7 0 16,0 0 5-16,0 0 1 0,0 0 0 0,3 9 0 0,1 0 20 0,-1-2 4 15,4-1 0-15,0 0 1 0,4 0 3 0,3 1 0 0,4 2 0 16,3 0 0-16,0 1-10 0,4-1-2 0,3 7 0 0,7 0 0 31,0-1-7-31,4 1-1 0,7 3-1 0,0 0 0 0,7-4-14 0,0 4-2 0,3 3-1 16,1-6 0-16,3 3-5 0,0-4-1 15,0-2 0-15,-1-4 0 0,5-6 8 0,-1 7 0 0,1-10 1 16,3 0 0-16,-3 0 3 0,-1 0 1 0,1-3 0 16,6-4 0-16,-3 1-9 0,7-3-1 0,4-1-1 0,-8-5 0 15,4 2-10-15,-3-3 0 0,7-2 0 0,-8-1 8 16,4 6-8-16,0-6 0 0,0 1 9 0,-3 2-9 16,7-3 0-16,-8-3 9 0,4 3-9 0,-3 0 0 15,-1 4 9-15,1-4-9 0,3 0 0 0,0 4 9 16,-3-4-9-16,3 0 0 0,-7 0 0 0,3 0 0 15,-6-3 0-15,-1 4 0 0,1-4 0 0,-4-4 0 16,0 5 0-16,-7-1 8 0,3-7-8 0,-3 1 0 16,-7 0 0-16,-4 0 0 0,1-1 8 0,-8 1-8 0,0-3 0 0,-3-4 10 15,-4 4-10-15,-3-3 10 16,-1-7-10-16,-6 0 10 0,0-3-10 0,-4-6 10 0,-4 9-10 0,-3-6-9 16,-7-3 9-16,-3 0-13 15,-1-3 13-15,-3 2 0 0,-3 1 0 0,-1 3 0 0,1-3 0 0,-8 0-12 16,4 6 12-16,-4 3-12 15,1-3 12-15,-5-3 0 0,1 3-10 0,0 4 10 16,-4-1 0-16,1 0 0 0,-5 0 0 0,1 4 0 16,0-1 0-16,-4 4 0 0,1-1 8 0,-5 1-8 0,-3-1 8 0,-3 1-8 0,0-4 0 15,-8 10 8-15,1-7-8 16,-4 4 0-16,0 0 0 0,-3 9 0 0,-1 3 0 0,1 0 0 16,-4 0 0-16,-4 3 0 0,4 4-10 15,0 3 10-15,0-1-13 0,-3 10 5 0,3-3 8 0,-4 6 0 16,1 3 0-16,-4 1 0 0,3 5 0 0,-6 4 0 0,-1 3 0 15,1 3 0-15,-4 3 0 0,0 3 0 0,-4 0 0 0,4 4 0 16,-4-4 0-16,1 9 0 0,-4 1 0 0,3 0-8 16,0 2 8-16,1-2 0 0,-1 3 0 0,4-4 0 15,-4 10 0-15,4-3 0 0,0 0 0 0,4 0 0 16,-1 3 0-16,4-3 8 0,4 0-8 0,6 0 0 16,4-7 9-16,7 7-9 0,1-3 12 0,9-3-12 15,1-1 0-15,7-5 0 0,3-1 0 0,7-3 0 16,1 1 0-16,6-1 0 0,1-3 0 0,3 3 0 15,3-3 0-15,4 10 0 0,4-7 0 0,-1 3-9 16,4 1 9-16,0-1-12 0,0 0 12 0,4 1-12 16,-1-1 12-16,1 3-13 0,-4 4 5 0,4-3 8 15,3 2-43-15,-4 1-1 0,4-1 0 0,-3 4 0 16,3 0-124-16,-3 3-24 0</inkml:trace>
  <inkml:trace contextRef="#ctx0" brushRef="#br0" timeOffset="108269.99">27122 12637 1645 0,'0'0'69'0,"0"0"-55"32,0 0-42-32,0 0-8 0,3 3-1 0,-3-3-1 15,7 0-38-15,-7 0-8 0,0 0-2 0</inkml:trace>
  <inkml:trace contextRef="#ctx0" brushRef="#br0" timeOffset="110776.2">30251 12389 754 0,'0'0'21'0,"0"0"5"0,0 7-26 0,0-7 0 0,3 3 0 0,-3-3 0 16,0 0 41-16,0 0 3 0,0 0 1 0,0 0 0 16,0 0 11-16,0 0 1 0,0 0 1 0,0 0 0 15,0 0-22-15,0 0-5 0,0 0-1 0,0 0 0 16,0 9 11-16,0-9 3 0,0 0 0 0,0 0 0 16,4 6-16-16,-4-6-4 0,0 0 0 0,0 0 0 15,0 7-12-15,0-7-4 0,0 0 0 0,0 0 0 16,0 3-8-16,0-3 0 0,0 9 0 0,0-9 8 0,0 0-8 0,0 0 0 15,0 7 0-15,0-7 0 16,0 3 0-16,0-3 0 0,0 0 0 0,0 0 0 16,3 6 0-16,-3 0 0 0,0-6 0 0,4 6 8 15,-4-6 8-15,0 0 2 0,0 0 0 0,0 0 0 16,0 0-6-16,3 4-2 0,-3-4 0 0,0 0 0 16,4 3 0-16,-4-3 0 0,7 6 0 0,-7-6 0 0,0 0 0 0,0 0 0 15,0 0 0-15,0 0 0 16,0 0 20-16,0 0 4 0,0 0 1 0,0 0 0 15,0 0-35-15,0 0 0 0,0 0 0 0,0 0 0 0,0 0 0 16,0 0 15-16,0 0-3 0,0 0-1 0,0 0-11 16,0 0 0-16,0 0 0 0,0 0 0 0,0 0 0 0,0 0-9 15,0 0 9-15,0 0-13 0,0 0 13 0,3-3 0 0,1 3 0 0,-4 0-9 16,0 0 9-16,7 3 0 0,-7-3 0 0,7 0 0 16,-3 0 0-16,3 3 0 0,-4-3-10 0,4 0 10 15,0 0 0-15,-3 0 14 0,3 0-1 0,0 0 0 16,-7 0-13-16,3 0 0 0,-3 0-12 0,0 0 12 15,8 0 0-15,-8 0 0 0,0 0 0 0,0 0 0 16,0 0 0-16,0 0 14 0,0 0-4 0,0 0-1 16,0 0-9-16,0 0 0 0,0 0 0 0,0 0 0 15,0 0 0-15,0 0 0 0,0 0 9 0,0 0-9 16,0 0 0-16,0 0 0 0,3-3 0 0,-3 3 0 16,0 0 0-16,0 0 0 0,0 0 0 0,0 0 0 15,0 0 0-15,0 0 0 0,0 0 0 0,0 0 8 0,0 0-8 0,0 0 12 16,0 0-4-16,0 0 0 0,4 0 4 0,-4 0 0 15,0 0 1-15,0 0 0 16,0 0-13-16,0 0 8 0,0 0-8 0,0 0 0 16,0 0 0-16,0 0 0 0,0 0 0 0,0 0 0 0,0 0 0 0,0 0 0 15,0 0 0-15,0 0 0 0,0 0 0 0,0 0 0 16,0 0 0-16,0 0 0 16,0 0 0-16,0 0 0 0,0 0 0 0,0 0 0 15,0 0 0-15,0 0 0 0,0 0 0 0,0 0 0 16,7 0 0-16,-7 0 0 0,0 0 0 0,0 0 0 0,0 0 0 0,7 0 0 0,-7 0 0 15,0 0 0-15,0 0 0 0,0 0 0 0,0 0 0 0,0 0 0 16,0 0 0-16,0 0 0 0,0 0 0 0,0 0 0 16,0 0 0-16,0 0 0 0,0 0 0 0,0 0 0 15,0 0 0-15,0 0 0 0,0 0 0 0,0 0 0 16,0 0 0-16,0 0 8 0,0 0-8 0,3 0 0 16,-3 0 0-16,7 0 9 0,-7 0-9 0,0 0 8 15,0 0-8-15,0 0 8 0,0 0-8 0,0 0 8 16,0 0 7-16,0 0 1 15,0 0 0-15,0 0 0 0,0 0-16 0,0 0 0 0,0 0 0 0,0 0 0 16,0 0 0-16,0 0-10 0,0 0 2 0,0 0 0 16,0 0 8-16,0 0 11 0,0 0-3 0,0 0 0 15,0 0-8-15,0 0 0 0,4-6 0 0,-4 6 0 16,0 0 0-16,0 0 0 0,0 0 0 0,0 0 0 16,0 0 0-16,0 0-12 0,0 0 2 0,0 0 1 15,0 0 9-15,0 0 0 0,0 0 0 0,0 0 0 0,0 0 0 0,0 0 0 16,7 0 0-16,-7 0 0 0,0 0 0 15,0 0 0-15,0 0 0 0,0 0 0 0,0 0 0 0,0 0 8 16,0 0-8-16,0 0 8 0,0 0-8 0,0 0 8 16,0 0-8-16,0 0 8 0,0 0-8 0,0 0-12 15,0 0 4-15,0 0 0 0,7 3 8 0,-7-3 0 16,0 0 0-16,0 0 0 16,0 0 0-16,0 0 0 0,0 0 0 0,0 0 0 0,0 0 0 0,0 0 0 15,0 0 0-15,0 0 0 16,0 0 0-16,0 0 0 0,0 0 0 0,0 0 0 0,0 0 0 15,0 0 0-15,0 0 0 0,0 0 0 0,0 0 0 0,0 0 11 16,0 0-3-16,0 0 0 0,0 0-8 0,0 0-11 0,0 0 3 0,0 0 0 16,0 0 8-16,0 0 11 0,0 0-3 0,0 0 0 15,0 0-8-15,0 0-11 0,0 0 3 0,0 0 0 16,3 0 8-16,-3 0 0 0,0 0 0 0,0 0 0 16,0 0 0-16,0 0 0 0,0 0 0 0,0 0 0 15,0 0 0-15,0 0 0 0,0 0 0 0,0 0 0 16,0 0 0-16,0 0 0 0,0 0 8 0,0 0-8 15,0 0 0-15,0 0 0 0,0 0 0 0,0 0 0 16,0 0 8-16,0 0-8 0,0 0 8 0,0 0-8 16,0 0 0-16,0 0 0 0,0 0 0 0,0 0 0 15,0 0 0-15,0 0 0 0,8 0 0 0,-8 0 0 16,7 0 0-16,-7 0 0 0,0 0 0 0,0 0 0 0,0 0 0 16,0 0 0-16,0 0 0 0,0 0 0 0,0 0 0 15,0 0 0-15,0 0 0 0,0 0 0 0,7 0 8 0,-7 0-8 16,0 0 8-16,0 0-8 0,0 0 8 0,0 0-8 15,0 0 8-15,0 0-8 0,0 0 0 0,0 0 0 16,0 0 0-16,0 0 0 16,0 0 0-16,0 0 0 0,0 0 0 0,3 3 0 0,-3-3 0 0,0 0 0 15,4 6 0-15,-4-6 0 16,0 0 0-16,0 0 0 0,0 0 0 0,0 0 0 0,0 0 0 0,3 7 0 16,-3-7 0-16,0 0 0 15,0 0 0-15,0 0 0 0,0 0 0 0,0 0 0 16,0 0 0-16,0 0 0 0,0 0 12 0,4 6-4 0,-4-6-8 0,0 0 0 0,0 0-8 0,0 0 8 15,0 0 0-15,0 0 0 0,0 0 0 16,3 3-8-16,-3-3 8 0,0 0 0 0,0 0 0 0,0 9-8 16,0-9 8-16,0 0 0 0,0 0 0 0,0 0 0 15,0 0 0-15,0 0 0 0,4 10 0 0,-4-10-8 16,0 0 8-16,0 0-10 0,3 6 10 0,-3-6-10 16,0 0 10-16,0 0 0 0,0 0-9 0,0 0 9 15,0 0-8-15,0 0 8 0,0 0-10 0,0 0 10 16,0 0 0-16,0 0-9 15,0 0 9-15,0 0 0 0,0 0 0 0,4 3 0 0,-4-3 0 16,0 0 0-16,0 0 0 0,0 0 0 0,0 0 0 0,0 0 0 16,0 0 0-16,0 0 8 0,0 0-8 0,0 0 0 15,0 0 0-15,0 0 0 0,0 0 0 0,0 0 0 16,0 0 0-16,0 0 0 0,0 0 0 0,0 0 0 16,0 0 0-16,0 0 0 0,0 0 0 0,0 0 0 15,0 0 0-15,0 0 0 0,0 0 0 0,0 0 0 16,0 0 10-16,0 0-2 0,0 0-8 0,0 0 12 15,0 0-4-15,0 0-8 0,0 0 11 0,0 0-11 16,0 0 12-16,0 0-12 0,0 0 12 0,0 0-12 0,0 0 12 0,0 0-12 16,0 0 12-16,0 0-12 0,0 0 8 0,0 0-8 15,0 0 0-15,0 0 0 0,0 0 0 0,0 0 0 16,0 0 0-16,0 0 0 0,0 0 0 0,0 0 0 16,0 0 0-16,0 0 0 15,0 0 0-15,0 0 0 0,0 0 0 0,0 0 0 16,0 0 0-16,0 0 0 0,0 0 0 0,0 0 0 0,0 0 0 0,0 0 0 15,0 0 0-15,0 0 0 16,0 0 0-16,0 0 0 0,0 0 0 0,0 0 0 0,0 0 0 16,0 0 0-16,0 0 0 0,0 0 0 0,0 0 0 0,0 0 0 15,0 0 0-15,0 0 0 0,0 0 0 0,0 0 0 0,0 0 0 0,0 0 0 32,0 0 0-32,0 0 0 0,0 0 0 0,0 0 0 0,0 0 13 0,0 0-4 0,0 0-1 0,0 0 0 15,0 0 0-15,0 0 0 0,0 0 0 0,0 0 0 16,0 0-8-16,0 0 10 0,0 0-10 0,0 0 10 15,0 0-10-15,0 0 0 0,0 0 0 0,0 0 0 16,0 0 0-16,0 0 0 0,0 0 0 0,0 0 0 16,0 0 0-16,0 0 0 0,0 0 0 0,0 0 0 15,0 0 0-15,0 0 0 0,3 6 0 0,-3-6 0 16,0 0 0-16,0 0 0 0,0 0 0 0,0 0 0 16,0 0 0-16,0 0 0 0,0 0 0 0,0 0 0 15,0 0 0-15,0 0 0 0,0 0 0 0,0 0 0 0,0 0 0 0,0 0 0 16,0 0 0-16,0 0 0 0,0 0 0 0,0 0 0 15,0 0 9-15,0 0-9 16,0 0 0-16,0 0 0 0,0 0 0 0,0 0 0 16,0 0 0-16,0 0-12 0,0 0 12 0,0 0-12 15,0 0-22-15,0 0-5 0,0 0-1 0</inkml:trace>
  <inkml:trace contextRef="#ctx0" brushRef="#br0" timeOffset="116444.46">33348 9950 1041 0,'0'-9'29'0,"0"9"7"0,-3-10-28 0,3 7-8 0,-4-3 0 0,4-4 0 16,-3 4 40-16,-1-3 6 0,0 2 2 0,1-2 0 16,-4-4-34-16,0 4-6 0,-4 0-8 0,1-7 11 15,-1 7-11-15,-3-10 0 0,3 6 0 0,1 1-11 16,-4-1 11-16,3 1 0 0,-3 2 0 0,0-6 0 16,0 4 34-16,0-7 2 0,3 7 1 0,-7-14 0 15,1 11 14-15,-4-4 2 0,3 0 1 0,0 4 0 16,1 2-12-16,-1-3-2 0,0 7-1 0,1-1 0 15,-4 7-17-15,3-6-3 0,-3 3-1 0,0 6 0 16,-1-7 2-16,1 4 0 0,0 0 0 0,0 0 0 16,0 0-20-16,0 3 0 0,3-3 0 0,-3 6 0 15,3-3 0-15,-3 3 0 0,0 0 0 0,0 0 0 16,0 4-11-16,-1-4 1 0,1-3 0 0,-3 0 0 16,2 6 10-16,-2 3 0 0,2 1 0 0,1-1 0 0,-3 1 0 0,2-1 0 15,-2-3 0-15,3 4 0 16,-1-1 8-16,1 4 3 0,0-1 1 0,0 1 0 0,3-1-12 0,1 1 0 15,-5-1 0-15,5 4-11 0,-1-3 11 0,1-4 16 16,-5 3-4-16,5 1-1 0,-1 0-11 0,0 2 0 16,1-2 0-16,-1 6 0 0,4 3 0 15,-4-4-11-15,4-5 11 0,-3-1-8 0,3 4 8 16,-4 0 8-16,4-4-8 0,-4 4 11 0,4 6-11 16,-4-3 0-16,1-4 0 0,3 1 0 0,-4 0 0 0,0-1 0 15,4 1-12-15,-3 0 12 0,3-4 0 0,-1 7 0 16,-2-3 9-16,3 0-1 0,0-1-8 15,-1 4 0-15,5-6 0 0,-1 5 0 0,1-8 0 0,-1 9 9 0,4-7-9 16,-3 1 10-16,2 2-2 0,-2-5-8 0,-1 2 12 16,4 1-4-16,0 6-8 0,0-1 0 15,0-5 0-15,0 9 8 0,-4-3-8 16,4 3 0-16,0 0 0 0,-3 0 0 0,3 6 0 16,0-6 8-16,-4 0-8 0,4 0 0 0,0 0 0 15,-4 3 0-15,4-3 0 0,0 3 0 0,0 0 8 16,4-3-8-16,-1 3 0 0,1-6 8 0,-1 9-8 0,1-3 8 15,-1-3-8-15,4 0 8 0,-4 3-8 0,1 0 0 0,3-3 0 0,0 3 8 16,0 0-8-16,0-3 0 0,0-3 0 0,-4 9 0 16,4-6 0-16,0 3 0 0,0-3 0 0,4 6 0 15,-4 1 0-15,0-4 0 0,3 0 0 0,-3 3 0 16,4 0 0-16,-4 0 0 0,4 1 0 0,-4-1 0 16,3 3 0-16,-3 1 0 0,4-4 0 0,3 3 0 15,-4 4 0-15,4-1 8 0,-3-9-8 0,3-3 0 16,3 3 8-16,1 0-8 0,-4-3 0 0,4 3 8 0,3-3 0 0,-4 0-8 15,1 3 12-15,3-3-4 16,0 0-8-16,4 0 0 0,-1 0 9 0,1 0-9 0,0-3 16 0,-4 6-2 16,0-3 0-16,4-3 0 0,-4 3-14 0,0-4 0 15,0 1 0-15,-4 6 0 0,1-6 0 0,0 3 0 16,-1-3 0-16,1 3 0 0,-1-3 0 0,1 0 0 16,-4 6 0-16,4-7 0 0,-1 1 0 0,1 3 0 15,-1-3 0-15,1 3 0 0,0-3 0 0,3 3 0 16,-4-7 0-16,4 4 0 0,0 0 0 0,-3 0 0 15,3-7 0-15,0 7 0 0,0-3 0 0,0 0 0 0,-3-1 0 16,3-2-10-16,0 2 10 0,0-2 12 0,4 3-2 0,-4-4-1 16,0 7-1-16,4-6-8 0,0 2 12 0,-4 1-4 15,3 0-8-15,1-4 0 0,-4 4 0 0,4-7-11 16,-1 1 11-16,1 5 0 0,0-2 8 0,-1-1-8 16,1-2 0-16,-1 2 8 0,1-2-8 0,0-1 0 15,-1 1 0-15,1-4 0 0,3 0 0 0,-3 3 0 16,3-5 0-16,-3-4 9 0,6 9-1 0,-2-9-8 15,-1 6 8-15,0-3-8 0,0-3 0 0,-3 7 0 16,3-7 0-16,0 0 0 0,-3 3 0 0,-1-3 0 16,4 0 0-16,-3 0 0 0,0 0 0 0,3 0 0 15,0 0 0-15,-3 0 0 0,-1 0 0 0,4 0 0 16,-3 0 0-16,3 0 0 0,0 0 0 0,1 0 0 16,-1 0 0-16,0 0 0 0,0 0 0 0,-3-3 0 15,3-4 0-15,0 7-12 0,0-3 3 0,4-3 1 0,-4-3 8 16,4 9 0-16,-1-4 0 0,5-2 0 0,-5 3 0 0,1-3 0 15,-4 3 0-15,0-4 0 0,1 4 0 0,-5-3 0 16,1 3 0-16,0 0 0 0,-4 0 0 0,3-4 0 16,-3 4 0-16,0-3 0 0,1 3 0 0,-5-3 8 15,4-1-8-15,0 4 0 0,4-3 0 0,-4-4 0 16,0 7 0-16,0-6 8 0,1 3-8 0,-1-4 0 16,0 1-8-16,-4-1 8 0,4 7-11 0,-3-6 11 15,0-1-13-15,-1 1 5 0,1-3 8 0,-4 2 0 0,0-2 0 16,-4 2 0-16,4-2 0 0,0-1 0 15,-3-3 0-15,3 4 8 0,0-1-8 16,-3 1 0-16,-1-1 0 0,4-2 8 0,-3 2-8 0,-1 0 0 16,4-2-11-16,-3 2 11 0,-1-2 0 0,4 5 0 0,-3-6 0 15,0 4 0-15,3-1 0 0,-4 1-9 16,4-4 9-16,-3-3 0 0,-1 10-9 0,1-4 9 0,-1-2-10 0,1 5 10 16,-1-5 0-16,1 2-9 0,-1 1 9 0,1 2 0 15,-1-2 0-15,1 2 0 0,0-5 0 0,-4 5 0 16,3 1 0-16,1-1 0 0,-4 4 12 0,3-3-4 15,-3-1-8-15,4 1 0 0,-4-1 8 0,3 4-8 16,-3 0 0-16,0 6 0 0,0 0 0 0,0 0-12 16,0 0 12-16,0 0 0 0,0 0 0 0,0 0 0 15,0 0-8-15,0 0 8 0,0 0-8 0,0 0 8 16,0 0 0-16,0 0 0 0,0 0 0 0,0 0 8 16,0 0-8-16,0 0 0 0,0 0-11 0,0 0 11 0,0 0 0 15,0 0 0-15,0 0 0 0,0 0 10 16,0 0-10-16,0 0 0 0,0 0 9 0,0 0-9 0,0 0 0 0,0 0 9 15,0 0-9-15,0 0 0 0,0 0 0 0,0 0 0 16,0 0 0-16,0 0 0 0,0 0 8 0,0 0-8 16,0 0 0-16,0 0 0 0,0 0 0 0,0 0 0 15,0 0 0-15,0 0 0 0,0 0 0 0,0 0 8 16,0 0-8-16,0 0 10 0,0 0 6 0,0 0 2 16,0 0 0-16,0 0 0 0,0 0 1 0,0 0 0 15,0 0 0-15,-3-1051 0 0,-4 1030-3 0,-4 2 0 16,4 0 0-16,-4 3 0 0,1-3-16 0,-1-3 0 15,-3 1 0-15,3 2 0 0,4-10-17 0,-3 8-1 0,3-8 0 16,3-2 0-16,-3-4 8 0,4-2 2 0,-4-4 0 0,3 0 0 16,1 1 8-16,-5 2 11 0,1 3-3 15,0-2 0-15,0 5-8 0,-3 1 0 0,-8-3 0 0,0 2 0 16,-3 1 16-16,0 3 2 0,-4 3 0 0,-3-4 0 16,4 7-18-16,-5 0 0 0,5-3 8 0,-1 0-8 15,0 3 10-15,1 4-2 0,-1-4 0 0,4 6 0 16,0 0-8-16,-4 1 0 0,4-1 0 0,-1-6 0 15,1 9-12-15,7 4 1 0,-3 0 1 0,2-1 0 16,1-2 10-16,-3 2 0 0,3 1 0 0,-1-1 0 16,5 1 0-16,-8-7 0 0,4 7 0 0,0-4 0 15,3 4-15-15,-3 0-1 0,4-1 0 0,-1 1 0 16,1 3-16-16,-1-1-3 16,4 1-1-16,-4-3 0 0,1 5-90 0,-1 1-18 0,1 0-4 0</inkml:trace>
  <inkml:trace contextRef="#ctx0" brushRef="#br0" timeOffset="117653.72">31644 8282 190 0,'0'0'0'0,"7"0"8"15,0 6-8-15,-3-6 0 0,6 0 0 0</inkml:trace>
  <inkml:trace contextRef="#ctx0" brushRef="#br0" timeOffset="118077.27">31814 7887 871 0,'0'0'19'0,"7"6"4"0,-4-3 1 0,4 7 0 0,0-1-24 0,0 4 0 0,4-1 0 0,-4 1 0 15,3 9 32-15,-2-4 0 0,-1 1 1 0,0 9 0 16,0 4-9-16,0-1-1 0,0 4-1 0,0-1 0 16,0 1-13-16,-4 2-9 0,1 1 12 0,-4 0-12 15,4-1 0-15,-4 1 0 0,0-1 0 0,3-2 0 0,-3-1 0 0,0-5 0 16,0 2-12-16,0-3 3 16,0-6 9-16,0-3-10 0,0 0 10 0,4 0-10 0,-4-7 2 0,0 1 0 15,0-4 0-15</inkml:trace>
  <inkml:trace contextRef="#ctx0" brushRef="#br0" timeOffset="118269.75">31598 8476 1539 0,'4'-9'64'15,"-1"-1"-51"-15,1 4 35 0,6-3 6 16,-2-1 2-16,2 1 0 0,4 3-45 0,0-4-11 0,0 1 0 0,1-1 0 15,-1 1 0-15,3 6 0 0,1-3-12 0,0-4 12 16,-4 4-12-16,3 0 12 0,1-1-10 0,0 1 10 31,-4 0-36-31,0 3 0 0,0-3-1 0</inkml:trace>
  <inkml:trace contextRef="#ctx0" brushRef="#br0" timeOffset="118567.96">32304 8235 1265 0,'14'28'36'0,"0"-3"8"15,0 0-36-15,0 0-8 0,4-3 0 0,-7 3 0 16,-1-3 0-16,1 0 8 0,-4 0-8 0,0-3 8 16,0-3-8-16,0 2 0 0,-4-8 0 0,1-1-11 15,0 1 19-15,-4-10 3 0,0 0 1 0,0 0 0 16,0 0 64-16,0-10 12 0,-4 1 4 0,0-1 0 15,4-5-23-15,-3-1-4 0,3-3-1 0,-4 1 0 16,1-1-35-16,3-3-7 0,0-3-2 0,0 9 0 16,0-3-9-16,0 0-3 0,0-3 0 0,3 7 0 0,-3-1-19 15,4-3-4-15,-1 7-1 0,1-1 0 16,0 1-33-16,-1 2-7 0,1-2-2 0,-1 2 0 16,1 4 0-16,-4 6 0 0,7-3 0 0,-7 3 0 15,0 0-29-15,7 3-5 0,-7-3-2 0</inkml:trace>
  <inkml:trace contextRef="#ctx0" brushRef="#br0" timeOffset="118961.95">32741 8304 999 0,'-7'6'42'0,"4"0"-34"16,-4-2 64-16,0 2 13 0,7-6 3 0,-7 9 0 16,3-6-46-16,-3 4-9 0,0-1-1 0,3 0-1 15,1 0-22-15,3-6-9 0,0 7 8 0,0-7-8 0,0 9 0 0,0-3 0 16,3-3 0-16,4 4 0 16,1-4-24-16,-1-3 2 0,3 6 1 0,4-3 0 15,0-3-6-15,0-3-1 0,1 3 0 0,-1-6 0 16,3 6-13-16,-3-3-3 0,4-4-1 0,-4 7 0 15,-3-9 34-15,-1 9 11 0,1-3 0 0,-4-3 0 16,0 3 0-16,-3-1 0 0,-1 1 0 0,-3 3 0 16,0 0 15-16,0 0-3 0,0 0-1 0,0 0 0 15,0 0-11-15,0 0 0 0,0 0 0 0,0 0 0 16,0 0 0-16,-7 3 0 0,4 4 0 0,3-7 0 0,0 0 0 16,-8 6 0-16,8-6 0 0,0 0-11 15,0 0-12-15,0 0-2 0,0 0-1 0,0 0 0 16,0 0-50-16,8 3-11 0</inkml:trace>
  <inkml:trace contextRef="#ctx0" brushRef="#br0" timeOffset="119677.58">32974 8163 930 0,'4'-10'19'0,"-4"1"5"0,3 0-24 0,-3 2 0 0,4-2 0 0,-1 6 0 16,-3 3 36-16,0 0 3 0,0 0 0 0,4 3 0 15,3 3-21-15,0-3-4 0,0 7-1 0,0-1 0 16,4 0 3-16,-4 4 0 0,0-4 0 0,3 1 0 15,-3 2-16-15,0-2 0 0,4-1 8 0,-4 1-8 16,4-4 0-16,-4 0 0 0,3-3 8 0,-3 4-8 16,4-4 0-16,-1-3 0 0,-2 0 0 0,-1 0 0 15,0 0 0-15,0 0 0 0,0-3 8 0,0 3-8 0,-4-7 0 16,1 4 0-16,3-3 0 0,-4 3 0 16,4-4-15-16,-3 4-5 0,0-3-2 0,-4 6 0 15,0 0-21-15,0 0-4 0,0 0-1 0,0 0 0 16,0 0 22-16,0 0 4 0,0 0 1 0,-4 9 0 0,0-2 11 0,1 2 10 15,-1 1-13-15,1-7 5 0,-1 6 8 0,4 0 9 16,0-9-1-16,-3 10-8 0,3-4 15 0,0-6-4 16,0 0-1-16,7 6 0 0,0 1-2 0,0-7-8 15,4 0 12-15,3-3-4 0,0-1 0 0,0 1 0 16,4-6 0-16,-1-1 0 0,1 1-8 0,0 0 0 0,-1-1 0 16,1-2 8-16,-4-4 3 0,0 3 0 0,0 1 0 15,0-1 0-15,-7 4 33 0,4-4 8 0,-4 4 0 16,-4 0 1-16,1-1-10 0,-4 10-3 15,0 0 0-15,0 0 0 0,0 0-40 0,0 0 0 0,0 0 0 16,0 0 0-16,0 0-14 0,3 10-5 0,-3-1-1 0,4 0 0 16,0 1 10-16,-1-4 2 0,4 4 0 0,0-4 0 15,0 0 8-15,0 3 0 0,4-5 0 0,-4 5 0 16,7-3 11-16,-3 1 4 0,3-1 1 0,0 3 0 16,0-2 20-16,0-4 4 0,0 6 0 0,0-3 1 15,0 4-2-15,1-1-1 0,-5 1 0 0,1-1 0 16,-1 0-14-16,-3 4-4 0,0-4 0 0,0 4 0 15,-3 3-20-15,-1-4 0 0,-3 7 0 0,0 0 0 16,-3-4 0-16,-1 4 0 0,-3 0 0 0,0 3 0 16,-3-3 0-16,-4 0-12 0,-4-7 4 0,4 10 0 15,-4-6-8-15,1-4 0 0,-1 4-1 0,0 0 0 16,1-10 17-16,-1 10 0 0,0-7 11 0,4-6-11 16,-3 7 17-16,-1-4-3 0,0-3-1 0,1 0 0 0,-1-6-1 15,4 0-1-15,0-3 0 0,0 2 0 0,0-11-11 16,3 5 10-16,1-2-10 0,2-1 10 0,1-2-2 0,4-4 0 15,-1 0 0-15,4-3 0 0,0 3-8 0,7 0 10 16,0-3-10-16,1 4 10 0,6-1-10 0,3 0 0 16,4 0 0-16,4 0-11 0,3 4 0 0,4-1 0 15,0 0 0-15,0 4 0 0,6-4-4 0,-2 4-1 16,-5 2 0-16,-2 1 0 16,2-1-16-16,-6 4-3 0,0 3-1 0</inkml:trace>
  <inkml:trace contextRef="#ctx0" brushRef="#br0" timeOffset="120138.35">31210 9100 1603 0,'32'-9'33'0,"3"-1"8"15,8-2-33-15,2 2-8 0,8-5 0 0,4 5 0 16,3 1 33-16,7 6 5 0,3-3 1 0,1-1 0 0,7-2-24 0,-1 3-5 16,11-1-1-16,1 1 0 0,2 0-9 15,8 0 0-15,0 2 0 0,3-5 0 0,0 3 12 16,-3-4-4-16,4-2 0 0,-29 2 0 0,3 1-8 15,1 0 0-15,7-4 0 0,-4 0-11 0,0 1 22 0,-4-4 4 0,1 1 1 0,24-10 0 16,-13 3 16-16,-15 0 3 0,-14 0 1 0,-18-3 0 16,-7-1-26-16,25-24-10 0</inkml:trace>
  <inkml:trace contextRef="#ctx0" brushRef="#br0" timeOffset="125415.11">31627 7141 563 0,'0'0'16'0,"0"0"4"0,0 0-20 0,0 0 0 0,0 0 0 0,0 0 0 16,0 0 0-16,0 0 0 0,0 0 0 0,0 0-9 15,0 0-6-15,0 0-1 0,0 6 0 0,0-6 0 16,0 9-5-16,0-9-2 0,0 0 0 0,0 0 0 16,0 0 23-16,0 0-11 0,0 0 11 0,-4 10-8 15,4-10 8-15,0 0 0 0,0 6 0 0,0-6 0 0,0 0 17 0,0 0-1 16,0 0 0-16,0 0 0 0,0 0-16 0,0 0 0 15,0 0 8-15,0 0-8 0,0 0 0 0,0 0 0 16,0 0 8-16,0 0-8 16,0 0 0-16,0 0 0 0,0 0 0 0,0 0 0 0,-7 3 13 0,7-3-1 15,0 0 0-15,0 0 0 16,0 0 32-16,0 0 5 0,0 0 2 0,0 0 0 0,-7 6-5 0,7-6-1 16,0 0 0-16,0 0 0 0,0 0-25 0,0 0-6 0,0 0-1 15,0 0 0-15,0 0 3 0,0 0 0 0,0 0 0 0,0 0 0 16,0 0 5-16,0 0 2 0,3-3 0 0,4 0 0 15,-3 0-2-15,0 3 0 0,3-6 0 0,0 3 0 16,0-1-2-16,0-2-1 0,3 3 0 0,1 0 0 16,0-3-6-16,-1 6-2 0,4-4 0 0,-3 1 0 15,6 0-10-15,-2-3 0 0,-1-4 0 0,3 7 0 16,1-3 0-16,0 3 0 0,3-6 0 0,-7-1 0 16,3 4 0-16,1 0 0 0,-4-4 0 0,4 4-11 15,-4 0 11-15,0-1 0 0,0 1 8 0,-3 0-8 16,-1 0 9-16,1 2-9 0,-4-2 12 0,0 3-12 15,0 0 15-15,0 0-4 0,-7 3-1 0,4 0 0 16,-1-3 8-16,-3 3 2 0,0 0 0 0,0 0 0 16,0 0-20-16,0 0 0 0,0 0-8 0,0 0 8 15,0 0 0-15,0 0 0 0,0 0 0 0,0 0 0 0,0 0 0 16,0 0 0-16,0 0 0 0,0 0 0 0,0 0 0 16,0 0 0-16,0 0 0 0,0 0 0 0,0 0 0 0,0 0 0 15,4-7 0-15,-4 7 0 0,0-6 0 0,0 6 0 16,0 0 0-16,0 0 0 0,-4-3 0 0,4 3 0 15,0 0 8-15,0-6-8 16,0-4-27-16,0 10-9 0,0 0-1 0,0 0-1 16,4 0 16-16,-4 0 3 0,3-3 1 0,-3 3 0 0,0 0-4 0,7-6-1 15,-3 6 0-15,-4 0 0 16,3 0-15-16,4 0-3 0</inkml:trace>
  <inkml:trace contextRef="#ctx0" brushRef="#br0" timeOffset="141450.04">31884 14108 1288 0,'0'0'27'0,"-7"3"5"0,7-3-32 0,0 0 0 0,-7 0 0 0,7 0 0 16,-7 0 12-16,7 0-12 0,-7 3 12 0,0-3-12 15,7 0 0-15,-7 3 0 0,0-3 0 0,7 0-12 0,0 0 12 0,0 0 16 16,0 0-3-16,-7 0-1 16,7 0 7-16,0 0 1 0,0 0 0 0,0 0 0 15,0 0 2-15,0 0 1 0,0 0 0 0,0 0 0 16,0 0 14-16,0 0 3 0,7 0 1 0,0 0 0 16,0-3-12-16,0 3-2 0,3-3-1 0,5 3 0 0,-5-3-2 0,4-1-1 0,4 1 0 15,0 3 0 1,-1-3 1-16,4 0 0 0,0 0 0 0,1-3 0 15,6-4-3-15,-3 10 0 0,3-9 0 0,0-1 0 0,4 1-7 0,0 6-2 0,-4-6 0 0,0 2 0 16,4-2-1-16,-4-4-1 0,4 4 0 16,-4-4 0-16,0 1-2 0,4-1-8 15,-4 1 12-15,0-4-4 0,1 7 2 0,-1-4 0 0,4 4 0 0,-4-4 0 16,0 1 1-16,-3-1 0 0,3 1 0 0,0 2 0 16,-3 1-11-16,-1-1 0 0,1-5 9 0,0 5-9 15,-4 1 0-15,0 3 0 0,-3-1 0 0,-1 1 0 16,-2 0 0-16,-1 3 0 0,0-4 0 0,-4 7 0 15,-3-3 0-15,4 0 0 0,-4 6 0 0,0-3 0 16,0 0 0-16,-3 0 0 0,3 0 0 0,-4 0 8 16,4 0-8-16,0 0-12 0,-3 3 4 0,3-3 0 15,-3-3-10-15,3 3-2 0,-4-3 0 0,4 3 0 16,-7 0-1-16,4 0-1 0,-4 0 0 0,7-3 0 16,-4 0-3-16,-3 3-1 0,4-3 0 0,-4 3 0 15,7-3-21-15,-4-4-4 0,1 1-1 0</inkml:trace>
  <inkml:trace contextRef="#ctx0" brushRef="#br0" timeOffset="141778.16">33031 13493 1883 0,'0'0'39'0,"0"0"10"0,0 0-39 15,0 0-10-15,0 0 0 0,0 0 0 16,3 6 44-16,-3-6 6 0,7 7 2 0,-7-7 0 0,4 3-24 0,-4-3-4 0,7 6 0 0,0-3-1 15,-4 3-12-15,1-2-3 0,-1 5 0 0,4-9 0 16,1 9-8-16,-1-9 0 0,0 10 0 0,0-10 0 16,3 6 0-16,-3-6 0 0,4 3 0 0,-4-3 0 15,4 0 0-15,-4 6 0 0,3-2 0 0,1-4 0 16,-1 6 0-16,-3-3 0 0,4-3 0 0,0 3 0 16,-4 0 0-16,0 0 0 0,0-3 0 0,0 4 0 15,-4 2 0-15,-3-6 0 0,4 6-10 0,-4-6 10 16,0 6-12-16,0 1 12 0,-4-1-13 0,1 3 5 15,-1 4-23-15,-3-4-4 16,0-6-1-16,0 7 0 0,-4 5 0 0,1-2 0 0,-1-4 0 16,1 4 0-16,-8 0 4 0,4-4 0 0,-4 3 0 15,-3 1 0 1,4-4-101-16,-5 1-20 0</inkml:trace>
  <inkml:trace contextRef="#ctx0" brushRef="#br0" timeOffset="142257.88">31856 13838 1045 0,'7'-6'44'0,"0"-1"-36"16,0-2 61-16,0 9 12 0,0-3 3 0,-3 3 0 15,-4 0-37-15,0 0-7 0,0 0-2 0,0 0 0 16,0 0-4-16,-4 3-1 0,-3 6 0 0,0 1 0 15,0-1 10-15,-4 4 1 0,-3-1 1 0,4 4 0 16,-4-3 6-16,-1 2 1 0,1 1 0 0,0 3 0 16,0 0-15-16,0 2-2 0,0 1-1 0,3 0 0 15,1 0-10-15,3 0-1 0,0 0-1 0,0 0 0 16,3-3-22-16,4 3 0 0,0 0 0 0,4-3 0 16,3 0 0-16,3-1 0 0,4 1 0 0,4-3 0 15,3-4 0-15,0 1 0 0,8-4 0 0,-5 1 0 16,4-1-18-1,1 1-8-15,-1-4-2 0,0-3 0 0,0-3-11 16,-3 0-2-16,3 0-1 0,-3 0 0 0,-4 0-93 0,4-9-18 16,-4 9-4-16</inkml:trace>
  <inkml:trace contextRef="#ctx0" brushRef="#br0" timeOffset="142753.54">32149 14443 2066 0,'0'0'43'0,"0"0"10"0,0 0-42 0,0 0-11 0,0 0 0 0,0 0 0 16,0 0 15-16,0 0 1 0,0 0 0 0,0 0 0 15,0 0-16-15,0 0-12 0,3 10 3 0,1-1 0 16,-1 0 9-16,4-2 16 0,0 2-4 0,0 4-1 16,4-4-11-16,0 4 0 0,-1-1 0 0,4 1 0 15,-3-1 0-15,3-2 0 0,4 5 0 0,-4-2 0 16,0-4-10-16,0 1-7 0,-3-1-2 0,3 0 0 16,-4-5 19-16,1 2 0 0,-4-3 0 0,0 3 0 15,0-6-12-15,-4 0 4 0,1 0 8 0,-4 0-13 16,0 0-16-16,0-6-3 0,-7 0-1 0,0-1 0 15,0 4-156-15,-4 0-31 0,-3-3-7 0,0 6-1 16,0-3 73-16,-4 3 15 0,1 3 2 0,3-3 1 16,-4 0 47-16,4 3 10 0,0-3 1 0,0 0 1 15,3 0 169-15,0-3 33 0,4 3 8 0,0-3 0 16,4-4-30-16,-1 1-6 0,8-3-2 0,-1-1 0 16,4-2-8-16,4-4-2 0,0-3 0 0,-1 4 0 15,4-4-43-15,0 0-9 0,0 0-1 0,4 0-1 16,-4 4 3-16,-3-1 1 0,3 0 0 0,0 4 0 0,-3 2-21 0,3-2-4 15,-4-1-1-15,1 4 0 0,3 0-8 0,-7-1 0 0,4 1 0 16,-4 6 0 0,3-4-59-16,-3-2-13 0,0 3-4 0</inkml:trace>
  <inkml:trace contextRef="#ctx0" brushRef="#br0" timeOffset="143567.21">32565 14346 1652 0,'-4'22'34'0,"4"-13"9"0,0 1-35 0,0 2-8 0,4-2 0 0,-1 2 0 16,1 1 24-16,0-4 4 0,-1 1 0 0,1 5 0 16,-1-2-10-16,4-4-2 0,-3 4 0 0,-1-4 0 15,4 1 3-15,-3-4 0 0,3 0 0 0,0-3 0 16,0 3-34-16,-7-6-6 0,0 0-2 0,7 4 0 16,-3-4 12-16,3-4 3 0,0 1 0 0,-4-3 0 15,4 0 0-15,0-4 0 0,0-2 0 0,-3 2 0 16,-1-5-39-16,1 2-7 0,-1-6-2 0,1 4 0 15,0-1 36-15,-4-3 6 0,0 4 2 16,3-1 0-16,-3 6 12 0,4-2 0 0,-4 3 0 16,3 5 10-16,-3-2-2 0,4-3 0 0,-1 9 0 0,-3 0 0 15,0 0-8-15,0 0 0 0,4 0 0 0,-1 9 0 16,1-3 27-16,-1-2 3 0,1 5 1 0,-1-3 0 16,4 0-17-16,-3 4-3 0,-1-4-1 0,1 4 0 15,3-4-10-15,-3 0 0 0,3-3 0 0,0 0 8 16,0 0-8-16,3-6 0 0,-3 3 0 0,4-3 0 15,-4-3-14-15,0-3 5 0,4 2 1 0,-4-2 0 16,3-1 8-16,-3-2-10 0,0 9 10 0,-3-7-10 16,3 1 10-16,-4 3 12 0,5-4-2 0,-5 7-1 0,1-3 11 15,-4 6 1-15,0 0 1 0,0 0 0 16,3-3 6-16,-3 3 2 0,0 0 0 0,0 0 0 0,0 0-18 0,0 0-3 0,0 0-1 0,4 3 0 31,3-3-28-31,-4 9-7 0,4 1-1 0,-3-4 0 0,3-3 16 0,-4 7 4 0,4-10 0 0,-3 6 0 16,3-3 0-16,4-3 0 0,-4-3 0 15,3 3 0-15,1-6-1 0,-1 6 0 16,1-10 0-16,0 7 0 0,-1-3 9 0,4-4 0 16,-3 1 0-16,-1-4 0 0,1 1 0 0,0-1 11 0,-1-2-11 0,-3 2 12 15,4-3-12-15,-4 1 8 0,0 5-8 0,0-2 8 16,0-1-8-16,-3 7 0 0,-1 0 0 0,1-1 0 16,-1 1 8-16,1 3 0 0,-1 0 0 0,-3 3 0 15,0 0-8-15,0 0 0 0,7 3-12 0,-3 3 12 16,-1 4 0-16,1-1 0 0,-1 0 0 0,1 1 0 0,3-1 0 15,-4 7 0-15,5 0 0 0,-5-1 0 0,4 4-11 16,4 0 11-16,-4 0-8 0,0 0 8 0,3-1 0 0,-3-5-8 16,1 6 8-16,-1 0 0 0,-4-1 0 0,1-2 0 15,-1 0 0-15,-3 3 0 0,0-1 0 0,0-2 0 16,0-3 0-16,-3-1 0 0,-1-2 0 0,1-1 0 16,-4 0-11-16,3 1 11 0,-3-4 0 0,-4-3 13 15,1 3-1-15,-1-2 0 0,1 2 3 0,-1-3 0 16,4-3 0-16,-4 0 0 0,4 0 12 0,0 0 2 0,0-3 1 15,0 3 0-15,4-6 11 0,-1 2 3 0,1-2 0 16,3-3 0-16,3-7-26 0,4 4-5 0,0-4-1 16,4-3 0-1,3 0-35-15,0-6-7 0,4 6-2 16,3-3 0-16,-4-3 7 0,8-6 1 0,3 3 0 0,-3-1 0 16,0 1-11-16,-1 3-1 0,5 0-1 0,-8 3 0 15,4-3-43-15,-4 3-9 0,21-16-2 0,-10 10 0 0</inkml:trace>
  <inkml:trace contextRef="#ctx0" brushRef="#br0" timeOffset="146821.04">33352 13239 1683 0,'0'0'71'0,"0"0"-57"16,0 0-14-16,0 0-13 0,0 0 2 0,0 0 1 31,0 0-22-31,-4-6-5 0,1 0-1 0,-4-1 0 16,3 1 5-16,-3 0 1 0,0-4 0 0,3 4 0 0,-3-6 17 0,-3 2 4 0,-1 1 1 0,1-1 0 15,-1 1 39-15,-3-1 8 0,0 1 2 0,0 0 0 16,-1-1 10-16,-2 4 3 0,-1-3 0 0,-3-1 0 16,0 1-6-16,0 3-1 0,0-4 0 0,-8 7 0 15,1-3-15-15,3 6-3 0,1 0-1 0,-5 0 0 16,5 0-14-16,-4 0-2 0,-1 0-1 0,1 6 0 15,-4-3-9-15,1 3 0 0,-1 1 9 0,-3-1-9 16,-1 0 0-16,-2 4 0 0,-1-4 0 0,0 3-12 0,-3-2 12 0,3 2 0 16,-4 3 0-16,1-2 0 0,0-1 0 15,-4 7-8-15,0-3 8 0,4-1 0 0,-1 4 0 16,-2-4 0-16,6 7 0 0,0-3 0 0,-3 3 0 16,3-1 0-16,0-5 0 0,4 9 0 0,-1-3 0 0,1 3 0 15,0-4 0-15,3-2 11 16,4 3 6-16,0 0 2 0,-1 3 0 15,8-3 0-15,0 2-11 0,0-2-8 0,7-3 12 0,0 3-12 16,0 0 8-16,3 3-8 0,-3-4 0 0,3 1 0 16,1 0 0-16,3 0 0 0,3 0 0 0,-3 6 0 15,4 0 0-15,-4 0 0 0,3 3 0 0,0 0 0 0,1 1 0 16,-1-1 0-16,1 0 0 0,-1-3 0 0,1 3 8 16,-1 0-8-16,1-2 0 0,-1-1 0 0,4 0 11 15,-3-3-11-15,-1-4 10 0,1 1-10 0,3 0 18 0,0-3-2 16,0 6-1-16,0-3 0 0,3 3 5 0,1-1 2 0,-1 5 0 0,4 2 0 15,4 3 6-15,-1 0 2 0,5 4 0 0,-1-1 0 16,3 7-30-16,1-3 0 0,3 6 0 0,4 0 0 16,-4 6 0-16,4 0 12 0,-1 10-3 0,1-4-1 15,0 0-8-15,-1 4 8 0,1-4-8 0,0 4 8 16,0-4-8-16,-1 7-17 0,1-3 4 0,0-4 1 16,-1-3 0-16,1-6 0 0,3-3 0 0,-3-3 0 15,3-9 2-15,0-1 1 0,1-6 0 0,-1-3 0 16,0-3 9-16,0 0 0 0,1-4 10 0,-1-2-10 15,-4-1 13-15,5-2-3 16,-1-4-1-16,0-3 0 0,-3 0 3 0,3-3 0 16,0 0 0-16,0-3 0 0,-3 0-3 0,3-3 0 15,1-1 0-15,-1 4 0 0,4-9 1 0,-4 9 0 0,0-7 0 16,4 1 0-16,-4-1-10 0,4 1 0 0,-4-4 0 16,0 4-11-16,4-4 11 0,-4 1 0 0,0-1 0 0,-3-2 0 15,3-4 0-15,0 6 0 0,1-5 0 0,-5-1 0 16,5-3 0-16,-1 0-10 0,-3 0 10 0,-4 3 0 0,3 0-10 0,1 0 10 15,0 1-8-15,-4-1 8 0,0-3 0 0,0 0 0 16,-3-3 0-16,7 0 0 0,-1-3-12 0,-2 2 4 16,-1-2 0-16,-4 6 0 15,4-6-24-15,-3 3-4 0,0-3 0 0,-1 3-1 0,-3-4 14 0,1 1 3 0,2 0 1 16,-3 0 0 0,0 0-7-16,4-1-2 0,-4 1 0 0,0 3 0 0,0 0 17 0,1-3 11 0,2 6-13 0,-3-3 5 15,0 0 8-15,1 0 0 0,-5-4 0 0,4 11-8 16,-3-8 8-16,-1 5-10 0,1-5 10 0,-4 1-10 15,4-3 10-15,-4 9 0 0,0-6 0 0,0 3-8 16,0 0 8-16,-4 0 0 0,4-3 8 16,-3 6-8-16,-4-2 8 0,3-1-8 15,-3 3 10-15,0 0-10 0,0 0 8 0,-3-3-8 16,-1 3 0-16,1 1 9 0,-1-1-1 0,1-6-8 16,-4 6 12-16,3-6-4 0,-3-3-8 15,4-1 0-15,-4-5 9 0,0 6-9 0,-1-4 15 0,1 1-2 0,0-4 0 16,0-2 0-16,0 5-29 0,0-2-5 0,-7-7-2 0,4 10 0 15,-5-7 23-15,5 1 0 0,-1 5 0 0,-3-2 0 16,0-1 0-16,3 7 0 0,-3 0 0 0,0 3 8 0,4 3 8 0,-4 3 2 16,3 0 0-16,0 0 0 0,1 1-6 0,-1 5-2 15,1 4 0-15,-1-1 0 0,4 1-10 16,0 2 0-16,0 4 0 0,3-3 0 0,4 6 0 16,0 0-11-16,-7-3 3 0,7 3 0 15,0 0-24-15,0 0-4 0,0 0 0 0</inkml:trace>
  <inkml:trace contextRef="#ctx0" brushRef="#br0" timeOffset="147793.45">33577 11549 640 0,'0'0'14'0,"0"0"3"0,0 0 1 0,0 0 0 0,0 0-18 16,0 0 0-16,0 0 0 0</inkml:trace>
  <inkml:trace contextRef="#ctx0" brushRef="#br0" timeOffset="148041.29">33592 11452 111 0,'0'0'0'0,"0"0"0"0,0 0 0 0,0 0 10 0</inkml:trace>
  <inkml:trace contextRef="#ctx0" brushRef="#br0" timeOffset="148280.66">33687 11304 925 0,'0'0'20'0,"0"0"4"0,0 0 0 0,0 0 4 0,0 0-28 0,0 0 0 0,0 0 0 0</inkml:trace>
  <inkml:trace contextRef="#ctx0" brushRef="#br0" timeOffset="148534.98">33694 11270 1176 0,'0'0'33'0,"0"0"7"0,0 0-32 16,0 0-8-16,0 0 0 0</inkml:trace>
  <inkml:trace contextRef="#ctx0" brushRef="#br0" timeOffset="158924.29">33031 12581 459 0,'0'0'20'16,"0"0"-20"-1,0 0 0-15,0 0 10 0,0 0-10 0,0 0 8 16,0 0-8-16,0 0-11 0,0 0 3 0,0 0 0 16,0 0-10-16,0 0-2 0,0 0 0 0,0 0 0 15,0 0 36-15,0 0 8 0,0 0 0 0,0 0 1 16,0 0 61-16,0 0 12 0,0 0 2 0,0 0 1 16,0 0-43-16,0 0-9 0,0 0-1 0,0 0-1 0,0 6-26 0,0 3-5 0,0-2 0 15,0 2-1-15,0 0-15 0,0 1 11 0,0 5-11 16,0-2 10-16,0 6 2 0,0-3 1 15,0-1 0-15,0 1 0 0,0 0-4 0,0-1-1 0,0 1 0 16,0-4 0-16,3 4 0 16,-3-3 0-16,0-1 0 0,4 4 0 0,-4-7-8 0,0-2 0 0,3-1 0 0,-3 0 0 15,0 0 8-15,0-6 0 0,4 7 0 0,-4-7 0 16,0 0-19-16,0 0-4 0,0 0-1 0</inkml:trace>
  <inkml:trace contextRef="#ctx0" brushRef="#br0" timeOffset="159524.7">33235 12612 1000 0,'0'0'22'15,"0"0"5"-15,0 0 1 0,0 0 0 0,0 0-28 0,0 0 0 0,0 0 0 0,0 0 0 16,0 0 13-16,0 0-2 0,0 0-1 0,0 0 0 0,0 0-2 0,0 6-8 15,0 4 12-15,0-1-4 0,-3-6 0 0,-1 7 0 16,4-10 0-16,-3 9 0 0,-1 0 10 0,1 1 2 16,-5-1 0-16,5 1 0 0,-1 2 6 0,1-2 2 15,-1-1 0-15,-3 0 0 16,4 4 2-16,-1-1 1 0,1 1 0 0,-1 3 0 16,1-4-7-16,-1 7 0 0,1-3-1 0,-1-1 0 15,4-2-14-15,-3 0-9 0,6-4 12 0,-3 3-12 16,0-2 8-16,0-1-8 0,-3 10 0 0,3-6 0 0,0-1 8 0,-4 1-8 15,4-4 0-15,0 4 0 0,-3-1 0 16,3-6 0-16,-4 4 8 0,4-10-8 0,0 9 0 0,0-9 0 0,-4 7 0 16,4-7 0-16,0 0 19 0,0 0 0 0,0 0 0 0,0 0 0 31,0 0-19-31,0 0-11 0,0 0 2 0,0 0 0 0,0 0 17 0,0 0 4 0,0 0 1 0,0 0 0 16,0 0 1-16,0 0 0 0,0 0 0 0,-3 0 0 15,3 0-14-15,0 0 0 0,0 0 8 0,-11 3-8 16,4-3 0-16,0 0 0 0,0 0 0 0,0 0 0 15,7 0 0-15,0 0 0 0,0 0 0 0,-7 0 0 16,7 0 0-16,0 0 0 0,-7 0-9 0,7 0 9 16,-7 6 0-16,7-6-9 0,0 0 9 0,-7 0 0 15,7 0 0-15,-7-6 0 0,7 6 0 0,-4 0 0 16,-3-3 0-16,4 3 9 0,-4-7-9 0,3 4 10 16,1-3-10-16,-4 6 12 0,3-10-12 0,1 10 12 15,-5-3-12-15,5 0 0 0,-4 0 0 0,3 0 0 16,-3 0 0-16,7 3 0 0,-7-3 0 0,0 0 0 15,0 3 0-15,7 0 0 0,-3-4 0 0,-4 1 0 16,7 3 0-16,-8-3 0 0,8 3-9 0,0 0 9 16,-3-3 0-16,3 3-10 0,0 0 10 0,0 0-8 15,0 0-16-15,0 0-2 0,0 0-1 0</inkml:trace>
  <inkml:trace contextRef="#ctx0" brushRef="#br0" timeOffset="160346.01">32953 12361 741 0,'0'0'16'0,"0"0"3"0,0 0 1 0,0 0 2 16,0 0-22-16,0 0 0 0,0 0 0 0,0 0 0 15,0 0 0-15,0 0 0 0,0 0 0 0,0 0-8 16,0 0 8-16,0 0 0 0,0 0-9 0,0 0 9 0,0 0-11 15,0 0 3-15,0 0 0 0,3 6 0 16,-3-6 33-16,0 0 7 0,0 0 2 0,-3 4 0 0,3-4 29 0,-4 9 5 0,1 0 2 16,-1-2 0-16,1 2-24 0,-1-6-5 0,1 3-1 0,-1 4 0 15,-3-4-16-15,0 4-3 0,4 2-1 0,-4 1 0 16,0-1-5-16,-1 1-2 0,5 2 0 16,-4 1 0-16,0-3 3 15,3 2 0-15,-3-2 0 0,4-1 0 0,-1 1-4 16,-3-1-1-16,4 1 0 0,-1-4 0 0,1 1-11 15,3-4 8-15,0-6-8 0,-4 3 8 0,4-3-8 16,0 10 0-16,0-10 0 0,0 0 8 0,0 0-8 0,0 0 12 0,0 0-12 0,0 0 12 16,4-4-3-16,3-2 0 0,0-3 0 0,-4 6 0 15,4-7-9-15,0-2 0 0,0 2 0 0,0-5 8 16,0-1 6-16,1 0 1 0,-1-3 0 0,-4 1 0 16,4-1-15-16,0 0-18 0,0 0 4 0,-3-3 1 15,-1 7 13-15,4-4-11 0,-3 6 11 0,-1-2-10 16,4 5 24-16,-3 1 5 0,3-1 1 0,-3 1 0 15,-1 3-20-15,4-1-17 0,-3 4 3 0,-1 0 1 16,1 0 13-16,-1 3 0 0,4-3 0 0,-7 3-9 16,0 0 9-16,0 0 0 0,0 0 0 0,0 0 0 15,0 0 0-15,0 0 0 0,4 3 0 0,-1 6 0 16,4-2 0-16,-3 2 0 0,3 4 0 0,0-1 8 16,0-2 0-16,0 5 0 0,0-2 0 0,4-4 0 15,-1 7 12-15,1-4 4 0,3 1 0 0,-3-1 0 16,-1-2-24-16,4 2 0 0,1 1 0 0,-1-4 0 15,3 1-24-15,-3 5-7 0,4-2-1 0</inkml:trace>
  <inkml:trace contextRef="#ctx0" brushRef="#br0" timeOffset="164038.07">32992 12483 767 0,'0'0'16'0,"0"0"4"0,0 0-20 15,0-6 0-15,0 0 0 0,0 6 0 16,0-6-20-16,0 6-7 0,3-7-1 0,-3 4-1 16,4-3 2-16,-4 0 1 0,0 3 0 0,3-4 0 0,-3 1 17 0,0 0 9 0,4-1-10 0,-4 1 10 15,0 3 13-15,3-3 9 0,-3 3 2 0,0 3 0 16,0-7 28-16,0 7 5 0,0 0 2 0,0-3 0 15,0 3-11-15,0 0-3 0,0-6 0 0,0 6 0 16,0 0-21-16,0 0-4 0,0 0 0 0,0 0-1 16,0 0-11-16,-3-3-8 0,3 3 12 0,0 0-12 15,0 0 0-15,-4-6 0 0,4 6 0 0,0 0 0 16,-3-4 13-16,-1-2-4 0,1 0-1 0,3 6 0 16,0 0 13-16,0 0 3 0,0 0 0 0,0 0 0 15,0 0 9-15,0 0 3 0,0-6 0 0,0 6 0 16,0 0 0-16,0-7 0 0,0 7 0 0,0 0 0 15,0 0-16-15,0 0-4 0,0 0 0 0,0 0 0 16,0 0-16-16,0 0 0 0,0 0 0 0,0 0 0 16,0 0 0-16,0 0 0 0,0 0 0 0,0 0 0 15,-4 7 0-15,1-1 0 0,3-6 0 0,0 9 0 16,0-2 0-16,0 2 0 0,0 0 0 0,3 1 0 16,-3-1 13-16,4 4 6 0,-4-1 1 0,3-2 0 15,1 5-20-15,-1 1 10 0,1 0-10 0,-1-1 8 16,1 4-8-16,-1 3 10 0,1-3-10 0,-4 3 10 15,4-3-10-15,-1-4 8 0,1 4-8 0,-1 0 8 16,4 0-8-16,-3-3 8 0,3 2-8 0,-4-2 8 16,1 3-8-16,-1-4 10 0,1-2-10 0,-1 6 10 0,1-3-10 15,3-7 0-15,-3 3 0 0,3-2 0 0,-4-1 8 0,4 1-8 16,0-1 12-16,0 1-4 0,-3-7-8 0,3 6 8 16,-4-3-8-16,1 4 8 0,-1-7-8 0,-3 6 0 15,4 1 0-15,-1-4 8 0,-3-6-8 0,0 6 0 0,0-6 0 16,0 0 8-16,0 0-8 0,4 6 0 0,-4-6 0 0,0 0 0 15,0 0 0-15,0 7 0 0,0-7 0 0,0 0 0 16,0 0 0-16,0 0 0 0,0 0 0 0,0 0 0 16,0 0 10-16,0 0-10 0,0 0 12 0,0 0-12 15,0 0 11-15,0 0-11 0,0 0 10 0,0 0-10 16,0 0 0-16,0 0 0 0,0 0 0 0,0 0 0 16,0 0 0-16,0 0 0 0,0 0 0 0,0 0 0 15,0 0 0-15,0 0 0 0,0 0 0 0,0 0 0 16,0 0 8-16,0 0-8 0,-4-7 0 0,4-2 0 15,-3 0 10-15,-1 6-10 0,1-4 10 0,-1-5-10 16,1 2 20-16,-4 1-1 0,0-4-1 0,0 4 0 16,0-7-5-16,-4 1-1 0,0-1 0 0,1-3 0 15,-1 0-12-15,1 0 0 0,-1-2 0 0,1-1 0 16,2 0 0-16,-2 0 0 0,3-3 0 0,0 3 0 16,0 0 0-16,3 3 0 0,1-3 0 0,-1 3 0 15,1-3 0-15,3 10 0 0,-4-4 0 0,4 7 0 16,0-1 0-16,0-2 0 0,0 2 8 0,0 4-8 15,0 0 0-15,0-1 0 0,0 7 0 0,0 0 0 16,0 0 0-16,0 0 0 0,0 0 0 0,0 0-10 0,0 0 10 16,0 0-10-16,0 0 10 0,0 10-10 0,0-1 10 15,4 4-8-15,-4-1 8 0,3 1-8 0,1-1 8 16,-1 4 0-16,1 3 0 0,-1-3 0 0,4 2 0 0,-3-2 0 0,3 3 0 16,0-7 0-16,-4 7 0 0,5 6 0 0,-1-6 0 15,0 0 8 1,0 0-8-16,0 0 0 0,0-4-8 0,0 4 8 0,-4 0 0 0,4 0 0 0,-3-1 0 15,0 1 0-15,-1-6 0 0,1 3 0 0,-1-4 0 0,4 4 0 16,-3-4 0-16,-4-2 0 0,3 5 0 0,-3-5 0 16,4 2 0-16,-4-2 0 0,3-4 0 0,-3 3 0 15,0-2 0-15,0-7 0 0,0 0 0 0,0 0 0 16,0 0 8-16,0 0-8 0,0 0 8 0,0 0-8 16,0 0 8-16,0 0-8 0,0 0 10 0,0 0-10 15,0 0 12-15,0-10-4 0,0-2-8 0,-3 2 12 16,-1-2-12-16,1-1 11 0,-1-2-11 0,1-1 10 15,-1-3-10-15,-3 3 12 0,4-2-12 0,-1-1 12 16,0 0-12-16,-3 0 0 0,4-6 0 0,-4 6 8 16,0 4-8-16,0-4 0 0,3 0 0 0,-3 0 0 15,0 3 0-15,4-2 0 0,-1-1 0 0,-3 3 0 16,3 0-8-16,1 4 8 0,3-4 0 0,-4 7 0 16,1-4-9-16,3-2 9 0,-4 5-12 0,1-2 12 15,3 5-9-15,0-2 9 0,0 3 0 0,0 6-9 16,0 0 9-16,0 0-8 0,0 0 8 0,0 0-8 15,0 0 8-15,0 0-10 0,0 0 10 0,0 0-10 16,0 0 10-16,0 12 0 0,0 1-9 0,3 2 9 16,-3 4 0-16,4 0-9 0,-1 0 9 0,1 3 0 15,-1 0-9-15,1-3 9 0,-1 9 0 0,-3-3-9 0,4 0 9 16,0 0 0-16,-1-3 0 0,1 9 8 0,-1-6-8 0,1-3 0 16,-1 0 0-16,1 0-8 0,-1 0 8 15,1 0 8-15,-1-3-8 0,1-3 11 0,-4 3-11 0,3-4 0 0,-3-2 9 16,0-1-9-16,4-2 9 0,-4 5-9 15,0-5 12-15,3-4-12 0,-3 3 9 0,0-9-9 0,0 0 0 0,0 0 9 16,0 0-9-16,0 4 0 0,0-4 0 0,0 0 0 16,0 0 8-16,0 0-8 0,0 0 8 0,0 0-8 15,0 0 9-15,0 0-9 0,0 0 10 0,0 0-10 16,0 0 12-16,4-4-3 0,-4-5-1 0,0-3 0 16,0-1 1-16,-4-3 0 0,1-3 0 0,-1 4 0 15,1-4-9-15,-1 0 10 0,1-3-10 0,-4 0 10 16,3 0-10-16,-3-3 0 0,4 0 0 0,-1 0 0 15,-3 3 15-15,3-3-3 0,1 3 0 0,-1-3 0 16,1 6-12-16,3-3-10 0,-4 3 2 0,4 1 0 16,0-1 8-16,-3 6 0 0,3 1 0 0,0-1-8 15,0 1 8-15,0 5 0 0,0-2 0 0,0 3-8 16,0 6 8-16,0 0 0 0,0 0-9 0,0 0 9 16,0 0-11-16,0 0 3 0,0 0 0 15,0 12 0-15,3 1-2 0,-3 2 0 0,4 1 0 16,-1 0 0-16,-3 9 10 0,4 0-8 0,-1 0 8 15,-3 3-8-15,4 4 8 0,0 2 0 0,-4 1-9 0,3-1 9 16,-3 4 0-16,0-1 0 0,0 1 0 0,0-4 0 16,0-5 0-16,4 5 0 0,-4-9 0 15,3 0 0-15,-3-3 0 0,4-3 0 0,-4 3 0 0,0-3 0 16,3-3 0-16,1-1 0 0,-1 4 0 0,1-6 0 0,-4-10 0 0,0-3 0 0,0 0 0 16,0 0 0-16,0 0 0 0,0 0 0 0,0 0 9 0,0 0-9 15,0 0 10-15,0 0-2 0,0 0-8 0,0 0 12 31,0 0 7-31,0 0 1 0,-4-3 0 0,1-7 0 0,-4 1-30 0,3-1-6 0,-3-2 0 0,0-4-1 16,0 4 17-16,0-4 0 0,-4-3 0 0,4 7 0 16,0-4 0-16,0-3 0 0,4 3 0 0,-4 1 0 15,3-1 0-15,-3 0 0 16,3 1 0-16,1-4 0 0,-1 9 9 0,4-5-9 16,-3 5 8-16,-1-2-8 0,4 2 8 0,-3 1-8 15,-1 0 0-15,4 2 8 0,0 1-8 0,0 6 0 0,0-9 0 0,0 9 8 16,0 0-8-16,0 0 0 0,0 0 0 0,0 0 0 15,0 0 0-15,0 0-9 0,0 0 9 16,0 0 0-16,0 0-12 0,0 0 4 0,4 12 8 0,-4 1-13 16,3-1 13-16,1 4 0 0,-4-3-10 15,3 5 10-15,1 1 0 0,-1 0 0 0,1 3-9 0,-1 0 9 16,1-3 0-16,0-1 0 0,-1-2 0 0,-3 3 0 16,4-6 0-16,-1 5 0 0,1-2-8 0,-1-3 8 15,1-1 0-15,-1 4 0 0,1-7 0 0,-4 1 9 16,3-7-9-16,-3-3 0 0,0 0 0 0,0 0-11 15,0 0 11-15,0 0 0 0,0 9 0 0,0-9 0 16,0 0 0-16,0 0 0 0,0 0 8 0,0 0-8 16,0 0 20-16,0 0 0 0,4-9 0 0,-1 6 0 15,1-4-20-15,-1 4-8 0,1-3 0 0,-1 0 0 16,1-4 8-16,0 4 0 0,-1-3 0 0,4-1 8 16,-3-2-8-16,3-1 0 0,0-3 8 0,0 1-8 15,0-4 0-15,0 0 0 0,4 0 0 0,-4 0 0 16,3-2 0-16,1-1 0 0,-1-4 0 0,-3 8 0 0,4 2-11 15,-4-3 11-15,4 0-13 0,-1 4 5 0,1-7 8 16,-1 6 0-16,-3 4 0 0,4-4 0 0,-4 0 0 0,0 4 0 16,0 5-9-16,-3 1 9 0,3 0 0 0,-4 0 0 0,1-1 0 0,-4 7 0 15,0 0 0-15,0 0-11 0,0 0 11 0,0 0-12 16,0 0 2-16,0 0 0 0,0 7 0 0,3-1 0 16,-3 3 10-16,0 4-12 0,0-4 12 0,0 4-12 15,-3-4 12-15,-1 4 0 0,1 2 0 0,-1-2 0 16,1 3 0-16,-1-1 0 0,-3 1 0 0,4 0 0 15,-5 2 0-15,1-2 0 0,0-7 0 0,0 10-8 16,0 0 8-16,0 0 0 0,0-3 0 0,0 2 0 16,-3 1 0-16,2 6 0 0,-2-6 0 0,3 6 0 15,0-3 0-15,0-3 0 0,0-3 0 0,0-1 0 16,3 1 0-16,1-3 0 0,-4-4 0 0,3 7 0 16,0-7 0-16,1 0 0 0,3-9 0 0,0 7 0 15,0-7 8-15,-4 6-8 0,4-6 8 0,0 0-8 16,0 0 20-16,0 0-1 0,0 0 0 0,0 0 0 15,0 0 1-15,0 0 1 0,0 0 0 0,0 0 0 16,-3-3-21-16,-4-3 0 0,3-4 0 0,-3 4 0 16,4-7 0-16,-4 4 0 0,3 0 0 0,1-1 0 15,-4-2 0-15,-1 2 8 0,5-2-8 0,-4-1 0 16,0-3 0-16,0 1 0 0,0-7 0 0,0 6 8 0,0-3-8 16,0 4 8-16,-1-4-8 0,1 6 8 0,0-2-8 0,0 2 0 15,4 1 0-15,-4 2 0 0,3-2 0 0,-3 2 8 16,4 1-8-16,-1 2 0 0,1-2 0 0,-1 3 8 0,4 6-8 15,0 0 0-15,0 0 0 0,0 0 0 0,0 0 0 0,0 0-8 16,0 0 8-16,0 0 0 0,0 0-9 0,0 0 9 16,0 0 0-16,0 0 0 0,0 0-9 0,0 0 9 15,0 0-8-15,0 0 8 0,0 0-12 0,0 0 12 16,0 9-10-16,0-3 10 0,0 4-8 0,0 6 8 16,4-4 0-16,-4-2 0 0,3 2 0 0,1 1-8 15,-1-4 8-15,1 0-10 0,3 4 10 0,-4-4-10 16,1 4 10-16,-1-4-13 0,1 1 5 0,-1-1 8 15,1 1-12-15,-1-1 12 0,1 0-10 0,-1 1 10 16,1-1-8-16,0 1 8 0,-1-1 0 16,-3-3-9-16,4 0-3 0,-4-6 0 0,0 0 0 0,3 7 0 15,-3-7 12-15,0 0 0 0,0 0 0 0,0 0 0 16,0 0 0-16,0 0 0 0,0 0 0 0,0 0 0 16,0 0 0-16,0 0 0 0,0 0 0 0,0 0 8 15,0 0 0-15,0 0 1 0,0 0 0 0,0 0 0 16,0-7-9-16,4 1 0 0,-4 0 9 0,-4-3-9 15,1-1 0-15,-4-2 9 0,-1-1-9 0,1 1 0 16,-3-1 0-16,3 4 0 0,0-1 0 0,-4 1 0 16,4-1 0-16,0 1 0 0,0 0 0 0,3 2 0 15,1 1 8-15,-4 0-8 0,3-1 0 0,1 1 0 16,3 6 0-16,0 0 0 0,-4-6 0 0,4 6-9 0,0 0 9 16,0 0 0-16,0 0-9 0,0 0 9 15,0 0 0-15,0 0-11 0,0 0 11 0,0 0-8 0,4 9 8 0,-1 1-10 16,4 2 10-16,-7-2-10 0,7-1 10 0,-3-3 0 0,0 4 0 15,-1-1 0-15,4-6 0 0,-3 7 0 0,-1-1 0 16,1-3 0-16,-1 4 0 0,-3-10-8 0,4 6 8 0,-4-6-12 16,3 6 12-16,-3-6 0 0,0 0 0 0,0 0-8 15,0 0-8-15,0 0 0 0,0 0-1 0,0 0 0 32,0 0 2-32,0 0 1 0,0 0 0 0,0 0 0 0,0 0 14 0,0 0 0 0,0 0-10 0,0 0 10 15,0 0 0-15,0 0 0 0,0 0 0 0,0 0 0 16,0 0 0-16,0 0 0 0,0 0 0 0,0 0 0 15,0 0-9-15,0 0 9 0,0 0-12 0,0 0 12 16,0 0-38-16,0 0-1 16,0 0 0-16,0 0 0 0,0 0-31 15,-3-6-6-15,-1 0-2 0,4 6 0 0,0-6-10 0,-3-4-1 16,3 10-1-16</inkml:trace>
  <inkml:trace contextRef="#ctx0" brushRef="#br0" timeOffset="164611.17">32904 13107 756 0,'0'0'33'0,"0"0"7"0,0 0-32 0,0 0-8 0,0 0 0 0,0 0 0 15,0 0 96-15,0 0 16 0,0 0 4 0,0 0 1 16,0 0-16-16,0 0-3 0,0 0-1 0,0 0 0 16,0 0-24-16,0 0-5 0,0 0 0 0,0 0-1 15,0 0-41-15,0 0-8 0,0 0-2 0,0 0 0 16,0 0-16-16,0 0-16 0,0 0 4 0,-7 4 0 16,7-4 3-16,-11-4 1 0,4 1 0 0,7 3 0 15,-7-3 8-15,0-3 0 0,0 3 0 0,7 3 0 0,-4-7 0 0,-3 1 0 0,7 6 0 0,-3-6 0 16,-1 0 0-1,4 6 0-15,-7-7 12 0,4 1-4 0,3 6 0 0,-4-3 1 16,4 3 0-16,0 0 0 0,-4-6-9 16,1-4 0-16,-1 7 9 0,4 3-9 0,0 0 0 0,0 0 0 0,0 0 0 15,0 0 0-15,0 0 0 0,0 0 0 0,0 0 0 0,0 0 0 16,0 0 0-16,0 0 0 0,0 0 0 16,0 0 0-16,0 0 0 0,0 0 0 0,0 0 0 0,0 0 0 15,0 0 0-15,0 0 12 0,0 0-2 0,0 0-1 16,0 0 7-16,-3-6 0 0,3 6 1 0,0 0 0 15,0-10-5-15,0 10-2 0,0-3 0 0,0 3 0 16,0 0-10-16,0 0 0 0,0 0 0 0,0-6 8 16,0 6-8-16,0-6 0 0,0 0 0 0,0 6 8 15,0 0-8-15,0 0 0 0,0 0 0 0,0 0 0 16,0-4 12-16,0 4-2 0,0 0-1 0,0-6 0 16,0 6-9-16,0 0 0 0,0 0 9 0,0 0-9 15,0 0 0-15,0 0 0 0,0 0 0 0,0 0 0 16,0 0 0-16,0 0 0 0,0 0 0 0,0 0 0 15,3-6-8-15,-3 6 8 0,7-3-8 0,-3 0 8 16,3-1 0-16,0 1 0 0,0 0 0 0,4 0-8 16,-1 0 8-16,1 3 0 0,-1-3 0 0,1 0-8 15,0-1 8-15,-1-2 0 0,4 3 0 0,-3 0 0 16,-1-3 0-16,5-4 0 0,-1 7 0 0,-4-3 0 16,4 3 0-16,-3-4 0 0,3 7-12 0,0 0 4 0,0 0-8 15,-3 0 0-15,0 0-1 0,3-3 0 0,-4 3-4 16,1 0-1-16,3-6 0 0,-4 6 0 15,1 0 5-15,0 0 1 0,-1 0 0 0,1 0 0 0,-1 0-8 0,1 0 0 0,0 6-1 0</inkml:trace>
  <inkml:trace contextRef="#ctx0" brushRef="#br0" timeOffset="168238.52">25929 7931 642 0,'0'-10'27'0,"4"1"-27"15,-4-1 69-15,0 1 9 0,0 3 2 0,-4-4 0 16,4 10-2-16,0-3 0 0,-3-3 0 0,3 6 0 15,0 0-18-15,0 0-4 0,-4-9-1 0,4 9 0 16,0 0-32-16,0 0-7 0,0 0 0 0,0 0-1 0,0 0-15 0,0 0 0 16,0 0 8-16,0 0-8 15,0 0 8-15,0 0-8 0,0 0 11 0,0 0-11 0,0 0 20 0,4 9-2 16,-1 0-1-16,1 7 0 16,3 0 7-16,-4 3 0 0,4 3 1 0,0 3 0 15,0 0-9-15,1 3-1 0,2 0-1 0,-3 0 0 16,4 7 3-16,-1 2 1 0,1 7 0 0,-1 0 0 15,1 6-6-15,0-3-2 0,-4 0 0 0,3 13 0 16,1-7 0-16,-1 7 0 0,-2 0 0 0,2-1 0 16,1 1-10-16,-4 2 0 0,3-2-12 0,1-4 12 15,-1 4 0-15,5-4 0 0,-5-2 0 0,4-1 12 16,0-6-2-16,4 3 0 0,3-3 0 0,-3 3 0 0,7-6 2 16,-4 6 0-16,0-2 0 0,0-5 0 0,0 1 1 15,4 6 1-15,-4-3 0 0,0 1 0 0,0-1-14 0,1-7 9 16,-1 14-9-16,0-7 8 0,-3-3 12 0,-1 3 3 0,1 0 0 0,-1-7 0 15,-2 1-23-15,-1 0-18 0,-4-7 3 0,4 1 1 16,-3-1 22-16,0-2 5 0,-1-7 1 0,-3 3 0 16,4 0-4-16,-1-3-1 0,1-3 0 0,-4 0 0 15,0-3-9-15,0 0 0 0,-3-3 0 0,3-1 0 16,-4 1 0-16,1-4 0 0,-4 1 0 0,3-7 0 16,-3 4 0-16,4-1 8 0,-4-9-8 0,0 0 8 15,0 0-8-15,0 6-17 0,0-6 4 0,0 3 1 16,0-3-36-16,0 0-6 0,0 0-2 0,0 0 0 15,0 0-130-15,-11 7-26 0</inkml:trace>
  <inkml:trace contextRef="#ctx0" brushRef="#br0" timeOffset="168998.49">26938 9690 1459 0,'0'0'41'0,"0"0"10"0,0 0-41 0,0 0-10 0,0 0 0 0,0 0 0 15,0 0 0-15,0 9 8 0,0 1-8 0,4-4 8 16,-4 0-8-16,3 3 0 0,4 1 0 0,-3 2 0 15,-1-2 0-15,1 2 0 0,-1 1 10 0,1 6-10 16,-1 0 0-16,-3-1 0 0,4 4 0 0,-4 0 0 16,0 0 10-16,-4 0-10 0,4 3 8 0,-3 0-8 15,3 0 31-15,-4 0 1 0,4 1 0 0,-3 2 0 16,3-3-16-16,-4 3-4 0,4-3 0 0,-3 3 0 16,-1-3 4-16,4-3 0 0,-3 0 0 0,3 0 0 15,-4 0 6-15,4-3 2 0,-3 0 0 0,-1 0 0 16,4 3-11-16,-3-7-1 0,-1 4-1 0,4-3 0 15,-3 3 1-15,-1-1 0 0,-3 1 0 0,3-3 0 16,-3 0-3-16,4 2 0 0,-4-2 0 0,3-3 0 16,1 5-9-16,-4 1 0 0,3-3 0 0,1 0 0 15,-4-4 0-15,3 1 0 0,-3-1 0 0,0 1 8 16,3-7-8-16,1 10 0 0,-4-13 0 0,3 6 0 0,1 1 0 16,-1 2 12-16,1-5-12 0,3-7 12 0,-7 3 7 15,7-3 1-15,0 0 1 0,-7 6 0 0,7-6 0 16,-7 3 0-16,-1 0 0 0,1 0 0 15,7-3 2-15,-7 0 0 0,0-3 0 0,0 0 0 0,-3 0-2 0,-1-3 0 16,1-1 0-16,-5 1 0 0,1-3-9 0,0-4-3 0,-3-3 0 0,-1 7 0 16,-3-7 3-16,0 1 1 0,-1-4 0 0,-2 3 0 15,-5-6-13-15,1 10 0 0,-3-4 0 0,-1-3 0 16,-4 0 0-16,1 4 0 0,-4-7 0 0,4 3 0 16,-7-3 0-16,3 3 0 0,-3 4 0 0,-1-1 0 15,1-3 0-15,-4 0 0 0,0 4 0 16,0-7 0-16,1 3 0 0,2 0-15 0,-3-3 3 0,4 3 1 15,0 0-21-15,-1 1-4 0,1 8 0 16,0 1-1-16,-1-1-21 0,5 10-4 0,-1-3-1 0</inkml:trace>
  <inkml:trace contextRef="#ctx0" brushRef="#br0" timeOffset="184991.49">28261 14844 976 0,'-18'-6'41'0,"1"-3"-33"31,-1 9-36-31,0-10-8 0,1 7-2 0,3-3 0 16,-4 3-34-16,0-3-6 0</inkml:trace>
  <inkml:trace contextRef="#ctx0" brushRef="#br0" timeOffset="185062.3">27975 14788 774 0,'-10'3'34'0,"-4"0"7"0,3 0-33 0,0 1-8 16,4-1 0-16</inkml:trace>
  <inkml:trace contextRef="#ctx0" brushRef="#br0" timeOffset="188741.92">9913 8743 1496 0,'-11'-22'31'0,"4"3"8"0,0 3-31 0,0-2-8 0,4-1 0 0,-1 0 0 16,1 6-13-16,-1-5-4 0,1-4-1 0,-4 3 0 15,-4 0-22-15,-3 3-4 0,0-3 0 0,-7 1-1 16,-4-1 28-16,-3 3 5 0,-8-3 2 0,5 1 0 0,-5 2 10 0,-6-3 8 15,0 0-8-15,-4 4 11 0,-3-1-1 0,-4 0 0 16,0 1 0-16,-4-1 0 0,-3 6 0 0,4-2 0 16,-4 3 0-16,3-1 0 0,4 1-10 0,-3 2 0 15,0 1 0-15,-1 3 0 0,1 0 0 0,3 3 0 16,3 0 0-16,1 0 0 16,-4 0 0-16,4 0 0 0,-1 0-9 0,-3 0 9 15,0 6 0-15,1 0 0 0,6 4 0 0,-11-1 0 0,1 1 0 0,-1 5 16 16,1-2-4-16,-4 9 0 0,0 0 4 15,-4 0 1-15,1 6 0 0,3 0 0 0,-7 0-5 0,7 4-2 0,-7-1 0 0,7 7 0 16,0-1-1-16,4 1 0 0,3 0 0 16,10-1 0-16,-6 1-9 0,7-4 0 15,3 4 0-15,-4 3 0 0,5-1 0 0,2 1 8 0,5 3-8 0,-1 0 12 16,4-3-12 0,-1 9 0-16,5-3 0 0,3 0 0 0,-4 3 15 15,0-3-3-15,4 10 0 0,3-4 0 0,-6 3-12 16,6 4 11-16,-3 0-11 0,3-1 10 0,1 1-2 0,6-1-8 15,0-2 12-15,4-1-4 0,-3 1 3 0,6-4 0 16,1-3 0-16,-1 0 0 0,4 0-11 0,4-3 0 16,-1 0-12-16,8-3 12 0,-1 0 0 0,-2-3 0 0,6 3 0 0,3-3 8 15,1-1-8-15,3-5 0 0,4 3 0 0,-4-4-11 16,4 1 11-16,3-4 0 0,0 0 0 0,0-3 0 16,1 7 0-16,-1-4 0 0,3-2 0 0,1 2 0 15,0-3 0-15,0 3 8 0,-1 1-8 0,5-1 0 16,-4-9 8-16,6 9-8 0,1-5 8 0,0-1-8 0,7-3 0 15,-4-4 0-15,-3 1 0 0,7 3 0 0,-4-9 0 0,0 2 0 16,4-2 0-16,-3-4 0 0,-1 1 0 0,4-1 0 16,0 1 0-16,-4-1 0 0,4-9 14 0,0 6-2 15,-7-3 0-15,3 7 0 0,0-1-12 0,-6-3 0 16,6 4-9-16,-3-4 9 0,-1 4 0 0,5-1 0 16,-1 3 0-16,-3-2 0 0,3 2 0 0,1-2 0 15,-1-7 0-15,4 6 0 0,-4-2 0 0,7-4 10 16,4-3-10-16,0-3 12 0,4-4 3 0,-4-5 1 15,3-4 0-15,-3-3 0 0,4-6 7 0,-1 0 1 0,0-3 1 16,4 0 0-16,-3-4-7 0,3 1-2 0,-4-3 0 0,4 2 0 16,-3-5-16-16,-1-4 0 0,-3 3 0 0,3 4 0 15,1-4 0-15,-8 7 8 0,4-4-8 0,0 4 0 16,-7-4 8-16,3 1-8 0,-3-4 0 16,0 4 0-16,0-1 0 0,0-2 0 0,3 5 0 15,-3-5 0-15,0-1 0 0,0 7 0 0,-4-7 0 16,0 4 0-16,1-1 8 0,-4 1-8 0,3-1 0 15,0-3 0-15,-3-5 8 0,0 8-8 0,0-6 0 0,-1 1 0 16,-2 2 0-16,-4 0 0 0,-4-2 0 0,0-4 0 16,-7 0 15-16,4-3-1 0,-8 3 0 0,1-6 0 15,-7-1 12-15,-4 4 2 0,3-3 1 0,-6 3 0 16,-4-3-1-16,0 3 0 0,-7-6 0 0,0-1 0 16,-4 1-9-16,-3 0-3 0,-4-4 0 0,-3 7 0 15,-3-6-16-15,-1 6 8 0,-3-1-8 0,-4-2 0 16,-3 6 0-16,-1-3-12 0,1 3 0 0,0 0 0 0,-4-3 12 15,0 9 0-15,0-3 0 0,-3 3 10 0,0 1-10 0,-4 5 0 16,0 1 0-16,0-1 0 0,-3 7 0 16,-1 3 0-16,1 3 0 0,-4 0 0 15,0 3 0-15,-3 7 0 0,-4-4 0 0,-4 6 0 0,-3 7-16 0,-3 6 4 16,3 4 0-16,-8 2 1 0,-2 4-7 0,-4 5-2 16,0 4 0-16,-4 7 0 0,4 2 1 0,-4 0 0 15,0 7 0-15,1 0 0 0,6 5-2 16,1-5-1-16,10 9 0 0,-4-6 0 15,11-3-16-15,0 5-3 0,7-2-1 16,4 0 0-16,6-3-34 0,1-1-6 0,7-5-2 0</inkml:trace>
  <inkml:trace contextRef="#ctx0" brushRef="#br0" timeOffset="190070.56">15565 8762 1197 0,'0'0'50'15,"0"0"-40"-15,0 0-28 0,0 0-6 16,0 0 0-16,0 0-1 0,0 0 5 0,-7 3 2 16,-4-3 0-16,0 6 0 0,-3-3 18 0,0-3 0 15,0 0 0-15,-4 6 0 0,1-6 0 0,-1 4 12 16,-3-4-1-16,0 0-1 15,0 6 9-15,-4-3 1 0,0-3 1 0,4 6 0 0,-4 1 9 0,-3-4 2 16,0 3 0-16,-4 3 0 0,4 1-1 0,-7-1 0 16,-1 4 0-16,-2 2 0 0,-1-5 1 0,-7 9 1 15,4-1 0-15,-4 1 0 0,-4 3 1 0,1 0 0 0,-4 0 0 16,0 0 0-16,-3 3-10 0,3-3-1 0,-4 3-1 16,1-3 0-16,-1 0-6 0,1-3 0 0,0 6-1 0,-4-6 0 15,3 0-5-15,-3 2-1 0,7 1 0 0,4-3 0 16,-1 0-9-16,8 0 0 0,3-7 0 0,4 4 0 15,3-3 0-15,1-4 0 0,6 0 0 0,0 1 0 16,4-4-12-16,0-3-5 0,7 4-1 0,0-4 0 31,-1-3-10-31,5 6-1 0,10-6-1 0,0 0 0 0,0 0 5 0,0 0 1 0,-7-6 0 0,7 6 0 16,0-10-32-16,3 4-7 16,1-3-1-16,6-4 0 0,1 0-36 0,0-2-7 0,3 2-1 15</inkml:trace>
  <inkml:trace contextRef="#ctx0" brushRef="#br0" timeOffset="190391.7">13847 9132 1141 0,'3'-7'24'0,"1"1"6"0,3 0 1 0,0-4 2 0,-4 4-33 0,1 0 0 0,-1 0 0 0,-3 6 0 0,0 0 56 0,0 0 5 16,0 0 1-16,0 0 0 15,0 0-29-15,0 0-5 0,0 0-2 0,0 0 0 0,0 0-13 0,0 0-2 16,0 0-1-16,0 0 0 16,0 0-10-16,0 0 10 0,0 0-10 0,-3 6 10 0,-1 0 7 0,1 4 2 15,-4-4 0-15,0 6 0 16,0 1-3-16,-1-1 0 0,1 7 0 0,-3 6 0 15,-1-3 0-15,1 6-1 0,-4 1 0 0,-4 2 0 16,0 7 10-16,-3-1 3 0,0 4 0 0,-4 6 0 0,4-6-28 0,-4 6 0 16,-3 0 0-16,3-3-11 15,1-3 19-15,6-7 4 0,-3-3 1 0,10-5 0 0,1-1-13 0,3-7 0 0,0 1 0 16,3-6 0-16,4-1 0 0,4 1 0 16,-1-4 0-16,4 1 9 0,4-1-9 0,-1-6 12 0,5-3-12 0,6 0 12 15,-4-3-2-15,8-3 0 0,3 3 0 16,1-4 0-16,-1-2-10 0,3 0 0 0,1-1 9 0,-4 1-9 15,1-1 0 1,-1 1 8-16,4 0-8 0,-8-1 0 0,1 1 0 0,3-1 0 0,-3 1-12 0,3 3 4 31,0 3-35-31,-3-1-6 0,0 1-2 0</inkml:trace>
  <inkml:trace contextRef="#ctx0" brushRef="#br0" timeOffset="196805.15">3796 14694 1811 0,'-7'-3'37'0,"7"3"11"0,0 0-39 0,-4-6-9 0,1 2 0 0,3 4 0 32,0 0-23-32,0 0-6 0,0 0-2 0,0-6 0 0,3 3-8 0,4 0-1 0,-3 0-1 0,-1 0 0 15,1-1 29-15,3 1 12 0,0 0-8 0,0 0 8 16,-3 3 0-16,3 0-8 0,0 0 8 0,-4 0 0 15,4 3 0-15,0-3 0 0,0 3 0 0,1-3 0 16,-1 7 0-16,7-4 8 0,-4 0 0 0,1 3 0 16,-1 0 0-16,12 1 0 0,-1-4 0 0,0 0 0 15,7 6 9-15,-3 1 3 0,0-4 0 0,6-3 0 16,1 7-9-16,3 2-2 0,-6-6 0 0,6 4 0 16,4 2 9-16,-4 1 2 0,4-4 0 15,3 4 0-15,-3-1 11 0,7-2 2 16,3-1 1-16,-7 1 0 0,4-1-34 0,4 7 0 0,-4-7 0 15,-1 0 0-15,1 4 10 0,4 0-10 0,3-1 8 16,-11 1-8-16,7-1 0 0,-3 7 0 0,-7-3 0 0,3-4 0 16,4 1 0-16,-11 2 0 0,4-5 8 0,0-1-8 0,-7 4 0 15,7-4 0-15,-4 1 0 0,0-1 0 0,-10-3 0 16,3-3 0-16,-3 7 0 0,-4-4 8 16,4-3-8-16,-11-3 0 0,3 0 9 0,1 7-9 15,-7-7 0-15,3 0 8 0,-4 0-8 0,-3 0 0 16,0-7 0-16,4 7 0 0,-7 0 0 0,-4 0 0 0,0 0 0 0,-4-3 0 0,-10-3 0 15,0-4 0 1,-7 7-34-16,-8-3-2 0,-2-7 0 0,-8 1 0 16,0 3-1-16,-7-4-1 0,0 0 0 0,0 1 0 0,8-4 38 0,-5-3 0 0,4 1 9 0,4-1-1 15,11 3 37-15,-8-3 8 0,11 0 2 0,-1 1 0 16,8-1-6-16,0-6-1 0,11 9 0 0,-4 0 0 16,3 1-16-16,4-1-4 15,0 0-1-15,4 4 0 0,-1 2-16 0,1 1-3 0,-1 0-8 16,4 2 12-16,0-2-12 0,4 6 0 0,3-3 0 15,0 2 0-15,0-2 0 0,4 3 0 0,3 0 0 0,-3 0 0 16,-1 3 0-16,8 0-8 0,0 0 8 0,-1 3 0 16,8 0 0-16,-7 3 0 0,10-3-8 0,-3 7 8 15,3-7 0-15,-3 6 0 0,0 1 0 0,-1 5 0 16,1-2 0-16,-4 3 0 0,1-1 0 0,-5 1 9 16,1 3-9-16,-7-7-17 0,3 7 4 0,-4 0 1 0,1 0 12 0,-4 0-11 15,-3-4 11-15,-1 1-10 16,4 0 10-16,-7-4 0 0,1 4 0 0,-5-4 0 15,4-2 0-15,-3 9 0 0,-1-7 0 0,1 1 0 16,-4-1 0-16,-4 1 9 0,1-1-9 0,-4 4 10 16,3-7 0-16,-10 10 0 0,-4 3 0 0,4-3 0 15,-7 0-10-15,-4 0 10 0,1-1-10 0,-5 11 10 16,-9-4-10-16,-5 3 0 0,4 3 0 0,-13 1 8 0,-1 2-8 16,0 4 0-16,-7-4 0 0</inkml:trace>
  <inkml:trace contextRef="#ctx0" brushRef="#br0" timeOffset="202760.57">1404 10116 1112 0,'-18'-9'24'0,"4"6"6"0,4-4 1 0,-1 4 0 0,1-6-31 0,-1 9 0 0,0-3 0 0,1-4 0 15,6 7 14-15,-3 0-3 0,-3 0-1 0,3 0 0 16,-4 10-10-16,0-10 12 0,-6 12-12 0,6-2 12 16,-3 5-12-16,-4 4 12 0,1 0-12 0,3 3 12 15,-7-3-4-15,-4 9 0 0,4-3 0 0,0 3 0 16,-1 4-8-16,-2 5 0 0,2 1 0 0,-6 6 0 16,7 0 28-16,0 3 3 0,7 3 1 0,-4-3 0 15,1 3-19-15,2 0-3 0,1 0-1 0,4 4 0 16,6-1 1-16,4 4 0 0,0-1 0 0,4-3 0 15,3-3 1-15,3-3 0 0,4-3 0 0,1-6 0 16,-1-4 1-16,3-2 0 0,1-4 0 0,3-6 0 16,-3-6-4-16,6-7 0 0,-2 0 0 0,-1-5 0 15,0 2 2-15,0-6 0 0,4-6 0 0,0 6 0 16,-4-10 10-16,0-2 1 0,4-4 1 0,-4 0 0 0,3 1 2 0,-2-4 0 16,-1 0 0-16,-4 0 0 0,5-9-2 0,-5 9 0 15,8-6 0-15,-7-3 0 0,-4 3-22 0,0-3 0 16,0 6 0-16,0-3 0 0,-3-1 0 0,-1 1-10 0,-3-3 10 15,-3 6-13-15,3 0 13 0,-7 3 0 0,0 1 0 0,-4 2 0 16,1-3 0 0,-4 10 0-16,0-10 9 0,0 9-9 0,-4 4 11 15,0 0-11-15,-6 3 12 0,6 0-12 0,-6 3 0 16,-1 3 0-16,-3 3 0 0,0 0 0 0,-1 7 0 16,1 6-14-16,-3 0 4 0,-5-1 1 0,5 1 9 15,-1-3 9-15,4 3-1 0,0-4-8 0,3-5 0 16,0 5-16-16,8-5 2 0,3-1 0 0,7-9 14 0,0 0 0 0,0 0 0 15,0 0-9-15,0 0 9 0,0 0-13 0,0 0 5 0,7 0 8 16,3-6-24-16,8-3 4 0,0-1 0 0,3 1 0 16,0-4-95-16,0-9-18 0</inkml:trace>
  <inkml:trace contextRef="#ctx0" brushRef="#br0" timeOffset="203279.21">1626 10800 665 0,'7'-13'28'0,"-3"1"-28"15,-1 2 57-15,1 1 7 0,-4-1 0 0,3 1 1 16,1 3-26-16,-4 3-6 0,0 3-1 0,4-7 0 16,-4 7-11-16,0 0-2 0,0 0-1 0,0 0 0 15,0 0 9-15,7 0 1 0,0 7 1 0,3 2 0 16,-6 0-7-16,6 4-2 0,-3-1 0 0,4 4 0 15,0 0-11-15,-4-1-9 0,3 4 12 0,-3 0-12 16,4-3 10-16,-1 3-10 0,-3-4 8 0,-3 1-8 16,3-3 0-16,-3-4 8 0,-1-3-8 0,-3-6 0 0,0 0 0 15,4 3 8-15,-4-3-8 0,3 10 0 0,-3-10 21 0,0 0-1 16,0 0 0-16,0-3 0 0,0-13 10 0,0 7 2 16,4-7 0-16,-4 0 0 0,0-6-21 0,3-3-11 15,1 6 12-15,-1-3-12 0,4 0 0 0,-3 0 0 16,-1 1 0-16,4-1 0 15,-3-4 0-15,3 8 0 0,0-1 0 0,0 3 0 16,0 0 0-16,-3 1-9 0,3 2 9 0,3 4 0 16,-3-1 0-16,0 7 0 0,4-3 0 0,-4-3 0 15,0 9-44-15,-3-3-9 0,3 3-3 0</inkml:trace>
  <inkml:trace contextRef="#ctx0" brushRef="#br0" timeOffset="203475.69">2170 10408 1204 0,'0'9'51'16,"3"1"-41"-16,1 2 13 0,-4 1 2 0,0 5 1 0,0 1 0 15,3 6-6-15,1-3-2 0,-4 0 0 0,3 3 0 16,4-3-18-16,-3 0 10 0,3 0-10 0,-4-3 8 16,4-3-8-16,0-1-14 0,1-2 3 0,-5-4 1 31,4 1-18-31,-7-10-3 0,0 0-1 0,0 0 0 0,0 0 0 0,0 0-1 15,0 0 0-15,0 0-292 0,0 0-59 0</inkml:trace>
  <inkml:trace contextRef="#ctx0" brushRef="#br0" timeOffset="203636.26">2092 10173 1873 0,'-11'0'79'15,"8"0"-63"1,-1-4 6-16,1 4 2 0,-1-3 0 0,4 6 0 16,-3 1-56-16,3-4-12 0,0 0-1 0</inkml:trace>
  <inkml:trace contextRef="#ctx0" brushRef="#br0" timeOffset="204157.86">2332 9564 1648 0,'-11'0'34'0,"11"0"9"0,0 0-35 16,0 10-8-16,0-4 0 0,4 10 0 0,3-1 8 0,-4 4-8 0,4 6 12 0,4 0-4 15,-4 13 5-15,4 0 1 0,3 9 0 0,-4 3 0 16,4 9 1-16,1 4 0 0,-5 3 0 0,8 0 0 15,-1 6-15-15,1 0 0 0,0-6 0 0,6-3 0 16,-2-10-8-16,-5-3-8 0,4-6-2 0,1-3 0 16,-5-13-10-16,8 3-3 15,-11-9 0-15,-3 0 0 0,-1-9 16 0,1 2 3 0,-8-5 1 0,4-7 0 16,-3 6 11-16,-4-9 0 0,0 0 0 0,0 0 8 0,0 7 7 16,0-7 1-16,0 0 1 0,0 0 0 0,0 0-17 0,-11 0 10 15,-3-7-10-15,0-2 8 0,7-1-18 16,-7 1-4-16,0-3-1 0,-4-7 0 0,4 0-5 0,0-3 0 15,0-3-1-15,0 6 0 0,3-3 21 0,4 0-11 16,-4 0 11-16,1 3-8 0,-4 4 43 0,0-1 9 16,7 7 1-16,-4-1 1 0,4 1 14 0,-4 6 2 15,1 0 1-15,-1-1 0 0,4 1-33 16,0 3-6-16,0 0-2 0,-7 3 0 0,3 4-22 16,4-4 0-16,-7 6 0 0,4 7 8 0,3-4-8 15,0 7 0-15,-1-3 0 0,5 6-8 16,-1 0 8-16,4 3-10 0,0-3 10 0,4 3-10 0,-1 0 10 15,1 0-8-15,3-3 8 0,0-3-8 0,4 0 8 0,3 3 0 0,-4-7-9 16,4 1 9-16,4-3 0 0,0-7 0 0,3 0-9 16,7-3 9-16,4-3-12 0,-4-6 2 0,4 0 0 0,0-4 0 31,3-2-28-31,-10-4-6 0,3-3 0 0</inkml:trace>
  <inkml:trace contextRef="#ctx0" brushRef="#br0" timeOffset="204792.17">3193 9765 1508 0,'0'0'64'16,"0"0"-52"-16,-4 9 2 0,1-2 0 0,-1-1 0 0,-3 3 0 16,3 10-14-16,-3-3 0 0,0 3-12 0,0 6 12 15,-7-3-16-15,0 3 4 0,4 3 1 0,-1 3 0 16,0-2-2-16,1 2-1 0,-4-6 0 0,7 0 0 15,0 3 14-15,3-6 0 0,0 3 0 0,4-9-9 16,0 0 9-16,0-4 0 0,4-2 0 0,3-4 0 16,0 0 0-16,4-6 11 0,-1-3-3 0,4 0 0 15,4-3 8-15,3-4 0 0,0 7 1 0,-3-3 0 16,-4-4-5-16,7 1-2 0,-3 0 0 0,0 5 0 16,6 1-10-16,-10-3 0 0,0 3 0 0,1 0 0 0,-1 0 0 15,3 3 0-15,-3 0 0 0,-3 0 0 0,7 3 0 16,-11 3 0-16,0 0 8 0,0 1-8 0,0 8 0 15,-4-2 0-15,1-4 0 0,-4 10 0 0,-4 0 0 0,-3 0-11 16,0-1 3-16,-3 4 0 0,-4-3 8 0,0 6 0 16,3-3 0-16,0 0 0 0,1 0 0 0,-1-6 0 15,4 0 0-15,0-4 0 0,0-3-16 0,7-9 0 16,0 0-1-16,0 0-407 16,4 0-82-16</inkml:trace>
  <inkml:trace contextRef="#ctx0" brushRef="#br0" timeOffset="205195.09">3552 10082 1203 0,'4'-7'24'0,"0"7"8"0,3-3-32 0,0 3 0 0,0 0 0 0,3 0 0 15,-3-6 45-15,4 6 3 0,0-3 0 0,-1 3 0 16,4 3-28-16,-3-3-6 0,3 0-1 0,-7-3 0 16,4-3-5-16,3-4-8 0,-7 7 11 0,3-6-11 15,1-1 12-15,-1-2-12 0,-2-4 12 0,-1 0-12 16,3-6 10-16,-6 4-10 0,-4-1 8 0,3-3-8 15,-3 0 0-15,-3 0 0 0,-1-3 8 0,-6-3-8 16,6 3 0-16,-7-1 0 0,4-2 0 0,-3 3 0 16,-1 3 0-16,1 0 0 0,-1 3 0 0,-3 4 0 15,7 5 0-15,-4 4 13 0,4 3 0 0,-3 3 0 16,10 0 9-16,-14 3 2 0,7 3 0 0,-4 7 0 16,0 3-24-16,1 5 0 0,3 8 0 0,-4-1 0 0,4 6 9 15,-4 1-9-15,4-1 12 0,4 7-12 16,-4-3 17-16,0 3-3 0,3-1-1 0,1 4 0 0,-1-3-5 15,8 0 0-15,-1-7-8 0,4-2 12 16,0-7-12-16,0-3 0 0,8-4 8 0,-1-2-8 0,3-3 0 0,1-4 0 16,3-3-12-16,4-3 12 15,-8-6-13-15,1-3 4 0,3 0 1 0,0-7 0 0,1 1-6 0,2-4-1 16,-6 3 0-16,0-5 0 16,6-7-28-16,-3 3-5 0</inkml:trace>
  <inkml:trace contextRef="#ctx0" brushRef="#br0" timeOffset="205606.99">4180 9448 1892 0,'-35'-19'40'0,"21"19"8"0,3-3-39 0,1 3-9 0,10 0 0 15,-7 3 0-15,0-3 16 0,-4 10 0 0,4-1 1 0,-7 1 0 16,3 5-17-16,4 1 0 0,-7 6 0 0,4 0 0 15,-4 0-10-15,3 9 10 0,0 1-10 0,4 2 10 32,4-6-28-32,-1 10 1 0,1-10 0 0,3 0 0 0,3 1-17 0,1-7-4 0,3-1-1 0,3-2 0 31,1-6 1-31,3-4 1 0,0 1 0 0,0-7 0 0,-3-3 21 0,7-3 4 0,-4-4 1 0,3-5 0 31,-3-1 21-31,1-6 0 0,2 4 0 0,-6-4 0 0,-4 0 9 0,3-3 0 0,-3 0 0 0,1-3 0 0,-1-3 3 16,-4 0 0-16,4 3 0 0,-3-4 0 15,-1 8 2-15,-3-1 1 0,4 3 0 0,-4 3 0 0,3 0 18 0,1 7 4 16,-1 0 1-16,-3 9 0 16,0 0-10-16,0 0-3 0,0 0 0 0,4 6 0 15,-1 3 8-15,1 1 2 0,3 8 0 0,0 1 0 16,4 6-18-16,-8-3-3 0,8 0-1 0,-4 3 0 0,0-3-13 0,7-3 8 16,0 0-8-16,0-7 0 15,4 1 0-15,-1 0-10 0,8-4 0 0,-4-3 0 16,-3-6-38-16,3 0-8 0,0-6-2 0,0-3 0 15,4-4-114-15,-7-6-22 0</inkml:trace>
  <inkml:trace contextRef="#ctx0" brushRef="#br0" timeOffset="205857.83">4586 9411 1382 0,'0'0'30'0,"0"0"6"0,0 0 2 0,0 0 2 0,0 0-32 0,0 0-8 0,0 6 0 0,0 3 0 16,0 1 0-16,4 2 0 0,-1 1 0 0,1-1 8 15,3 1-8-15,-4-4 0 0,4 1 0 0,0-4 8 16,0 3-8-16,1-2 0 0,-8-7 0 0,10 6 0 15,-6-3 0-15,-4-3 0 0,0 0 0 0,0 0 8 16,0 0 40-16,0 0 8 0,0-9 1 0,-4 6 1 16,-6-4 6-16,6-2 2 0,-7-4 0 0,4 1 0 15,-3-4-41-15,3-3-8 0,-4 0-1 0,4 1-1 16,-4-7-15-16,4-4 9 0,0 1-9 0,4-6 8 16,3 5-20-16,3 1-5 0,4-6-1 0,4 5 0 15,3 1 6-15,0 3 0 0,0 3 1 0,0 3 0 16,8 4-9-16,-5-1-1 0,-3 0-1 0,8 7 0 15,-1 0-22-15,0 2-4 0,4 4 0 0</inkml:trace>
  <inkml:trace contextRef="#ctx0" brushRef="#br0" timeOffset="206126.12">5263 8774 1530 0,'-10'0'32'0,"10"0"8"0,0 0-32 16,-7 0-8-16,0 10 0 0,0-4 0 16,-4 6 15-16,-3 4 1 0,0 3 1 0,-4 0 0 0,4 6-17 0,-11 0 0 0,1 3 0 0,3 3 0 15,-4-2 24-15,0 2 2 0,-3-3 0 0,3 7 0 16,1-4 27-16,2 0 6 0,1 4 1 0,11-4 0 16,-8 1-24-16,4-4-5 0,3 0-1 0,4-3 0 15,4-3-18-15,-1-3-4 0,4-7-8 0,7 1 12 16,0-7-12-16,4 4-13 0,10-10 2 0,-3 0 1 31,3-10-19-31,7 1-4 0,4-7-1 0,3-6 0 0,-10 0-117 16,7-6-23-16,-1 0-5 0</inkml:trace>
  <inkml:trace contextRef="#ctx0" brushRef="#br0" timeOffset="206508.14">5295 8219 1892 0,'-14'-3'53'0,"11"3"13"16,3 0-53-16,0 0-13 0,0 0 0 0,0 9 0 16,3 7 9-16,1 6-1 0,3-3 0 0,0 12 0 15,0 1-8-15,3 2 0 0,1 4 0 0,3 2 8 16,-3 4-8-16,3-3 0 0,3 6 0 0,1-6 8 16,0 3-8-16,-1-3 0 0,4-1 0 0,1-2 0 15,-1-4-24-15,0-2-6 0,-3-4-2 0,-8-6 0 16,4-3 11-16,0 0 1 0,-3-7 1 0,0 1 0 15,-4-7 19-15,0 0 0 0,-4-3 8 0,1 0-8 16,-4-3 28-16,0 0-1 0,0 0 0 0,0 0 0 16,3-3-8-16,4 0-2 0,-3 0 0 0,6-3 0 15,-6-4-27-15,3 1-6 0,0-4 0 0,-3-2-1 16,-1-4-11-16,4-3-1 0,4-3-1 0,-4-3 0 0,0 0 8 16,3 2 2-16,-2 1 0 0,-1 0 0 0,0 6 39 0,0 7 8 0,-4-1 1 15,1 7 1-15,3-6 24 0,-4 12 5 0,4 0 1 0,4 0 0 16,-4 9-21-16,4 0-4 15,-1 1-1-15,8 5 0 0,-1-2-33 0,5 3 0 16,2-1 0-16,5 1 0 0,-5-3-16 0,8 2-1 0,0-5 0 0</inkml:trace>
  <inkml:trace contextRef="#ctx0" brushRef="#br0" timeOffset="206974.89">991 12446 1769 0,'-7'78'36'0,"7"-34"11"0,7 3-38 0,11 13-9 0,0 2 0 0,3 7 0 16,0 0 18-16,7 0 2 0,4 3 0 0,0-9 0 15,-1-3-20-15,1-4 0 0,3-9 0 0,-3-3 0 16,-4-9-42-16,1-10-15 0,6-6-3 0</inkml:trace>
  <inkml:trace contextRef="#ctx0" brushRef="#br0" timeOffset="207371.85">1051 12430 1404 0,'-28'-16'31'0,"14"10"6"0,-4-3 2 0,8-1 0 15,3-2-31-15,0-1-8 0,3 1 0 0,4-4 0 16,4 0 36-16,3-2 5 0,3-1 2 0,4 0 0 16,8-3-43-16,2 0 0 0,1-3 0 0,3 3 0 0,7-3 0 15,-3 6 0-15,0 0 10 0,0 1-10 0,3-1 0 0,-3 3 0 0,-4 3 0 0,-3 1 0 16,-4 3 0-16,3-1 0 0,-2 1 0 0,-8 9 0 16,0-3 0-16,-4 6 13 15,1-3-4-15,-4 9-1 0,-3 1 17 0,-1 2 3 0,-3 1 1 0,0 5 0 16,-7 4-1-16,0 0 0 0,0 3 0 0,-7 7 0 15,0-1-28-15,0 4 0 0,-4 5 0 0,-7-2 0 32,4 6-21-32,-7 0-4 0,3 3-1 0,1 0 0 0,-8-6 16 0,4 6 10 15,3-7-12-15,0-2 12 0,4 0 0 0,-4-4 14 0,8-3-1 0,-1-2 0 16,7-4-3-16,1 0-1 0,6-6 0 0,-3 3 0 16,7-4 2-16,4 1 0 15,-1 3 0-15,1-3 0 0,10 0-11 0,0-3 0 16,4-1 0-16,6 1 8 0,1 0-8 0,0-4 0 15,3 1 0-15,4-4 0 0,3-6-44 16,-3-3-8-16,3-3-2 0,4-3 0 0,0-10 6 0,-4 4 2 16,7-4 0-16</inkml:trace>
  <inkml:trace contextRef="#ctx0" brushRef="#br0" timeOffset="207763.39">1842 12618 1717 0,'-15'0'37'0,"-2"3"8"0,3-3 2 0,0 0 2 16,-4 0-39-16,0 7-10 0,4-4 0 0,4-3 0 0,-1 9 36 0,0-3 4 15,-3 4 2-15,4 2 0 16,-1 10-32-16,-3 0-10 0,3 7 0 0,-3-4 0 0,4 9 0 0,3-3 0 0,0-2 0 0,3 2 0 16,8-3-9-16,-4 0-3 0,3-2 0 0,1-8 0 31,6-2-36-31,-3-7-7 0,7 7-1 0,-7-6-1 15,4-7-3-15,0-3 0 0,-1 0 0 0,1-3 0 0,-1-7 39 0,5-6 7 0,-5 4 2 0,1-7 0 16,-4-3 12-16,7-3 0 0,-7-3 0 0,3 6-9 16,-2-6 9-16,-5-1 0 0,4 1 8 0,-3 6-8 15,-1-3 28-15,1 6 0 0,-4 4 1 0,3 2 0 16,1 4 2-16,-1-1 0 0,4 4 0 0,-3 0 0 16,-4 6-19-16,0 0-3 0,0 0-1 0,3 3 0 15,4 3 10-15,1 4 2 0,-5 5 0 0,4-2 0 16,0 3-5-16,-3-1-1 0,3 4 0 0,0 0 0 15,7-3 2-15,-7-1 0 0,4-2 0 0,-1-1 0 16,-3-2-56-16,0-1-10 0,7 1-2 0,-3-7-1 16,0-3-30-16,-1 0-5 0,-3 0-2 0</inkml:trace>
  <inkml:trace contextRef="#ctx0" brushRef="#br0" timeOffset="208046.63">1993 12512 1197 0,'0'0'50'16,"0"0"-40"-1,0 0 21-15,0 0 4 0,0 0 1 0,0 0 0 0,4 3 6 0,-1 12 2 16,4-2 0-16,-3 0 0 0,3 2-4 0,0 4 0 16,4-3 0-16,-1-1 0 15,-3 4-28-15,0-9-12 0,7 5 8 0,-3-5-8 0,-4-1 0 0,4-3 0 16,-1-2 0-16,1-1 0 0,3-3-24 0,-4-3 2 0,-3-4 1 0,1-2 0 16,-1-1 9-16,0-2 3 0,-7-4 0 0,3-3 0 15,1 4 9-15,-1-4 0 0,-3-3 0 0,0 3 0 16,0-3 18-16,4 10-1 0,-1-4 0 0,1 0 0 31,3 4-1-31,0 2 0 0,-4 1 0 0,4 3 0 0,4 3-16 0,0 3 0 0,-4 3 0 16,7 3 0-16,-4 3-9 0,1 7 9 0,3 3-8 0,-7 0 8 15,7-1 0-15,0 1 0 0,-3 3 0 0,3-3-8 32,0-3-43-32,4-1-8 0,-4-5-1 0</inkml:trace>
  <inkml:trace contextRef="#ctx0" brushRef="#br0" timeOffset="208483.58">2427 11464 1702 0,'-3'19'36'0,"3"6"7"16,0 4-35-16,0 2-8 0,3 0 0 0,1 13 0 15,6 0 27-15,1 0 3 0,-1 6 1 0,4 0 0 0,1-3-10 0,6 3-1 16,-4-3-1-16,5 1 0 16,-5-8-28-16,4-2-6 0,1 0-1 0,-5-7 0 15,4-3-8-15,-3-3-3 0,-7-3 0 0,-1 3 0 16,1-6 9-16,-1-6 2 0,-3-1 0 0,0-2 0 16,-3-1 16-16,-1-3 0 0,-3-6 8 0,0 0-8 0,0 0 23 0,0 0-2 0,0 0 0 15,0 0 0-15,-7 6-21 0,-3-6 0 0,-1-3-10 16,-3-6 10-1,0 0-68-15,0-4-8 0,-7-6 0 0,0 0-1 16,-4 1-24-16,4-4-5 0,0 0-1 0,-1 3 0 16,-2 3 121-16,10 7 24 0,-1-1 5 0,1 1 1 0,4 6 84 0,-1-3 18 0,1 6 3 15,6 6 1-15,1-3-45 0,-1 9-9 0,1-2-1 16,-1 6-1-16,4-1-83 0,4 7-11 0,-1 0-14 0,1 3 3 16,-1 0 11-16,8 0 0 0,-1 4 0 0,8-7-8 15,0 6-8-15,-1-9-2 0,8-1 0 0,0-2 0 16,-1-7-67-16,5-5-14 15,-5-4-2-15</inkml:trace>
  <inkml:trace contextRef="#ctx0" brushRef="#br0" timeOffset="208807.24">2893 11878 1242 0,'0'0'52'15,"0"0"-41"1,0 7 49-16,0 2 9 0,3 4 3 0,-3 2 0 0,4 7-7 0,-4 0-1 15,3 3 0-15,1 3 0 0,-1 4-22 0,1-4-5 16,3 0-1-16,0-6 0 0,4 3-22 0,-1-3-5 16,1-3-1-16,3-6 0 0,0-1-8 0,0-6-11 15,0-3 3-15,0 1 0 0,0-8-10 0,-6 1-2 16,2-6 0-16,1 0 0 0,-1-4 10 0,-3-3 2 16,0-3 0-16,-3-2 0 0,-1-1 8 0,-3-3-12 15,0-4 12-15,-3 4-12 0,-4-3 12 0,0-3-8 0,0 2 8 16,0 1-8-16,-7 0-8 0,3 0-2 15,0 0 0-15,1 6 0 16,-1 0-34-16,-3 6-6 0,7 7-2 0,0-1 0 0,0 4 36 0,0 6 6 0,0 6 2 0,0 4 0 16,-4 5 24-16,4 4 4 0,4 3 2 0,-1 3 0 15,1 3 0-15,-1 1 0 0,4-1 0 0,4-3 0 16,-1 0-14-16,1-6-16 0,3 0 3 0,0-4 1 16</inkml:trace>
  <inkml:trace contextRef="#ctx0" brushRef="#br0" timeOffset="209324.87">3281 11596 1558 0,'-4'3'34'0,"1"7"7"0,3-1 2 0,-4 0 1 16,8 7-35-16,-4 0-9 0,0 3 0 0,3-1 0 15,-3 4 32-15,0-6 4 0,4 9 0 0,-4-3 1 0,0 0-22 0,3-3-5 16,-3-7-1-16,4 1 0 0,-1-1-9 0,1-2-11 16,-1-1 3-16,1 1 0 15,0-10-26-15,-1 0-5 0,-3 0-1 0,7 6 0 16,0-12 13-16,0 3 3 0,0-4 0 0,-3-2 0 0,-1-4 16 0,1 4 8 16,-1-7-8-16,1 4 8 0,-4-4 0 0,0 0-8 0,3 1 8 0,-3-4 0 15,0 0 0-15,-3 0-8 16,-1-6 8-16,1 6 0 0,-1 4-10 15,4 5 10-15,-3 1-12 0,3-1 12 0,3 1 0 0,-3 0 0 0,4 9 0 0,-4 0 0 16,0 0 0-16,0 0 0 0,0 0 0 0,7 0-10 16,0 6 10-16,4-3 9 0,-4 6-1 0,3 1-8 15,1-4 8-15,-4 4-8 0,3-1 0 16,-3 0 0-16,4 1 8 0,3-1-8 0,-3 1 0 0,-1-1 0 16,1-3 0-16,-4 1 0 0,4-4 0 0,3-3 0 15,0 0 13-15,-7 6-4 0,0-6-1 0,-4-6 0 16,4 3-8-16,1-4 8 0,-1-5-8 0,0-1 8 15,0-3 0-15,0 1 0 0,-4-7 0 0,4 3 0 16,-3 7 4-16,-1-4 0 0,1 3 0 0,-4 1 0 16,3 2 0-16,1 1 0 0,0 3 0 0,3 3 0 15,0-1-12-15,0 4 12 0,0 4-12 0,-4 2 12 16,4 6-12-16,-3 1 0 0,3 6 0 0,-4 0 0 0,1 2 0 16,3-2 0-16,4-3 0 0,-1 3 8 15,1-4-44-15,-1-2-10 0,1-4-2 0</inkml:trace>
  <inkml:trace contextRef="#ctx0" brushRef="#br0" timeOffset="209708.85">4145 10778 1947 0,'-14'3'43'0,"0"3"9"0,3 0 1 0,1 7 2 0,-4-4-44 0,0 4-11 0,-1 6 0 0,1 0 0 16,0 6 16-1,-3 0 0-15,2-3 1 0,1 0 0 0,7 0-3 0,-3-1-1 0,3 5 0 0,0-8 0 16,3 1-13-16,1 0-10 0,3-6 2 0,0 5 0 31,3-5-29-31,1-1-6 0,-1-2-1 0,4-1 0 16,4-2-7-16,6-1-1 0,-2 0-1 0,6-3 0 15,-4 0 16-15,-3 0 3 0,4 1 1 0,0-1 0 16,-1 0 1-16,-3 0 0 0,1 0 0 0,2 3 0 0,-3-2 32 0,-3 5 0 0,3 0 0 16,-3 7 0-16,-1-3 0 0,-3 2 0 0,0-2 0 0,-3 6 0 15,-1 3 12-15,1-4 10 0,-8 1 2 0,4 9 0 16,-3 1-8-16,-1-1 0 0,-3 0-1 0,-3 3 0 0,3-2-15 16,-4 2 0-16,0-6-9 0,4-3 9 15,4-3-28-15,-1 0 0 0,1-7 0 16</inkml:trace>
  <inkml:trace contextRef="#ctx0" brushRef="#br0" timeOffset="210063.42">4307 11286 1165 0,'15'-29'24'0,"-8"23"7"16,0-3-31-16,0-1 0 0,0 7 0 0,0-3 0 0,0-3 70 0,-4 9 8 16,4 0 2-16,1-4 0 0,6 4-20 0,-7 4-3 15,3-4-1-15,-3 0 0 0,7 0-36 0,-3 0-8 16,3-4-2-16,0-2 0 0,0 6-10 0,0-6 0 0,1-4 0 0,-8 4 0 15,3-6 0-15,1-1 0 0,-8-3 0 0,1 1 0 16,3-4 19-16,-4 6-2 0,1-5 0 0,-4-1 0 16,0 0 19-16,-4-3 3 0,1-3 1 0,-4 6 0 15,0 0-13-15,3 1-3 0,-3-1 0 0,-3 0 0 16,-5 0-16-16,5 7-8 0,-1-1 8 0,1-3-8 16,-1 7 0-16,1 9 0 0,-1-10 0 0,4 10 0 15,7 0-9-15,-11 0-1 0,4 10 0 0,0-1 0 16,-3 1-2-16,3 9 0 0,-4 2 0 0,8 1 0 15,-5 4 12-15,5 2 0 0,-1 6 0 0,1 1 0 16,3 2 0-16,0-2 0 0,0 2 0 0,0 1 0 16,3-3 8-16,1-1 3 0,3-3 1 0,0 1 0 15,11-7-12-15,-4-3-11 0,0-3 3 0,7-7 0 16,-3 1-10-16,3-4-2 0,7-9 0 0,-7-3 0 16,-3-3-38-16,3-4-8 0,0-5-2 15</inkml:trace>
  <inkml:trace contextRef="#ctx0" brushRef="#br0" timeOffset="210495.26">4904 10649 2128 0,'-7'0'60'0,"-4"0"13"0,4 6-58 15,0-2-15-15,0 2 0 0,-4 3 0 0,1 1 0 16,-4 5 0-16,-1-2 0 0,-2 6 0 0,6 6 0 0,-3-3-10 0,-4 6 2 0,8 0 0 31,-1 0-19-31,1 4-3 0,3-4-1 0,0 0 0 0,3-6 12 0,1 6 3 0,-1-6 0 0,4-3 0 16,4-3-1-16,-4-4 0 0,7-2 0 0,-4-1 0 31,4-3-21-31,0-2-4 0,0-4-1 0,4 0 0 0,-1-10 27 0,-3 7 6 0,8-6 1 0,-5-4 0 16,-3 1 9-16,4-4 0 0,-1-3 0 0,1 0 0 15,0-6 0-15,-1 3 0 0,-3-3 0 0,0-6 0 16,0 3 8-16,0-1 6 0,0 1 2 0,-3 3 0 16,7 3-5-16,-4 0-1 0,0 3 0 0,0 0 0 15,-7 10 14-15,7 0 4 0,-4-1 0 0,1 7 0 16,-4 3-10-16,0 0-2 0,3-6 0 0,4 6 0 16,0 3 0-16,1 3 0 0,-1 1 0 0,0-1 0 15,3 0-7-15,4 10-1 0,-3-7-8 0,7 4 12 16,-4-1-12-16,-4 1-12 0,4-4 3 0,4 4 0 15,-4-4-43-15,0-3-9 0,0 4-2 0,0-7 0 16,4 3-25-16,-7-3-6 0,-1-3-1 0</inkml:trace>
  <inkml:trace contextRef="#ctx0" brushRef="#br0" timeOffset="210777.51">5221 10558 1789 0,'7'16'76'16,"0"-4"-61"-16,-3 4-15 0,3 3 0 0,0-3 0 0,-4 2 0 15,4 1 0-15,0-3 9 0,1 3-9 0,-1-7 8 16,-4 4-8-16,1-3-16 0,3-4 4 0,0 0 1 16,0 1-11-16,-4-4-2 0,-3-6-1 0,0 0 0 15,0 0 25-15,0 0 0 0,0 0 0 0,0 0 0 16,0 0 13-16,0-13 8 0,0 4 2 0,0-3 0 31,0-7-15-31,-3 0-8 0,-1 0 10 0,4-3-10 0,-3-3 0 0,3-3 0 0,0-4 0 0,3 4 0 16,-3-3 0-16,4-4 0 0,-1 1 0 0,1 6-10 15,-1-1-58-15,4 4-12 16,1 0-3-16</inkml:trace>
  <inkml:trace contextRef="#ctx0" brushRef="#br0" timeOffset="211080.54">5697 10082 1668 0,'0'0'35'0,"0"0"7"16,0 0-34-16,-7 3-8 0,4 9 0 0,-4 1 0 15,0-1-27-15,0 7-7 0,0-3-2 0,-4 6 0 16,-7-3 21-16,4 3 4 0,0 0 1 0,-4 3 0 15,1 0 22-15,-1 0 5 0,4 9 1 0,0-2 0 16,-4-4 11-16,4 3 3 0,4 4 0 0,-1-7 0 0,8 0-13 0,-1-6-3 0,4-3 0 16,0 0 0-16,7-10-16 0,0 1 0 15,4-4 0-15,3-3 0 0,0-6-14 0,11-3 0 0,-8-4 0 0,8-6 0 32,-4 4-22-32,4-10-5 0,7-3-1 0,-11 0 0 15,3 0 10-15,1 0 1 0,-4-4 1 0,4 4 0 16,-4 0-3-16,0-3-1 0,4 6 0 0</inkml:trace>
  <inkml:trace contextRef="#ctx0" brushRef="#br0" timeOffset="211476.54">5715 9429 1956 0,'0'0'56'0,"0"0"11"16,-7 7-54-16,0-4-13 0,3 6 0 0,1 7 0 15,-1 3 0-15,4 3-16 0,-3 6 3 0,3 3 1 16,0 4 12-16,3 6-9 0,1-4 9 0,3 7-8 16,3 3 8-16,-2 0 0 0,2 0 0 0,4 0 0 15,0-6 0-15,7 6 0 0,-6-6 0 0,2-4 0 16,4-5 0-16,-3-1 0 0,0-6 0 0,3-6 0 16,0 0 0-16,-7 0 0 0,4-4 12 0,-1-2-4 15,-2-4 4-15,-1-2 0 0,-4-1 1 0,-3-3 0 16,4-3 1-16,-1 0 0 0,-3 0 0 0,-3-3 0 15,-4-3-3-15,4-1-1 0,-4-2 0 0,0-4 0 16,3-2-10-16,-6-7 0 0,3-3-10 0,-4-1 10 0,4-2 0 16,0-6-9-16,-4-4 9 0,4 7 0 0,0-1 0 0,4-2-10 15,-4 3 10-15,0 2 0 0,4 7 0 16,-1 4 0-16,1 2 0 0,-1 7 0 0,1 5 9 0,-1-2 9 0,1 3 2 16,-4 3 0-16,7 3-10 0,3 3-2 0,1 7 0 0,0-1 0 15,-1 4-8-15,1 0-16 16,-1 6 4-16,1-3 1 15,7-1-57-15,-8-5-12 0,1 3-3 0</inkml:trace>
  <inkml:trace contextRef="#ctx0" brushRef="#br0" timeOffset="212500.38">536 9947 1047 0,'-7'3'23'0,"0"-3"5"0,-3 9 0 0,-5 4 2 0,8-1-30 15,0 7 0-15,-3-3 0 0,3 6 0 0,0 0 0 0,0 0-21 16,3 6 3-16,1-3 1 0,-1 0 17 0,4 0 0 16,4 3 0-16,-4-2 0 0,3-1 8 0,1 3 3 15,-1-6 0-15,1 6 0 0,3 3-3 0,0-2-8 16,0-1 12-16,0 0-4 0,0 3 20 0,3 1 3 15,1 2 1-15,0 4 0 0,3 6 11 0,-4 3 2 16,-3 3 1-16,4 6 0 0,0 7-22 0,-1 3-4 16,1 9 0-16,-4-3-1 0,3 4-8 0,1-7-2 0,-4 9 0 15,0-12 0-15,-3-3-9 0,3-20 0 0,0 4 0 16,-4-3 8-16,1-3-8 16,-4 0 8-16,0-7-8 0,-4 1 8 0,1-1 3 0,-1-5 0 0,1-4 0 15,-4 3 0-15,0-3-1 0,-1-6 0 0,-2 0 0 16,-1-7 0-16,1-2 6 0,-1-7 0 0,1 0 1 15,-1-3 0-15,0-3-4 0,8 0-1 0,-4-1 0 0,0-2 0 16,3-3 3-16,1 6 0 0,-1-4 0 0,1 4 0 16,3-3 9-16,0 6 1 0,0 0 1 0,0 0 0 15,0 0-26-15,0 0 8 0,0 0-8 0,0 9 0 16,3 1 0-16,1 9 0 0,-1 2 8 0,-3 8-8 16,4-1 8-16,-4 16 0 0,3 0 0 0,1 12 0 15,-4 10-8-15,3 9 0 0,-3 10 9 0,0 6-9 16,0 6 12-16,0 10-3 0,0 5 0 0,0 5 0 15,0 2 9-15,0 6 2 0,4 7 0 0,-1 3 0 16,-3-4 12-16,4-2 2 0,7-4 1 0,-4-6 0 0,3-6-9 0,4-34-2 16,0-7 0-16,8 0 0 15,-1-6 3-15,0-4 0 0,0-5 0 0,0-10 0 16,4 0-11-16,17 3-1 0,-10-12-1 0,7-10 0 16,0-6 2-16,-4-6 0 0,4-7 0 0,3-3 0 15,-3-6-7-15,3-3-1 0,0-6 0 16,1-1 0-16,-8-2-8 0,7-7 12 0,-3-3-12 0,-3-3 12 15,2-3-12-15,5-4-11 0,-12-5 3 0,8-1 0 16,4 4-130-16,-5-1-26 0</inkml:trace>
  <inkml:trace contextRef="#ctx0" brushRef="#br0" timeOffset="213472.33">1277 11734 1062 0,'14'-9'23'0,"4"-1"5"0,10-9 0 16,7 1 3-16,11-4-31 0,7-7 0 0,11 1 0 0,3 3 0 0,10 0 16 0,1-3-4 0,3-4 0 0,7-5 0 0,4-1-12 0,-4 1-16 0,4-1 3 16,7-3 1-16,6-6 12 0,-2 0 16 0,3-6-3 15,6-10-1-15,8 0 7 0,4-9 1 0,-1 3 0 0,4 0 0 16,4-6 24-16,-1 0 4 0,1-4 2 0,-1 1 0 15,1 3-35-15,0 3-7 0,-4 0-8 16,-1 3 11-16,-6 0-11 0,-3 3 12 0,-1 3-12 16,-3 0 12-16,-11 1-12 0,1-1 0 15,-1 7 0-15,-7-1 0 0,-3-3 0 0,-4 7 0 0,4 0 8 0,-14 3-8 16,-1 6 0-16,-10 0 0 0,-3 6 0 0,-4 4 0 16,-11 2 0-16,-3 4 0 0,-7 9 0 15,0 1 0-15,-11 2 0 0,0 7 0 16,-7 2 0-16,-3 4 0 0,-4 6-23 15,-11 4-9-15,-6-1-3 0</inkml:trace>
  <inkml:trace contextRef="#ctx0" brushRef="#br0" timeOffset="214314.73">1337 13644 1326 0,'0'0'28'0,"0"0"5"0,0 0-33 0,0 0 0 0,0-7 0 0,4 1 0 0,-1-3 0 0,1 2 0 0,3 1 0 0,0 0 0 0,0-4 0 0,7 1 0 0,-4 0 0 0,1-4 0 15,3 4 24-15,-3-7-1 0,-1 7-1 0,4-1 0 0,1-2-5 0,-1-1-1 16,3 4 0-16,4 2 0 0,1 1 31 0,-1-3 5 16,4-1 2-16,6-2 0 0,5 2-7 0,2-2-2 15,5-4 0-15,10 4 0 0,0-10-7 0,14 0-2 16,3-10 0-16,8 1 0 0,10-4 2 0,-3-2 0 16,13-4 0-16,1 0 0 0,3-3-38 0,-3 4-10 15,3-1-1-15,1 0 0 0,-4-3 11 0,6 13 0 16,-2-4 0-16,-5 7 0 0,8-3 0 0,0 12 0 0,0-3 0 15,10 3 0-15,4 4 14 0,0-4-2 0,0 3 0 0,4-9 0 16,6 6-12-16,-3-15 0 0,0-7 0 0,-3-9-10 16,-8 3 10-1,1-13 0-15,-8 7 0 0,0-7 0 0,-3-2 11 16,-7 2 4-16,0-3 1 0,-4 1 0 0,-3-1 23 0,-4 10 5 16,0-1 0-16,-10 4 1 0,-1 0-1 15,-6 6 0-15,-1 0 0 0,-6 0 0 0,3 7-13 0,-4 5-3 0,-6 1-1 16,-1 3 0-16,-6 3-15 0,-4 3-4 0,-4 3 0 0,-14 3 0 15,0 4-8-15,-3 2 0 0,-7 4 0 0,-4 0 0 16,0 3 0-16,-7-4 0 0,-4 4 0 0,1 3 0 16,-4 0 0-16,0 0 15 0,0 0-3 0,0 0 0 15,0 0-12-15,0 0 0 0,0 0 8 0,0 0-8 16,0 0-30 0,-7 3-9-16,-7 4-1 0</inkml:trace>
  <inkml:trace contextRef="#ctx0" brushRef="#br0" timeOffset="-202551.32">1175 13393 694 0,'0'0'20'0,"0"0"4"0,-7 3-24 0,7-3 0 0,0 0 0 0,0 0 0 16,0 0 41-16,0 0 4 0,0 0 1 0,0 0 0 16,0 0-22-16,0 0-4 0,0 0 0 0,0 0-1 15,0 0 5-15,7 0 0 0,0 0 1 0,0 0 0 16,3-3 0-16,1 3 0 0,0-3 0 0,-1-1 0 0,4 4-7 0,4-3-2 15,-7 0 0-15,3 0 0 0,3 3-3 0,-6 0-1 16,7-3 0-16,-1 0 0 0,1 0 0 0,3 0 0 0,0-1 0 0,-3 4 0 31,3-6 15-31,4 0 2 0,-1 0 1 0,8-4 0 0,-7 1-30 0,10-4 0 0,-3-2 0 0,7 5 0 16,-8-2 0-16,1-1 16 0,7 0-4 16,-4-2 0-16,0-1-1 0,4 4-1 0,4-4 0 0,-5-3 0 15,1 7-10-15,7-4 0 0,-7 3 0 0,0-2 0 16,3-1 0-16,-10 3 0 0,-1 1 0 15,5 3 8-15,-8-4-8 0,-7 4 0 0,7-7 0 16,-6 13 0-16,-1-7 0 0,0 4 12 16,-3 0-12-16,-8-4 12 0,8 4-12 0,-4 0 0 15,-4 3 0-15,-3-4 0 0,4 4 0 0,-4 0 0 0,0 0 0 0,-7 3 0 16,0 0-12-16,0 0 12 0,4 3-10 0,-4-3 10 16,0 0-44-16,-4 10-2 15,1-1-1-15</inkml:trace>
  <inkml:trace contextRef="#ctx0" brushRef="#br0" timeOffset="-201947.47">1757 13515 1402 0,'-57'-13'29'0,"36"10"7"0,11 3-36 15,-4 0 0-15,-1 0 0 0,8 0 0 0,7 0 0 0,0 0-9 0,0 0-1 0,0 0 0 16,-10 7 10-16,3 2-8 0,0-3 8 0,3 1-8 16,-3 8-7-16,4-2-1 0,-1 6 0 0,1 3 0 15,-5 6 16-15,5 0 0 0,-1 10 0 0,-3 2 0 16,0 4 0-16,4 6 0 0,-4 4 0 0,-4 5 0 15,4 10 23-15,0 0 7 0,0 13 2 0,0-1 0 16,3-2-20-16,-3 2-3 0,4 1-1 0,-1-7 0 16,1-3 4-16,3-9 0 0,0-4 0 0,0-5 0 15,3-4 3-15,1-6 1 0,6-7 0 0,-3-2 0 16,4-4-16-16,0-3 0 0,-1-2 8 0,1-5-8 16,-1 1 0-16,1-6 0 0,3-3 8 0,-3-1-8 15,-1-6-8-15,1 4-5 0,-1-7-1 0,1 0 0 16,-4-3-1-16,0-3 0 0,0 0 0 0,0 0 0 15,-3-4 15-15,-1 1-12 0,-3 0 12 0,0 0-12 16,4-4 12-16,-4 7 0 0,3-3 0 0,-3 6 0 16,0 0 0-16,0 0 10 0,0 0-10 0,0 0 8 15,0 0 6-15,0 0 1 0,0-10 0 0,0 10 0 16,0 0-15-16,0 0 0 0,7 0 8 0,0 0-8 16,-3 0 0-16,3 0 9 0,4 7-9 0,-4-7 8 15,3 0-8-15,1 0 0 0,6 0 0 0,-6 0 0 16,3 0 0-16,-3-7 0 0,6 7 0 0,-3-3 0 15,4-3 0-15,0-3 0 0,-1 5 0 0,1-2 8 16,0 0-8-16,-4-3 0 0,0 2 0 0,4-2 0 16,-4-1 0-16,0 4 0 0,3-3 0 0,-3-1-11 15,-3-2 0-15,0 2 0 0,-4 7 0 0,0-6 0 16,3 3 3-16,-3-4 0 0,-3 7 0 0,3-3 0 16,-3 3-25-16,-1-4-5 0,-3 7-1 0</inkml:trace>
  <inkml:trace contextRef="#ctx0" brushRef="#br0" timeOffset="-201522.73">2025 14700 1165 0,'-49'19'24'0,"31"-16"7"0,4 7-31 0,0-1 0 0,3 0 0 0,1-2 0 16,-1-4 54-16,11-3 5 0,0 0 1 0,0 0 0 15,0 0-27-15,-7 6-5 0,7-6 0 0,0 0-1 16,0 0-27-16,0 0 0 0,0 0 0 0,0 0 0 16,0 0 0-16,0 0 0 0,0 6 0 0,7 1 0 15,-4-1 0-15,5 3 0 0,-1-2 0 0,0 2 0 16,0-3 0-16,3-3 0 0,4 7 0 0,-3-4 0 16,3 3 0-16,-3 1 0 0,6-1 0 0,-3 1 0 15,1-4 0-15,-1 3 0 0,-4-2 0 0,8-1 0 16,-8 0 0-16,5 0 0 0,-5 1 0 0,4-4 0 15,0 3 0-15,-3-3 0 0,0 0 0 0,-4 4 0 0,0-4 0 16,-4-3 0-16,4 6 0 0,0-3 0 0,0 3 0 16,-3-2 0-16,3 2 0 0,-7-3 0 0,3 3 0 15,1 4 0-15,-4-7 8 0,0 9-8 16,-4 1 0-16,1-1 0 0,-1 4 0 0,-3 3 8 0,-3 3-8 0,-1 6 0 0,1 0 0 0,-5 4 8 16,1-1-8-16,-3-3 0 0,-1 7-10 15,8-7 10 1,-1-3-31-16,0 0 0 0,8-6 0 15</inkml:trace>
  <inkml:trace contextRef="#ctx0" brushRef="#br0" timeOffset="-200190.08">1619 11515 904 0,'0'0'19'0,"-10"0"4"0,10 0-23 0,-11-4 0 0,11 4 0 0,-7-9 0 16,7 9 66-16,0 0 9 0,0 0 1 0,-11 0 1 16,11 0-25-16,0 0-4 0,0 0-2 0,0 0 0 15,0 0-33-15,0 0-13 0,8 0 11 0,-5 9-11 16,4-5 8-16,0 5-8 0,4-3 0 0,6 4 0 15,-3-1 16-15,4 0-4 0,-4 4 0 0,7 0 0 16,1 2-3-16,-5-5-1 0,11 5 0 0,-6-2 0 16,-1 3-8-16,3-4 12 0,-2-3-12 0,6 4 12 15,-7-4-12-15,4 1 0 0,-8-4 0 0,5 0 0 16,-1 1 16-16,0-1-1 0,-4-3-1 0,-2 3 0 16,-5-6 3-16,1 3 1 0,-1-3 0 0,1-3 0 15,-4 3 18-15,-7 0 3 0,0 0 1 0,4-6 0 16,3 6 9-16,-4-9 3 0,-3-1 0 0,0-2 0 15,0-4-26-15,0-3-5 0,4 0-1 0,-4-6 0 0,0-9-12 16,-4 6-8-16,4-10 8 0,0 3-8 16,-3-2 0-16,3-4 0 0,0-3 0 0,0 10 0 0,0-4-8 0,0 0 0 15,3 4 0-15,-3 3 0 16,4 2-9-16,-1 1-2 0,1 0 0 0,3 0 0 16,-4 9-92-16,8 3-18 0,-4 7-4 0</inkml:trace>
  <inkml:trace contextRef="#ctx0" brushRef="#br0" timeOffset="-199529.28">1485 11859 1076 0,'0'0'24'0,"-7"-3"4"0,7 3 2 0,0 0 0 16,0 0-30-16,0 0 0 0,0 0 0 0,0 0 0 15,0 0 33-15,0 0 1 0,0 0 0 0,0 0 0 16,4 3-34-16,3-3 0 0,3 7 0 0,4-4-12 0,1 6 12 0,2 1 0 16,-6-1 0-16,6 4 0 15,1-4 10-15,3 4-2 0,0-1 0 0,4 1 0 0,-4-1 7 0,-3-2 1 16,7 2 0-16,-4 1 0 0,3-4 5 16,-2 7 2-16,-8-7 0 0,7 1 0 0,-3-1-2 0,-1 0 0 0,8-2 0 0,-11-4 0 15,4 0 3-15,-4 0 0 16,0-3 0-16,0 3 0 0,0 0-8 0,-3-3-2 0,-1 0 0 0,4 0 0 15,-3 0-1-15,-1-3 0 0,1 3 0 0,-4-3 0 16,0-3-1-16,-3 0-1 0,6-1 0 16,-3 1 0-16,4-3 5 0,-4-4 2 0,4 1 0 0,-4-7 0 15,3 0 1-15,4-6 0 0,-3 3 0 0,3-3 0 16,-3 0 3-16,-1-7 1 0,4 1 0 0,0-4 0 16,0 4-3-16,1-6-1 0,-1-1 0 0,3 0 0 15,1 1-7-15,-4-4-2 0,-3 3 0 0,6 1 0 16,1-1 3-16,0-3 1 0,3 0 0 0</inkml:trace>
  <inkml:trace contextRef="#ctx0" brushRef="#br0" timeOffset="-188388.88">466 10289 798 0,'-11'-4'33'0,"4"1"-33"16,7 3 52-16,-3-3 3 0,3 3 1 0,-4-6 0 15,0 0-24-15,4-1-5 0,0-2-1 0,0 0 0 16,4-4-9-16,0 0-1 0,-1-2-1 0,4-4 0 16,0 3-15-16,4-6 9 0,3 0-9 0,-4 7 8 15,12-7 7-15,-5 3 1 0,4 0 0 0,4 0 0 16,3-6-16-16,11 3 9 0,-4-9-9 0,15 0 8 15,6-4 2-15,-6-3 0 0,10-2 0 0,-4 8 0 16,11-5-2-16,0-1 0 16,7 0 0-16,4 1 0 0,3-4-8 0,4-6 0 0,-1 6 0 15,4-6 8-15,4 0-8 0,-4 0 0 0,-3-6 0 16,7 3 0-16,3 3 0 0,-10-7 0 0,3 7 0 0,4-3 0 0,-4-3 0 16,0 0 0-16,4 2 0 0,-1-5 0 0,-9 0 0 0,9-1-17 15,5-2 4-15,-8 8 1 0,0-5 24 0,0-1 4 16,7 10 2-16,-3-6 0 0,0 3-18 0,0 0 0 15,-1-3 0-15,-10 5-9 0,1-2 9 0,2 6 8 16,-6 1-8-16,-1-1 11 0,5 6-11 0,-5-3 0 16,1 4 0-16,-4-1 0 0,-4 7 12 0,-3-1 0 15,-3 4 0-15,-4 0 0 0,0 3 8 0,0 3 3 16,-4 0 0-16,1 6 0 16,-4 4-23-16,-4-4 0 0,0 7 0 0,-3 5 0 15,0-2 0-15,0-3 0 0,-7 9 0 0,3-10 8 0,0 10-8 16,-10-3 0-16,7 0 0 0,0 3 0 0,-4-6 0 0,4 3 0 0,0 0-9 15,0-1 9-15,-11 4-11 0,7-3 3 0,-3 3 0 0,3 0 0 16,-7-3 8-16,1 3 0 0,2-3 0 0,1 6-8 16,-7-3 8-16,-1 3 0 0,5 0 0 0,-5 1 0 15,5 2 11-15,-5 0-3 0,1 0 0 0,3 10 0 16,-3 3-8-16,3 3 12 0,-3 3-12 0,3 6 12 16,-3 1-2-16,6 2 0 0,-6 1 0 0,0 2 0 15,3 1-2-15,0 12 0 0,4-3 0 0,-4 0 0 16,4 0 0-16,0 3 0 0,-4 0 0 0,0-6 0 15,0-3 4-15,-3-3 0 0,7-4 0 0,-11-2 0 16,0-11-12-16,0 8-17 0,1-4 4 0,-1-6 1 16,0-1 22-16,-11-2 5 0,5 0 1 0,-5-4 0 15,1-2 17-15,-4-1 4 0,0-3 1 16,0 4 0-16,-4-4-13 0,1 3-2 0,-1-2-1 0,-6 2 0 16,-1 4-12-16,-3-1-2 0,-3 1-8 15,-4-1 12-15,0 4-12 0,-1-3 0 0,-9 2 0 16,-1 1-10-16,0 0 10 0,-3-1 0 0,3-2 0 0,-6-1 8 15,2 7-8-15,-2-3 0 0,-1-4 0 0,0 7 0 16,0 0 0-16,1 3 0 0,-1 3 0 0,-7-3 0 16,4 9 0-16,0-2 0 0,-1-1 0 0,1 0 0 15,-7 6 0-15,3-2 0 0,-7 2 0 0,0 1 0 0,-3-7 0 0,-4 10 0 16,3-7 0-16,-13 4 0 0,3-4-16 16,-14 3 1-16,0 1 1 0,-4-7 0 15,1 7-13-15,3-7-2 0,-8-3-1 0,5 3 0 0,3-3 19 0,0 3 11 0,7 1-12 0,-7-4 12 16,3 0-8-16,4-3 8 0,0 6 0 0,0-3 0 15,3 0 0-15,-3 0 0 0,7 3 0 0,0 1 0 16,0 2 0-16,-3 0-8 0,-1 7 8 0,-3 0 0 16,-3 2 0-16,6-2 0 0,-10 0-8 0,4 2 8 15,-11-2 0-15,7 9 0 0,-1 0 0 0,1 0 0 16,7 3 0-16,-3 0 0 0,13-3 0 0,-6 7 0 16,6-4 0-16,1-3 0 0,7 0-8 0,3-3 8 15,3 3-24 1,5 0-2-16,-1 3 0 0,-4-6 0 0,5 0-26 0,2-6-6 0,-6 5-1 15,3-8 0 1,4-1 15-16,-7-2 4 0,3-1 0 0,0-3-498 0</inkml:trace>
  <inkml:trace contextRef="#ctx0" brushRef="#br0" timeOffset="-186196.23">1803 9483 931 0,'0'0'39'0,"0"0"-31"0,0 0 8 0,0 0 1 16,0 0 1-16,-4-6 0 15,4 2-4-15,0-2-1 0,-3 0 0 0,3 0 0 16,-4-1 10-16,4-2 1 0,-3-4 1 0,3-2 0 16,-4 5 4-16,4-5 1 0,-3-4 0 0,-1-3 0 0,0 0 4 0,1-6 1 15,-1-4 0-15,-3-5 0 16,-3-4 3-16,3-3 1 0,0 0 0 0,-4-9 0 0,1 3-11 0,-1-10-1 0,-7-3-1 16,8 1 0-16,-8-7-9 15,4-3-1-15,-7-1-1 0,3-2 0 0,1 0-15 16,-5-3 9-16,5-1-9 0,-4 4 8 0,3-10-8 0,-3 10-11 15,7-7 3-15,-4 4 0 0,4 0-1 16,0-4 0-16,0 4 0 0,3-1 0 0,0 1 9 0,4 0-8 0,4 2 8 0,-4 1-8 16,7 0 8-16,0 3 0 0,7 0 0 0,-4 0 0 15,1 3 0-15,3-4 0 0,0 4 0 0,0 4 0 16,4 8 14 0,-4-2-2-16,0 5 0 0,3 1 0 0,1 3 0 0,0 0-1 0,-1 3 0 0,1 3 0 15,-1 3-2-15,4 3 0 0,-3 7 0 0,0 0 0 16,3-1-9-16,-4 1 0 0,4 9 0 0,4-3 0 15,-4 0 10-15,7 0-10 0,4 3 12 0,0-3-12 16,-1 3 0-16,5 0 0 0,6-3 0 0,0 0-12 16,0 0 12-16,8-4 0 0,3 4 0 0,0-3-9 15,3 3 9-15,0 0 0 0,4-3-9 0,4 9 9 16,3-6 0-16,7 0 0 0,-4 3-9 0,4-3 9 16,11 9 0-16,-4-6 0 0,3 3-8 0,1 0 8 15,7 4 0-15,3-1 0 0,-7 3 0 0,7-2 0 16,4 2 0-16,3 4 0 0,-7-4 0 0,8 4 0 15,-5-1 0-15,8 1 0 0,-11 0 0 0,8-1 0 16,-1 7 0-16,7-3 0 0,-7 0 0 0,4 6 0 16,0 0 0-16,3 0 0 0,4 0 0 0,-7-4 0 15,0 4 0-15,3-6 0 0,0 3 0 0,4-3 0 16,-7-4 0-16,3 1 0 0,4-4 0 0,-7 1 0 16,0 2 0-16,-1-2 0 0,1-1 0 0,-4 1 0 0,-3 2 0 15,0 1 0-15,0-7 8 0,-4 7-8 0,3 0 0 16,-2-1 9-16,-1 4-9 0,0 0 8 15,0 2 0-15,0 1 0 0,-3 0 0 0,7 3 0 0,-11 3-8 0,4 4 0 16,3-1 0-16,-3 0 0 0,-1 4-9 0,1-1 9 0,0 0 0 16,-1-2 0-16,1-4 0 0,0-3 0 0,-1 6 0 15,1-12 0-15,0 6 0 0,-1-10 8 0,1 7-8 0,3-3 0 16,-3-7 0-16,-4 1 0 0,0 2 8 0,4-2-8 16,-8-1 0-16,8 1 0 0,-4-1-12 0,0 4 12 15,-3-4 16-15,-1 4 11 0,1 0 1 16,0-1 1-16,-4 1-21 0,0 2-8 0,-7-2 0 0,3 3 0 15,-3-1 0-15,4 1 8 0,-4 0-8 0,0-3 0 16,0 2 0-16,-7-2-13 0,4-1 2 0,-4-2 1 16,-1 2 10-16,1 1 14 0,0-3-3 0,0-1-1 15,-7-3-10-15,4 1 0 0,-4-4 0 0,-4 0 0 0,4-3 11 16,-4 3 0-16,1-3 0 0,-1 4 0 16,1-1 1-16,-1 0 1 0,-7-3 0 0,4 3 0 0,-4 3-13 0,1 1 9 15,-1-1-9-15,0 4 8 16,-3 2 1-16,0 1 0 0,0-1 0 0,0 4 0 0,-4 0-1 0,0 0-8 15,-3-1 12-15,-4 4-4 16,0-3-8-16,1 6 0 0,-5-3 9 0,1-4-9 16,-4 4 0-16,4-3 0 0,0 6 0 0,-4-3 0 15,0-3 0-15,4 2 0 0,-1-2 0 0,1-3 0 16,0-1 12-16,3-2 5 0,4-1 1 0,-4-2 0 16,4-4-18-16,-4 9-19 0,0-2 4 0,4-13 1 15,-4 12 14-15,0-2 0 0,1-4 0 0,-1 3 0 0,4 0 0 16,-4 4 0-16,0-4 0 0,0 7-9 0,0-4 9 0,1 4 0 0,-5-1 0 15,-3-2 0-15,4 6 0 16,-4-4 0-16,1 4 0 0,-1-3-8 0,0 2-3 0,-4 1 0 0,1-3 0 0,-4 5 0 16,4-2-5-16,-4-3-2 0,-3 6 0 0,3-4 0 15,-7-2 18-15,3 6-10 0,-3-3 10 16,-3-4-8-16,-1 7 8 0,1-6-8 0,-4 5 8 0,0-2-8 16,0-3 0-16,-7 3 0 15,3-1 0-15,-6 1 0 0,-1-3-10 0,1 2-2 0,-5-5 0 0,1 9 0 16,0-4 20-16,0-2 0 0,0 0 0 0,3 5 0 15,1-5 0-15,-1 3 0 0,4-7 0 0,0 4 0 16,4-1 12-16,-4 1 5 0,3 0 2 0,1 2 0 16,-1-2-19-16,1 3 10 0,6-1-10 0,-3 7 8 15,0 0 11-15,0 0 1 0,4-9 1 0,-1 9 0 16,4 0-21-16,0 0 0 0,4 0 0 0,-1 0 8 16,1 0-8-16,3 0 0 0,0 0 0 0,4 9 0 15,-4-9 0-15,7 0 0 0,-3 7 0 0,3-4 0 16,-3 3 0-16,3-3 0 0,0 0 0 0,0 4 0 15,0-1 0-15,0 0 0 0,1 3 0 0,-1 1 8 16,0-4-8-16,0 7 0 0,0-7 0 0,-3 7 0 16,-1-4 0-16,1 7 0 0,0-4 0 0,-4 1 0 15,0 6 0-15,-7-7 0 0,4 10 0 0,-8-9 0 16,4 2 0-16,-3 4 0 0,-4-6-11 16,0 5 11-16,0-2 0 0,-4 0-9 0,-3-1 9 15,4-2 0-15,-4 3-16 0,-4 2 1 0,4-5 1 16,-4 12 0-16,4-12 14 0,-3-1 0 0,3-2-10 15,-4 2 10-15,4-2 0 0,3-4 0 0,1 3 0 0,3-9 8 0,0 0-8 16,0 0 0-16,0 0 0 0,0 0 0 16,0 0 0-16,0 0 0 0,0 0 0 0,0 0 0 0,0 0 0 0,3 0 0 0,5 0 0 0,-1 0 0 15,0-3-21-15,3-3 3 0,4 3 1 0,-3 0 0 32,0-1-29-32,3 1-6 0,0 0 0 0</inkml:trace>
  <inkml:trace contextRef="#ctx0" brushRef="#br0" timeOffset="-182172.95">13667 3124 759 0,'0'0'16'0,"0"0"4"0,0 0 1 0,0 0 1 0,0 0-22 0,0 0 0 0,0 0 0 15,0 0 0-15,0 0 26 0,0 0 1 0,0 0 0 0,0 0 0 16,0 0-11-16,0 0-3 0,-7 9 0 0,0-5 0 15,3 5 3-15,-3-3 1 0,3 4 0 0,-3 5 0 16,0-5 16-16,4 5 3 0,-4 4 1 0,0-9 0 16,0 8-26-16,0 7-11 0,3-9 8 0,-3 6-8 15,0 0 16-15,-4 0-1 0,4 9-1 0,0-6 0 16,-3 4 5-16,-1-7 1 0,4 6 0 0,-7 0 0 16,7-6-7-16,-4 3-1 0,1-3 0 0,-1 3 0 15,0 3 0-15,1-6 0 0,3 3 0 0,-4-3 0 16,4 0-12-16,-3 3 0 0,3-3 0 0,0 7 0 15,-1-14 8-15,5 7-8 0,-1 0 0 0,1-3 0 16,-1 0 0-16,4-4 0 0,-3 4 0 0,3-3 0 16,3 3 0-16,-3-10 0 0,4 7 0 0,-1-4 0 15,1-2 9-15,-1 5-9 0,1-2 8 0,3 0-8 16,0-4 18-16,0 0-2 0,0 1 0 0,0-1 0 16,0 1-6-16,0-1-2 0,4-3 0 0,-4-3 0 15,0 7-8-15,4-1 0 0,-1-3 0 0,1-2 0 16,-4 5 12-16,3-6-4 0,-2 0 0 0,-1 0 0 15,0-3 0-15,3 0 0 0,1-3 0 0,-4 3 0 16,3-3 10-16,1 0 2 0,-4 0 0 0,4-3 0 16,-1-4-20-16,1 1 0 0,-1-1 0 0,5 1 0 15,-5 0 0-15,1-1 0 0,3-6-11 0,0 4 11 16,-4 3 0-16,1-10 0 0,3 3 0 0,-3 7 0 16,-1-10 0-16,1 3 0 0,-4 7 0 0,4-10 0 0,-4 6 8 15,0 1-8-15,0-4 0 0,0 4 0 16,-4-4 0-16,1 7 0 0,-1-1 0 0,1-2 0 0,-4 2 8 0,3-2-8 15,-3 2 0-15,0 1 0 0,0 3 8 0,0-7-8 16,0 7 0-16,0-1 0 0,-3 1 0 0,-1 0 8 16,4 3-8-16,-3-4 0 0,-1-2 11 0,-3 0-1 0,4 6 0 0,-1-4 0 15,-3 4 2-15,4-3 0 0,-1 3 0 0,-3-7 0 16,4 7-1-16,3 3 0 0,-11-6 0 0,4 3 0 16,0 0-11-16,3 0 12 0,-3-4-12 0,-3 7 12 15,10 0-12-15,-11 0 0 0,4-6 0 0,-4 6 0 16,1 6 0-16,-1-6 8 0,1 0-8 0,-1 0 0 15,-3 0 18-15,0 3-2 0,3 4 0 0,-3-4 0 16,0 3-16-16,0-3 0 0,0 3 0 0,0 1 0 16,3-4 0-16,-3 3 0 0,3-3 0 0,-3 7 0 15,4-1 0-15,-1-9 0 0,-3 9 0 0,3-2 0 16,4-4-16-16,0 6-1 0,0-2 0 0,0-1 0 16,4 0 1-16,-4 4 0 0,3-7 0 0,4 3 0 15,-3 0-42-15,3 4-8 0,0-4-2 0</inkml:trace>
  <inkml:trace contextRef="#ctx0" brushRef="#br0" timeOffset="-180969.13">14880 3331 512 0,'0'0'10'0,"-7"3"4"0,0 0-14 0,0 3 0 0,0 4 0 0,0-7 0 16,0 6 0-16,0-2 0 0,0 2 0 0,0 1 0 15,-4 2 0-15,1 1 0 0,-1 2 0 0,0-5 0 16,1 5 0-16,-1 1 0 0,1 0 0 0,-5 6 0 16,5-7 0-16,-4 4 0 0,3 0 0 0,-3 3 0 15,4 0 38-15,-1-3 5 0,0 9 1 0,-3-3 0 16,4-3-26-16,-1 0-5 0,0-3-1 0,4 9 0 16,-3-6 6-16,3 0 1 0,0 0 0 0,3 0 0 15,-3-3 11-15,0 6 2 0,4-7 1 0,-4 4 0 16,3-3-13-16,-3 0-4 0,3 0 0 0,-3 0 0 15,4-4-5-15,-4 1-2 0,3-3 0 0,-3 2 0 16,4-2-1-16,-4 2-8 0,0-2 12 0,-1-4-4 0,1 1-8 0,0-1 0 16,-3 1-10-16,3-1 10 15,0 0-18-15,0 1 2 0,0-7 1 0,0 0-264 16,7-3-53-16</inkml:trace>
  <inkml:trace contextRef="#ctx0" brushRef="#br0" timeOffset="-180560.99">14404 3453 698 0,'7'-9'20'0,"4"-1"4"0,-4 7-24 0,3-6 0 0,-3-1 0 0,4 7 0 15,-8 0 0-15,4 0 0 0,-7 3 0 0,7 0 0 16,-7 0 0-16,0 0 0 0,0 0 0 0,8 3 0 16,-1 0 17-16,0 4-1 0,-4-4 0 0,1 3 0 15,3 0 20-15,-4 4 3 0,4-4 1 0,-3 0 0 16,3 4-15-16,4-1-2 0,-1 7-1 0,1-4 0 15,6-2 6-15,1 5 2 0,3 1 0 0,4 0 0 16,0-1 2-16,-1 4 0 0,4-3 0 0,1 3 0 16,-1 6-15-16,0-6-2 0,0 3-1 0,4-4 0 15,-4 4-14-15,1-3 0 0,-5 9 8 0,1-6-8 16,3-3 0-16,-3 3 0 0,0 0 0 0,-4 0-10 16,3-6 10-16,-2 2 0 0,-1 1 0 0</inkml:trace>
  <inkml:trace contextRef="#ctx0" brushRef="#br0" timeOffset="-175709.12">15808 3303 349 0,'0'0'15'0,"0"0"-15"16,0 0 12-16,0 0 0 0,0 0 0 0,0 0 0 16,0 0 41-16,0 0 8 0,0 0 2 0,0 0 0 15,-7-3-24-15,0-1-5 0,0 1-1 0,0 3 0 16,-4 0-8-16,4 0-1 0,-3 0-1 0,-5 0 0 16,1 3 2-16,4-3 1 0,-4 0 0 0,-4 4 0 15,4-1-4-15,-4 3-1 0,1-3 0 0,2 0 0 16,-2 4-2-16,3-4-1 0,-4 3 0 0,8 0 0 15,-5 0-7-15,5 4-2 0,3-7 0 0,0 6 0 16,0 1-9-16,0 2 0 0,3 1 0 0,1-1 0 16,3 1 0-16,-4 3 0 0,4-4 0 0,0 4 0 15,4-4 0-15,-1 7 0 0,4 0 0 0,-3-6 0 16,3-1 0-16,3 1 0 0,-3-1 10 0,4-2-10 0,-4-1 20 16,4 0-4-16,-4 1 0 0,0-4 0 15,0 4 2-15,0-7 0 0,-4 6 0 0,4-3 0 0,-3-6 5 0,-1 0 1 16,4 0 0-16,1 0 0 0,-5 0-8 15,4-6 0-15,4-3-1 0,-4 6 0 0,0-4-15 0,3 4-15 16,-3-3 3-16,4-4 1 0,-4 4 11 0,4-3-12 16,3-4 12-16,-4 7-12 15,4-3 12-15,1-1 0 0,-1 1 0 0,0 6-8 0,0-4 17 0,0 4 4 0,-3 3 1 0,3 0 0 16,0 3-14-16,-4 0-16 0,5 1 3 0,-5 2 1 16,-3 3 12-16,0 1 0 0,0-1 0 15,-3 7 0-15,-1-1 13 0,-3-5-1 0,0 9 0 16,-3-1 0-16,-1 1-12 0,1 3 0 0,-4-3 0 0,0 6 0 15,-4-3 0-15,0 3 0 0,-3 0 0 0,0-3 0 16,4 6 0-16,-4-12 0 0,3 3 8 0,0 3-8 16,4-10 9-16,0 1-9 0,0-4 8 0,4-6-8 15,3-3-24-15,0 0-11 16,0 0-1-16</inkml:trace>
  <inkml:trace contextRef="#ctx0" brushRef="#br0" timeOffset="-175313.73">16055 3613 903 0,'0'0'25'0,"0"10"7"15,0-7-32-15,0 12 0 0,0-8 0 0,0 8 0 16,0-5 13-16,0 5-3 0,0-2-1 0,0 6 0 16,3-7 1-16,-3-2 0 0,0 5 0 0,4-2 0 15,-4-1 10-15,4 1 3 0,-1 0 0 0,1-1 0 16,-1-6 9-16,1 1 3 0,3-1 0 0,0-3 0 0,0 0 1 0,0-6 0 15,0 0 0-15,3-3 0 0,1 2-16 0,0-5-2 0,-1 3-1 0,4-7 0 16,-3 1-17-16,3-1 0 0,0-3-11 16,-3-2 11-1,-1 5-51-15,1-3-3 0,-1-2-1 0,1 2 0 16,-4 0 4-16,0-3 1 0,4-9-50 16,-8 9 65-16,1 10 3 0,-1-7 1 0,-3 7 0 15,-3 0 31-15,-1-4 0 0,1 4 0 16,-1 2 0-16,-3 1 19 0,0-3-3 0,0 9-1 0,-4 0 0 0,4-10 9 0,-3 10 3 0,-1 0 0 15,4 0 0-15,-3 10 3 0,-1-10 1 0,0 0 0 0,1 9 0 16,-1-3-1-16,1 4 0 0,-1-1 0 0,1 1 0 16,-1-1 3-16,-3 4 1 0,3-4 0 0,1 3 0 15,-1-2-34-15,4-1 0 16,-4 1 0-16,4 5 0 0,4-12-12 0,3-3-10 0,0 0-2 0,0 0 0 16,0 0-30-16,0 0-6 0</inkml:trace>
  <inkml:trace contextRef="#ctx0" brushRef="#br0" timeOffset="-174859.94">16538 3481 1013 0,'4'7'20'0,"3"-4"8"16,-4 3-28-16,4-3 0 0,-3 7 0 0,3-1 0 15,-3-3 31-15,-1 4 1 0,1-1 0 0,-4 4 0 0,3-4 8 0,-3 4 1 0,-3 5 1 0,3-2 0 16,-4-3-13-16,4 5-2 0,-3 1-1 0,-1-3 0 16,4-3-26-16,0-1 0 0,-4-3 0 0,4 1 0 15,0-4 0-15,0-6 0 0,0 0 0 0,0 0 0 16,8 0 0-16,-1 0 0 0,0-6-14 0,3 3 5 31,-3-10-20-31,7 1-4 0,-3-4-1 0,-4 3 0 16,4-2 10-16,-1-1 1 0,1 4 1 0,-1-4 0 0,-3 0 22 0,0 1 0 0,0 2 0 0,1-6 8 15,-5 7-8-15,1 2 0 0,-1-2 0 0,1 2 0 16,-4 7 18-16,0-6 2 0,0 2 0 0,-4 4 0 16,1-3-7-16,3 6-1 0,-7-3 0 0,-1-3 0 15,1 6-12-15,0 0 0 0,0 0 0 0,0 0 0 16,0 0 0-16,0 0 0 0,0 0 0 0,-3 0 0 16,2 0 28-16,1 0 4 0,7 0 0 0,-10 6 0 15,-1-6-32-15,4 3 0 0,-3-3 0 0,-1 6 0 0,0-6 16 16,1 0-4-16,-1 3 0 0,1 4 0 0,-1-4-12 0,1 6 8 15,-1 1-8-15,-3-10 0 16,3 9 0-16,4-3 8 0,0 1-8 0,7-7 0 16,0 0-26-16,0 0-8 0,0 0-2 0</inkml:trace>
  <inkml:trace contextRef="#ctx0" brushRef="#br0" timeOffset="-174317.39">17057 3391 1166 0,'0'0'49'16,"0"0"-39"-16,0 6 2 0,0 3 0 0,-4-3 0 0,1 7 0 15,-1-4 0-15,1 4 0 0,-4-1 0 0,3 1 0 16,1 6-12-16,-4-10 0 0,3 10 0 0,0-6 0 16,1-1 0-16,-1 1 8 0,1-1-8 0,3-2 8 15,0-1-8-15,0 0 0 0,3 1 0 0,1-10 0 16,-1 9 0-16,5-9 0 0,-1 7 0 0,0-7 0 16,3 0 0-16,1-7 0 0,-1 7 0 0,5 0 0 15,-5-3 0-15,4-3 12 0,0 6-12 0,-3-10 12 16,-1 10-12-16,1-6 0 0,0 3 0 0,-1 0 8 15,1-3-8-15,-4-1-17 0,3 1 4 0,-3 3 1 16,1-6 12-16,-1 2-9 0,0 1 9 0,0-3-8 16,3 2-10-16,-6 1-2 0,3-3 0 0,-4-4 0 0,1 7 0 0,-1-4 0 15,1 1 0-15,-4 0 0 16,4-1 20-16,-4-2 0 0,3 2 0 0,-3-2 0 0,0-4 12 0,0 4 7 16,0-4 1-16,-3 3 0 15,-1 4-10-15,4-10-2 0,-4 7 0 0,1-1 0 0,-1 0 39 0,1 7 7 16,-4-3 2-16,3 6 0 15,-3-1-37-15,0-2-7 0,0 6-2 0,0 0 0 0,-4 0-10 0,1 6 10 0,-1-2-10 16,-3-1 10-16,0 6-1 16,-4 1 0-16,1 2 0 0,-4 1 0 0,0 5-1 0,-4-5 0 15,7 6 0-15,-3 3 0 0,0-7-8 16,-4 4 0-16,7-3 0 0,1 0 0 0,3-1-11 16,0-2-4-16,7-4-1 0</inkml:trace>
  <inkml:trace contextRef="#ctx0" brushRef="#br0" timeOffset="-169332.92">18038 3209 720 0,'0'0'20'0,"0"0"5"0,0 0-25 0,0 0 0 0,0 0 0 0,0 0 0 16,0 0 11-16,0 0-3 0,0 0-8 0,0 0 12 16,0 0 1-16,-8 3 0 0,1 6 0 0,4 1 0 15,-4-10-1-15,0 9 0 0,3-3 0 0,-3-3 0 16,0 7 4-16,0-4 1 0,0-3 0 0,0 7 0 16,0-4 2-16,0 6 0 0,0 1 0 0,-4 0 0 15,4-1-2-15,-3 7 0 0,3-7 0 0,-4 14 0 16,-3-5 0-16,0 8 0 0,-4-7 0 0,4 6 0 0,-4 0-2 15,1 0-1-15,-4 1 0 0,3 2 0 0,-3-3-14 16,3 0 9-16,-3 1-9 0,3-1 8 0,4-6-8 16,0 3 8-16,0-3-8 0,3-3 8 0,1-1-8 0,-1-5 0 0,4-1 0 0,0-5 0 15,4 2-16-15,-1 1-4 0,4-10-2 0,0 0-303 16,0 0-61-16</inkml:trace>
  <inkml:trace contextRef="#ctx0" brushRef="#br0" timeOffset="-168950.94">17642 3510 929 0,'0'-10'26'0,"0"1"6"0,0-1-32 0,-3 7 0 0,3-3 0 0,0-3 0 16,0 5 35-16,-4-2 0 0,4 6 0 0,0-6 0 16,0 6-16-16,0-6-3 0,0 6-1 0,0 0 0 15,0 0-15-15,0 0 9 0,0 0-9 0,0 0 8 16,0-7-8-16,0 7 0 0,0 0 0 0,0 0 0 16,0 0 0-16,0 0 0 0,0 0-9 0,0 0 9 15,0 0 0-15,0 0 0 0,7 7 0 0,-3-7 0 16,3 6 0-16,0 0 16 0,-3-3-4 0,3 4 0 15,0 2 4-15,0 7 0 0,3-4 0 0,1 7 0 16,3-3-5-16,0 3-1 0,4 3 0 0,-1-1 0 16,1-2-10-16,0 6 0 0,-1-6 0 15,1 6 8-15,0-9 4 0,3 3 0 0,-4-7 0 16,-2 7 0-16,-1 0-12 0,0 0 0 0,0 0 0 0,-4-4-11 16,1 1-17-16,-4-4-3 0</inkml:trace>
  <inkml:trace contextRef="#ctx0" brushRef="#br0" timeOffset="-162205.08">18680 3353 730 0,'0'0'16'0,"0"0"3"0,0 0 1 0,0 0 1 0,0 0-21 0,0 0 0 0,0 0 0 0,-7 0 0 16,7 0 0-16,0 0 0 0,-4-6 0 0,4 6 0 16,-4-4 0-16,1-5 0 0,3 9 0 0,0-6 8 15,0 0 4-15,3-1 0 0,5 1 1 0,-1 0 0 0,0-1 3 0,3 1 1 16,4-3 0-16,0 2 0 0,4-2 10 0,0 0 1 15,3-1 1-15,-3 4 0 0,-1-3-1 0,1 9 0 16,3-10 0-16,0 1 0 0,-3 9-6 16,-1-3-2-16,1 3 0 0,-4 0 0 15,0 3-4-15,0 6-2 0,-3-9 0 0,0 10 0 0,-1-4-14 0,-3 3 0 16,0 1 8-16,0 2-8 0,-3-2 0 0,3 2 9 16,-4 1-9-16,1-1 8 0,-4 4-8 0,0 0 8 15,0-7-8-15,0 10 8 0,0 3 0 0,0-10 0 16,-4 4 0-16,1 3 0 0,-1-7 2 0,1 4 0 15,-1 0 0-15,-3-4 0 0,0 7 4 0,0-6 1 16,0-1 0-16,-4 7 0 0,4-6-3 0,-3-1 0 0,-4 7 0 16,3-10 0-16,1 10 6 0,-1-6 1 0,-3-1 0 15,0 4 0-15,3 0-19 0,-3-1 0 0,4 1 0 0,-1-7 0 16,0 7 0-16,1-4 0 0,-1-2 0 0,1 6 0 16,3-4 0-16,-1 1 0 0,1-1 0 0,0 1 0 15,4 2 0-15,-1-8 0 0,1 8 0 0,-1-2 0 16,4-4 0-16,0-9 0 0,0 10 0 0,0-1 0 15,0 1 0-15,0-10 0 0,0 0 0 0,4 9 0 16,-4-9 8-16,7 9-8 0,-7-9 12 0,7 10-12 16,3-4 15-16,1 0-4 0,3 4-1 0,0-7 0 15,0-3-10-15,4 3 0 0,3 0 9 0,0-3-9 16,1 6 8-16,2-2-8 0,-3-4 8 0,1-4-8 16,2 4 0-16,1 0 0 0,-4-6 0 0,4 6 0 15,0 0 0-15,-1-3 8 0,-3 0-8 0,4 0 0 0,-4-4 13 16,-3 4-1-16,3 0-1 0,0 0 0 0,-3 0-11 15,-1 3 0-15,-6-3 0 0,3 3 0 0,-3 0 0 16,-1-3 0-16,1 3 0 0,0 0-11 0,-11 0 11 16,0 0 0-16,7 3 0 0,-7-3 0 0,10 0 0 0,-10 0-10 15,0 0 10-15,0 0-10 16,0 0-29-16,0 0-5 16,7 6-2-16,-7-6-590 0</inkml:trace>
  <inkml:trace contextRef="#ctx0" brushRef="#br0" timeOffset="-159354.08">20659 3751 550 0,'0'0'12'0,"0"0"2"0,0 0 1 0,7 0 1 0,0 0-16 16,3-9 0-16,-3 9 0 0,4 0 0 0,0-3 34 0,-1-4 3 15,4 7 1-15,0 0 0 0,4-3 8 0,-4 3 2 16,4 0 0-16,-1 0 0 0,5 0-10 0,-1 0-2 16,0 0 0-16,4 0 0 0,-1 0-15 0,5 0-3 15,-1 0-1-15,0 0 0 0,4 3-5 0,-4-3 0 16,0 0-1-16,4 0 0 0,-4 0-11 0,0 0 8 0,1 0-8 16,-1 0 8-16,-4 0-8 0,1 0 0 15,0 0 0-15,-4-3 0 0,0 3 0 0,0-6 0 16,-3 6 0-16,-4-3 8 0,4 3-8 15,-4 0 0-15,-4-7 0 0,1 4 0 0,-4 0-9 0,0 3 9 0,0-3-12 0,-7 3 12 32,0 0-28-32,0 0 2 0,0 0 0 0,0 0 0 15,0 0-30-15,0 0-7 0,-10-9-1 0,-1 2 0 0</inkml:trace>
  <inkml:trace contextRef="#ctx0" brushRef="#br0" timeOffset="-159037.39">20535 3566 601 0,'0'0'26'0,"0"0"6"0,0 0-32 0,7 3 0 0,0 0 0 0,4 1 0 0,-1-4 29 0,1 0-1 15,3-4 0-15,4 1 0 0,-4 0 16 0,7 3 2 16,0-3 1-16,0 3 0 0,4-6-21 0,3 3-4 15,1 3-1-15,-1-7 0 0,4 4-5 0,3 0 0 16,0 0-1-16,-3 0 0 0,3-4-6 0,0 1-1 16,4 3 0-16,0-6 0 0,0 9-8 15,-4-10 0-15,4 7 0 0,-4-3 8 0,0 6-8 16,-3-3 0-16,0-4 0 0,-4 4 8 0,0-3-8 0,-6 6 0 16,2-3 0-16,-6-3 0 0,0 2 0 0,-1 1 0 0,-3 0 0 15,-3 0 0-15,-1 0 0 0,-3 0-17 16,1 0 4-16,-1 3 1 0</inkml:trace>
  <inkml:trace contextRef="#ctx0" brushRef="#br0" timeOffset="-150854.16">22391 3143 1026 0,'0'0'21'0,"0"0"5"0,0 0-26 0,0 0 0 0,0 0 0 0,0 0 0 15,-11 0 0-15,4 3 0 0,-3-3 0 0,3 3 0 16,7-3 0-16,-8 3 0 0,1 0 0 0,0 4 0 15,0-1 0-15,0 6 8 0,4-2-8 0,-4 2 0 16,-4 7 20-16,4-3-2 0,-4 6 0 0,4 3 0 16,-3 6 23-16,-1 1 5 0,1 8 1 0,-1-8 0 15,4 5-14-15,-4 4-2 0,1-3-1 0,3 3 0 16,0-10-15-16,0 10-3 0,0-4-1 0,3-12 0 16,1 7-11-16,3-7 0 0,0-3 0 0,0-3-11 15,0-4 11-15,3 1 12 0,1-4-2 0,-1-5-1 16,4 2-9-16,4-9 0 0,-4 6 0 0,3-12 0 15,5 6 0-15,-5-9 8 0,4 2-8 0,4-5 12 16,-4-1-21-16,0-2-4 0,0-1-1 0,0-3 0 16,-3 3-6-16,-1-2 0 0,1-4-1 0,-4 3 0 0,0 3 10 15,0-9 3-15,-3 6 0 0,3 1 0 0,-4 2 8 16,1 0 0-16,-4 4 0 0,0-1 0 0,-4 1 16 0,1 2-2 16,-4 4 0-16,0 0 0 0,0 2 7 0,-4 1 2 0,0 0 0 15,-3 6 0-15,0 0-8 0,-7 4-2 16,0 2 0-16,-4 10 0 0,1-10 3 0,-1 10 0 0,-3-3 0 15,-1 3 0-15,5 6 4 16,-1-6 2-16,0 3 0 0,4-4 0 0,0 4-22 0,3-3-16 0,1 0 2 0,3-3 1 16,7-1-37-1,-1-5-7-15</inkml:trace>
  <inkml:trace contextRef="#ctx0" brushRef="#br0" timeOffset="-150498.11">23245 3472 1688 0,'0'0'75'0,"0"0"15"16,0 0-72-16,0 0-18 0,0 0 0 0,0 0 0 16,-4 6 0-16,-3 4 0 0,-4-1-11 0,1 4 11 0,-4 9-13 0,-4 0 4 0,0-4 1 0,1 7 0 31,-4 4 8-31,-1-1 0 0,1 3-9 0,0-3 9 0,3 7-8 0,1-1 8 0,-1 1-10 0,1 3 10 16,-1-7 0-16,4 3-9 0,0-5 9 0,3-1 0 15,1-3-16-15,-1-6 1 0,0 3 1 0,1-3 0 16,-1-4 14-16,8-2 0 0,-1-1 0 0,1-5 0 15,-1-1 0-15,4-6 0 0,0 0 0 0,0 0 10 32,-3-6-45-32,-5 6-9 0,1-7-1 0</inkml:trace>
  <inkml:trace contextRef="#ctx0" brushRef="#br0" timeOffset="-150236.2">22705 3742 1040 0,'17'-29'21'15,"-13"20"7"-15,3 3-28 0,0-4 0 0,0 7 0 0,0-3 0 16,4 0 83-16,-4 6 11 0,0-3 2 0,3-1 1 16,-3 4-52-16,1 0-10 0,-1 4-3 0,3-1 0 15,-3 3 16-15,4 0 4 0,-1 1 0 0,5 2 0 16,-1 0-28-16,0 4-4 0,3 3-2 0,-2-4 0 16,2 7-18-16,4 3 10 0,-3 0-10 0,0-3 8 15,3 3-8-15,-4 0 0 0,5-4 9 0,-5 7-9 16,1-3 0-16,-4-3-10 0,4-3 1 0,-1 0 0 15,-3 2-13-15,-3-2-2 0,3-3-1 0,-3 2 0 16,-1-2-15-16,1-4-2 0,-1 1-1 0,-3-1 0 16,0-3-17-16,1 1-3 0,-1-1-1 0</inkml:trace>
  <inkml:trace contextRef="#ctx0" brushRef="#br0" timeOffset="-149936.41">23551 3322 1620 0,'4'-7'46'0,"3"4"10"0,0 0-45 16,4 6-11-16,-1 0 0 0,-3 7 0 0,4-1 0 0,-4 4 0 0,4-4 0 0,-4 10 0 15,3 6 9-15,-3 0 0 0,0 3 0 0,0 0 0 16,0 10-9-16,0-3 8 0,1 2-8 0,-5-2 8 15,1 5-8-15,3-5 0 0,-4 3 0 0,1-7 0 16,3 7 0-16,-4-10 0 0,1 0-9 0,3-6 9 16,-4 0-11-16,1 0 2 0,3-10 0 0,0 1 0 15,-3-4 9-15,-1 1 0 0,1-4 0 0,-1-3 0 16,-3-3-21-16,0 0-6 0,0 0-1 0,0 0 0 16,4 0-83-16,-1-3-17 0</inkml:trace>
  <inkml:trace contextRef="#ctx0" brushRef="#br0" timeOffset="-149565.8">23922 3751 1500 0,'7'9'31'0,"4"1"8"0,-4 2-31 16,0 1-8-16,3 0 0 0,-3-1 0 0,0 4 8 0,4-1 0 0,-4 1 0 0,0 3 0 15,4-10-8-15,-1 7 0 0,1-3 0 0,-1-1 0 16,1-3 0-16,-1 1 0 0,1-1 0 0,0 1 0 15,3-10 0-15,0 0 0 0,0 0 0 0,0 0 0 16,0-10 0-16,0 7 0 0,0-6 0 0,1-1 0 16,-1 1 26-16,-4-4 4 0,4 1 1 0,-3-1 0 31,0-5-51-31,-1-1-9 0,1 3-3 0,-1-3 0 0,-3 4 20 0,0-4 12 0,-3 0-13 0,-1 6 5 16,1-2 8-16,-4 2-13 0,0-6 5 0,-4 7 8 15,4-1 0-15,-7 1 0 0,4 2 0 0,-4 1 0 16,0 3 0-16,0-1 10 0,-4 7 1 0,1-6 0 15,-1 6 4-15,0 0 1 0,1 6 0 0,-4-3 0 16,0 1 0-16,3 5 0 0,-3 0 0 0,0 4 0 16,0 0 0-16,0-4 0 0,-1 3 0 0,5 4 0 15,-1-13-16-15,1 7 0 0,3-10 0 0,0 9 0 16,7-9-35-16,0 0-6 0,0 0-2 0,0 0 0 16,0 0-25-16,0 0-4 0,0 0-2 0</inkml:trace>
  <inkml:trace contextRef="#ctx0" brushRef="#br0" timeOffset="-149158.89">24673 3626 1198 0,'7'9'53'0,"0"0"11"0,4 1-51 16,-4-1-13-16,-3 1 0 0,3 2 0 0,-4 1 52 0,1-1 7 0,-1 1 1 0,1-4 1 15,-4 10-9-15,3-3-3 0,-3 3 0 0,-3-4 0 16,3-2-36-16,0 2-13 0,0-2 9 0,0-4-9 16,3-2 12-16,-3 2-4 0,0-9 0 0,4 10 0 15,-4-10-8-15,0 0-11 0,0 0 3 0,7 0 0 16,3-4-4-16,-3-2 0 0,8 3 0 0,-5-6 0 16,1-4-22-1,-1 0-5-15,1 1-1 0,-1-4 0 0,-2 1 23 0,-1-1 4 0,0-3 1 0,0 7 0 16,-4-4 12-16,1 3 0 0,-4 1 0 0,0-1 0 15,0 1 0-15,-4 2 8 0,1 1 0 0,-1 3-8 16,-3-1 11-16,0 1-11 0,0-3 10 0,0 9-10 16,0 0 9-16,0 0-9 0,-4 0 8 0,4 0-8 15,-3 9 0-15,-1-3 0 0,0 1 0 0,1 2 0 16,-1 0 24-16,1 4 0 0,-1-4 0 0,1 4 0 16,-5-4-9-16,5 4-3 0,-1-4 0 0,1 1 0 15,3-1-12-15,-4 0 0 0,0 1 0 0,4-4 0 16,0 4-13-16,4-1-6 0,-4-3-1 0</inkml:trace>
  <inkml:trace contextRef="#ctx0" brushRef="#br0" timeOffset="-148735.87">25181 3623 1213 0,'0'0'34'0,"0"0"8"0,-7 3-34 15,4 6-8-15,-4-3 0 0,3 1 0 0,1 2 0 0,-1-3 0 0,1 4 0 0,3-4 8 16,-4 3 0-16,0-2 0 0,4-1 0 0,-3 0 0 16,3 7 38-16,-4-10 7 0,4 3 2 0,-3-3 0 15,3-3-8-15,0 10-2 0,0-10 0 0,-4 9 0 16,4-9-29-16,0 9-7 0,0-9-1 0,0 10 0 16,4-4-8-16,3 0 0 0,-4 1 0 0,8-4 0 15,-4 0 0-15,4-3-11 0,3-3 3 0,-4 0 0 16,1 0-36-16,3-4-6 15,0 4-2-15,0-6 0 16,0 2 16-16,1-2 4 0,-1 0 0 0,-4-1 0 0,4-2 4 0,-7 2 2 16,4-2 0-16,0 2 0 0,-4 1 26 0,0-4 0 0,-4 4 0 0,1 0 0 15,-1 2 8-15,-6-8 6 0,-1 5 2 0,1 1 0 16,-1 9 11-16,-3-10 2 0,4 1 1 0,-5 6 0 16,1-3-18-16,0 3-3 0,0-4-1 0,-3 7 0 15,3-3 4-15,0 3 0 0,0 0 0 0,0 3 0 16,-1-3 9-16,-2 7 3 0,3-4 0 0,-4 0 0 15,1 0-4-15,-1 3 0 0,-3 0 0 0,0-6 0 16,3 10-20-16,-3-10 0 0,4 9 0 0,-1-9 0 16,0 10-12-16,1-10-6 0,3 9-2 0</inkml:trace>
  <inkml:trace contextRef="#ctx0" brushRef="#br0" timeOffset="-148303.03">25742 3572 1545 0,'0'0'32'0,"0"0"8"0,0 0-32 15,4 4-8-15,-1 2 0 0,1 0 0 0,-4 3 33 0,0-9 5 0,0 10 1 0,0-1 0 16,-4 1-11-16,1 5-3 0,-1-5 0 0,1 2 0 15,-1 1-13-15,1-4-4 0,-1 1 0 0,1-4 0 16,3 3-19-16,0 1-4 0,3-1-1 0,1-6 0 16,-1-3-20-16,4 7-4 0,4-14 0 0,-1 7-1 15,4 0 22-15,1-3 5 0,2-3 1 0,1 3 0 16,-1-10 13-16,5 4 0 0,-1-1 0 0,4-2 10 16,-8-1-10-16,4 1 0 0,-3 2 0 0,0-5 8 15,-1 2 8-15,-3 7 2 0,-3-10 0 0,0 7 0 16,-4-1-18-16,-4 4 0 0,1-3 0 0,-4-1 0 15,-4 4 12-15,1 0-2 0,-8-1 0 0,0 4 0 16,-3 0-10-16,0 0-11 0,-3 3 3 0,2 0 0 16,-6 3 8-16,4 0 0 0,-5 4 0 0,-2-1-8 15,3 0 16-15,-4 4 3 0,0-7 1 0,4 3 0 16,-4 0-2-16,1 4 0 0,3-4 0 0,-1 0 0 16,1 0-10-16,7-6 0 0,-4 10 0 0,4-10 0 15,4 0-100-15,3 0-23 0</inkml:trace>
  <inkml:trace contextRef="#ctx0" brushRef="#br0" timeOffset="-147984.89">26691 3704 2035 0,'28'-19'42'0,"-17"7"11"0,0 5-42 15,6 4-11-15,1 0 0 0,-1 0 0 0,-2 0 23 0,-1 3 2 0,0-3 1 0,3 0 0 16,-2-1-47-16,-1 4-10 0,7-3-1 0,-4-3-1 16,5 3-30-16,-5-3-5 0,4 3-2 0,1-7 0 15,-1 4-9-15,0-4-1 0,0 10-1 0,0-12 0 16,0 3 40-16,1-1 8 0,-1 1 1 0,0-4 1 15,0 4 31-15,-3-4 0 0,-4 1 0 0,0-1 0 16,0 4 0-16,-7-7 0 0,0 7 0 0,0-4 0 16,-7 4-35-16,0-1-7 0,-3-2-2 0</inkml:trace>
  <inkml:trace contextRef="#ctx0" brushRef="#br0" timeOffset="-147791.4">26677 3334 908 0,'-11'3'38'15,"-3"3"-30"-15,4-2 80 0,3-4 16 0,7 0 3 0,0 0 1 16,0 0-52-16,0 0-9 0,0 0-3 0,0 0 0 16,0 0-22-16,7 6-5 0,3-12-1 0,8 2 0 15,0 4-8-15,6-12-8 0,5 6 12 0,-1-4-12 16,7 4 0-16,0-7-16 0,4 7 2 0,0-3 0 16,3 2-6-16,-3-2 0 0,7-7-1 0,-7 7 0 15,0 0-5 1,-1-1-1-16,-2 1 0 0</inkml:trace>
  <inkml:trace contextRef="#ctx0" brushRef="#br0" timeOffset="-147297.2">28063 2375 1531 0,'-3'15'64'16,"-4"-5"-51"-1,3 5-13-15,-6 1-10 0,3 9 2 0,-4-3 0 16,-3 13 8-16,0-7 11 0,0 6-3 0,0 4 0 16,0 3-8-16,-1-4 0 0,1 10 0 0,4-3 0 0,-4 0 0 15,3 3 8-15,-3-3-8 0,7-3 8 16,0 0-23-16,3-7-5 0,4 1 0 0,4-7-1 15,-1 0-7-15,8-3 0 0,0-3-1 0,3-3 0 0,0-7 29 0,-4-2 0 16,4-1 0-16,4 1 0 0,-4-10 22 0,0 0 4 0,4 0 1 16,0 0 0-16,-4 0-5 0,3-10-1 0,-3 10 0 15,1 0 0-15,-5-9-21 0,1 6-8 0,-1-4 0 0,1-2 0 32,0 3-52-32,-4-4-9 0,0 1-3 0,0-1 0 15,3-2-44-15,-6 3-10 0,-1-4-2 0,1 0 0 0,-1-2 0 16,1 5 0-16,3-5 0 0,-7 2 0 0,3 1 138 0,-3-1 27 0,4 1 6 0,-4 2 1 15,0-2 83-15,-4 2 17 0,4 1 3 0,-3 6 1 16,3 3-32-16,0 0-7 0,-7 0-1 0,0 0 0 16,-4 0-60-16,-3 3-13 0,0-3-3 0,-4 9 0 15,1 1 2-15,-4 2 0 0,-4-2 0 0,0-4 0 16,-3 6-14-16,3 4-4 0,-3-7 0 0,3 1 0 16,-3 2-16-16,7-2 0 0,-4-1-13 0,4 1 5 15,7-1-138-15,0 0-27 0</inkml:trace>
  <inkml:trace contextRef="#ctx0" brushRef="#br0" timeOffset="-145316.65">28833 2447 798 0,'0'0'16'0,"0"0"4"16,0 0-20-16,0 0 0 0,7 9 0 0,-4 4 0 0,-3-4 22 0,0 0 0 0,0-2 0 0,0 5 0 16,-7-2-11-16,4 2-3 0,-5 1 0 0,1 2 0 15,-3-5 12-15,3 15 3 0,0-6 0 0,0-4 0 16,-4 14 12-16,8-4 2 0,-4-3 1 0,3 12 0 16,4-2-16-16,0-7-3 0,0 3-1 0,4-3 0 15,3 3-3-15,0-3-1 0,3-6 0 0,-3 0 0 16,7-3-14-16,0-1 0 0,1-5 0 0,-1-1 0 15,3-6 0 1,1 3 0-16,0-6 0 0,3-6 0 0,-4 6 0 16,1-9 0-16,0-1 0 0,-4-8-10 0,3 8 2 0,-2-12 0 0,-1 0 0 0,-4-3 0 15,1-3 0-15,-4 3 0 0,0-7 0 0,0 4 0 16,-3-3 8-16,-1 3 0 0,-3-1 0 0,0 1-8 31,0 0 8-31,-3 3 0 0,-1 0 0 0,0 3 0 0,1 0 20 0,-4 3 0 0,3 3 0 0,-3-2 0 16,0 5 21-16,4 4 4 0,-4 2 1 0,7 7 0 15,-11 0-27-15,1 7-6 0,-1-4-1 0,-3 6 0 16,-4 1 4-16,4-1 0 0,-4 10 0 0,1-3 0 16,-4 2-3-16,3 7 0 0,-3-6 0 0,0 6 0 15,-1 0 1-15,5 4 0 0,-4-4 0 0,3-3 0 16,4 6-14-16,0 0 0 0,7-3-12 0,0 3 12 16,3-6-50-16,8 0-3 0,3-6-1 0</inkml:trace>
  <inkml:trace contextRef="#ctx0" brushRef="#br0" timeOffset="-144786.06">29644 2635 1664 0,'0'0'47'0,"0"0"11"0,0 0-46 0,0 0-12 0,3 0 0 0,-3 0 0 16,0 0 14-16,4 0 1 0,-4 0 0 0,0 0 0 15,0 0-15-15,0 0 0 0,0 0 8 0,0 9-8 16,-4-6 0-16,-3 7-10 0,4-4 2 0,-4 3 0 16,3 1-1-16,-3-1 0 0,0 1 0 0,0 9 0 15,0-4 9-15,0 1 0 0,0 3-9 0,0-1 9 16,3-2-11-16,1 0 3 0,-1 0 0 0,4 2 0 15,0-8 8-15,4 2 0 0,-1 1 0 0,4-4 0 16,0-2 0-16,4-1 0 0,3-3 10 0,-3 0-10 16,6-3 11-16,-2-3-11 0,6 0 12 0,-4-3-12 15,4-1 0-15,-3-2 0 0,3-4-10 0,-3 1 10 16,0-7-43-16,-1 6-1 16,-3-5 0-16,0-4 0 0,1 6 23 0,-8-9 4 0,3 0 1 0,-3 0 0 15,-3 6 16-15,-4-6 0 0,3 6 0 0,-6-6 9 16,-1 6 14-16,-3-3 2 0,0 6 1 0,-3-2 0 15,-1 2-2-15,-3 7 0 0,0-7 0 0,-4 6 0 16,0 1-1-16,-3 0-1 0,0 9 0 0,0 0 0 16,0 0-6-16,0 0 0 0,-4 9-1 0,0-9 0 15,4 13-7-15,-4-4 0 0,1 4-8 0,-1-1 12 0,4 1-12 16,-4-1 0-16,0-2 8 0,4 2-8 0,0-2 0 16,3 2 11-16,4-2-11 0,0-1 10 0,7 3-25 0,0-2-5 15,4-1 0-15,3 1-1 16,0-7-41-16,7 3-8 0,0-3-2 0</inkml:trace>
  <inkml:trace contextRef="#ctx0" brushRef="#br0" timeOffset="-144302.36">30244 2390 1226 0,'7'3'25'0,"0"-3"7"0,0 7-32 0,0-7 0 0,0 0 0 0,-7 0 0 0,3 3 83 0,-3-3 9 16,8 3 3-16,-8-3 0 15,3 3-41-15,1 3-8 0,-4 4-2 0,0-4 0 16,0 3-28-16,-4 7-5 0,-3-3-2 0,3 5 0 16,-3-5-9-16,4 3 12 0,-4-4-12 0,0 4 12 15,3 0-12-15,1-4 0 0,-1 1 0 0,4 2 0 16,0-5-16-16,7-4 2 0,0 3 0 0,0 1 0 15,7-7-2-15,1 3-1 0,-1-6 0 0,3 0 0 16,1 0 17-16,3-6-12 0,4 3 12 0,0-3-10 0,-1-1 2 0,1 1 0 16,0 0 0-16,-4-4 0 0,0 1 8 15,0-7-8-15,0 7 8 0,-3 3-8 0,0-7 8 16,-4 1 0-16,3-1 8 0,-6-3-8 16,3 1 0-16,-3-7 0 0,-1 9 0 0,-3-12 0 0,0 6 0 0,-3 0 0 0,-1-3 0 0,-3 7 0 15,0-7 0-15,0 9 0 16,-3-6 0-16,-1 1 0 0,-3 5 16 0,-3 1-2 15,-1-4 0-15,0 7 0 0,1-1 10 0,-4 4 1 0,3-4 1 16,-3 7 0-16,-4 3-8 0,1 0-2 0,-1 10 0 0,-3-7 0 16,-4 6-16-16,1 1 0 0,-1 2 0 0,-3 7 0 15,3-6 13-15,0 2-1 0,4 1 0 0,0-4 0 16,0 7-21-16,7 0-5 0,0 0-1 0,-1 0 0 16,5-7-139-1,-1 4-28-15</inkml:trace>
  <inkml:trace contextRef="#ctx0" brushRef="#br0" timeOffset="-142758.96">30861 2284 376 0,'0'0'10'0,"0"0"4"0,4-3-14 0,-1-1 0 0,-3-2 0 0,0 6 0 16,0 0-8-16,0 0-5 0,0 0-1 0,0 0 0 16,0 0 14-16,0 0-12 0,0 0 12 0,0 0-12 0,0 0 20 0,0 0 4 15,0 0 0-15,0 0 1 16,0 0 62-16,0 0 12 0,0 0 2 0,0 0 1 15,0 0-22-15,4 6-4 0,-4-6 0 0,0 7-1 16,3-1-27-16,1 6-6 0,-1-8-1 0,4 5 0 0,0 0-15 0,4 1-3 16,-1-1-1-16,1 4 0 15,3-7-10-15,-3 3 8 0,6 1-8 0,-3-1 8 16,1-6-8-16,2 4 0 0,-3-7 0 0,4 3 8 16,-4-3-8-16,-3 0 0 0,3 0 9 0,-4-3-9 0,1 3 8 15,-4-10-8-15,4 4 8 0,-4 3-8 0,0-10 0 16,0 7 8-16,-4 0-8 0,4-7 0 0,-3 4 8 15,-1-1-8-15,1 1 8 0,-4 0-8 0,0-4 12 0,0 1-1 16,-4-1-1-16,1-3 0 0,-1 7 14 0,1 0 4 0,-4-7 0 0,3 3 0 16,-3 4-5-16,0 3-1 15,-3-4 0-15,2-2 0 0,-2 5 2 0,-4 4 1 0,0 0 0 0,0 3 0 16,-1 0-25-16,-2 0 0 0,-1 0 8 16,-3 3-8-16,3 0 0 0,-6-3 0 0,-1 4 0 0,0-1 0 15,1 3 0-15,-1 0 0 0,0 4 0 0,4-4 0 16,-4-3 0-16,4 13-17 0,4-7 4 0</inkml:trace>
  <inkml:trace contextRef="#ctx0" brushRef="#br0" timeOffset="-141230.99">27771 3447 642 0,'0'0'13'0,"0"0"3"0,0 0-16 15,0 0 0-15,0 0 0 0,0 0 0 0,0 0 23 0,0 0 1 0,0 6 0 0,0-6 0 16,0 0-6-16,0 0-1 0,0 0 0 0,0 0 0 16,0 0 1-16,0 0 0 0,0 0 0 0,7 0 0 15,3 0 7-15,-3 0 2 0,4-6 0 0,3 3 0 16,0 0-5-16,4-7-1 0,-1 1 0 0,5-1 0 16,2 1 8-16,-3 3 2 0,4-4 0 0,3-2 0 15,1 2 2-15,-1 1 1 0,4 6 0 0,-1-3 0 16,5-4-11-16,-5 4-3 0,5 0 0 0,-1-1 0 15,0 4-7-15,0 0-1 0,4 0-1 0,-3 3 0 16,2-6-11-16,-2 6 0 0,2-3 0 0,1 3 8 16,0-4-8-16,0 4 0 0,0-6 0 0,-1 3 8 15,1 0-8-15,4-3 0 0,-1 2 0 0,4-5 8 16,0 0-8-16,0-1 10 0,3-5-10 0,4 5 10 16,0-9-10-16,3 4 0 0,4-4 0 0,4 0 0 15,-4 3 0-15,7-2 0 0,-4-1 0 0,4 0 0 16,0 6 0-16,0 4 13 0,0-10-3 0,0 7-1 15,-3-1-9-15,-1 4 0 0,1-4 0 0,-4 4 0 16,0 6 0-16,-4-7 0 0,-3 1 0 0,4 3 0 0,-8-1 0 0,4 4 0 16,-4-3 0-16,4 3 0 15,-3-7 0-15,-5 4 0 0,1 0 8 0,0 0-8 0,-4-1 9 0,1-2-9 16,-1 3 10-16,-3-7-10 16,3 4 9-16,-3 2-9 0,3-11 8 0,-3 8-8 0,4 4 10 0,-8-10-10 15,4 4 12-15,-4 2-12 16,-3 4 16-16,-1-3-4 0,-2-1-1 0,-1 1 0 0,-3-1 3 0,-4 1 1 15,-4 6 0-15,-3-3 0 16,-3 2-6-16,0-2-1 0,-4 3 0 0,0-3 0 0,-4 12-8 0,1-6 8 0,-4 0-8 0,0 0 8 16,0 0-8-16,0 0 0 15,0 0 0-15,0 0 0 0,0 0 0 0,0 0 0 0,0 0 0 0,0 0-11 16,0 0 11-16,0 0 0 0,3-6 0 0,-3 6 0 16,7 0 0-16,-7 0 0 0,0 0 0 0,0 0 0 15,4 0 0-15,-4 0 0 0,3 0 0 0,-3 0 0 16,0 0 0-16,0 0 0 0,0 0 0 0,0 0 0 15,0 0-10-15,0 0 0 0,0 0 0 0,0 0 0 16,0 0-19 0,-7 9-4-16,7-9-1 0,-10 6 0 0,3-2 5 15,7-4 1-15,-11 0 0 0</inkml:trace>
  <inkml:trace contextRef="#ctx0" brushRef="#br0" timeOffset="-109296.92">20422 4475 1160 0,'0'0'32'0,"0"0"9"0,0 0-33 0,0 0-8 0,0 0 0 0,0 0 0 15,0 0 29-15,0 0 4 0,0 0 1 0,-3 7 0 16,3-1-13-16,0 0-2 0,0 4-1 0,0 5 0 15,3-2-2-15,1-4-1 0,-1 10 0 0,4-3 0 16,-3 6 5-16,3 0 0 0,4-4 1 0,-4 11 0 16,0-1-21-16,3-3 0 0,1 3 0 0,-1-3-8 15,1 10 8-15,0-7 0 0,-1 6 8 0,1-5-8 16,3 5 0-16,-4-6 0 0,5 1 0 0,-5-4 0 16,4 0 0-16,-3 0 0 0,3-6 0 0,0-1 0 15,0-2-21-15,-3-3-6 0,3-4-1 0</inkml:trace>
  <inkml:trace contextRef="#ctx0" brushRef="#br0" timeOffset="-108951.3">20697 4711 1653 0,'4'9'69'16,"3"0"-55"-16,0 4-14 0,-3-1 0 0,3-2 0 0,-4 9 0 16,4-1 0-16,-3-2 0 0,3 3 0 0,-4 3-10 15,8 0 10-15,0-3 0 0,-1 6 0 0,4-3 0 16,4 0 0-16,0 0 0 0,-1-4 8 0,4 4-8 15,1-3 0-15,-5 0 0 0,8 0 0 0,-8 0 0 16,5-7 0-16,-1 4 0 0,0-10 0 0,-3 10 0 16,-1-7 0-16,1-6 0 0,0 7 0 0,-4-4-8 15,0-3-3-15,-4 3 0 0,1-2 0 0,0-4 0 16,-1 0-53-16,-3 0-10 0</inkml:trace>
  <inkml:trace contextRef="#ctx0" brushRef="#br0" timeOffset="-108685.05">21318 4754 1683 0,'0'0'48'0,"0"0"10"15,0 0-46-15,0 0-12 0,0 0 0 0,0 0 0 16,-3 10 0-16,-1-1 0 0,1 10-10 0,-4-3 10 0,-4 6 0 0,1 0 0 0,-5 6 11 0,-2 0-3 15,-1 7-8-15,1-1 11 0,-5 4-11 0,-2-1 12 16,-1 10-12-16,-3 0 8 0,-4 4-8 0,4-1 8 16,-4-3-8-16,4 3 0 0,0-6 0 0,3-3 0 15,0 2 0-15,1-5 0 0,2-3 0 0,5-7 0 16,3 3-17-16,3-9-6 0,0-6-1 0,4-1 0 31,4-5-31-31,-1-7-6 0,8 6-2 0</inkml:trace>
  <inkml:trace contextRef="#ctx0" brushRef="#br0" timeOffset="-108187.39">21498 5034 1892 0,'18'0'53'0,"-4"6"13"16,-3-3-53-16,3 6-13 0,-4 1 0 0,1-1 0 15,-1 1 0-15,-2-1 0 0,2-3-9 0,1 4 9 16,-1-1-8-16,1-3 8 0,-1 4 0 0,5-4-9 16,-1-3-37-16,0-3-7 0,3 0-2 0,5-3 0 15,-5-3 11-15,4-4 3 0,1 1 0 0,-1-4 0 0,0 1 57 0,0-4 11 16,-3-6 2-16,3 7 1 0,-7-4-17 0,0 0-3 0,-3 3-1 15,-1-3 0-15,-3 4 14 0,0-4 2 0,0 0 1 16,-3 7 0-16,-4-4-11 0,0 3-3 16,-4 1 0-16,1 6 0 0,-4-7-12 0,-4 4 0 15,4 5-9-15,-3 1 9 0,-4 3-17 0,3 0 2 16,-7 7 1-16,4-4 0 16,0 3 14-16,-4 7-9 0,4-7 9 0,-3 3-8 0,3 4 8 0,-4-1 0 0,0-2 0 0,4 8-8 15,-3-2 8-15,2 3 0 0,1 3 0 0,-3-3 0 16,3 3 16-16,-1 3-2 0,5 3 0 0,-4-3 0 15,3 6 11-15,1-5 3 0,-1 8 0 0,4-3 0 16,3-2-20-16,-3-1-8 0,4 0 0 0,6 0 8 16,1-6-8-16,3-3 0 0,4 0 0 0,3-7 0 15,3-2 0-15,4-1-20 0,1-3 3 0,2-2 1 16,5-8-8-16,2-2-2 16,5 3 0-16,-5-3 0 0,5-7-42 0,-5 1-8 0,1-4-1 0</inkml:trace>
  <inkml:trace contextRef="#ctx0" brushRef="#br0" timeOffset="-107654.09">22521 4952 1450 0,'0'0'32'0,"4"-6"6"0,-4-1 2 0,0 7 1 15,3-3-33-15,1-6-8 0,-1 9 0 0,-3 0 0 16,0 0 0-16,0 0 8 0,0-10-8 0,0 10 8 0,-7 0 12 0,-3 0 1 0,-1-3 1 15,1 3 0-15,-1 3-6 0,0-3 0 0,1 7-1 0,-4-4 0 16,3 6-3-16,-3-2-1 0,-4 2 0 0,4 0 0 16,-3 1 0-16,3-1 0 0,-4 4 0 0,4-1 0 15,0 4-11-15,0-3 8 0,3 5-8 0,4 1 8 16,0 0-8-16,0-3 0 0,3-1 0 16,1 1 0-16,3-3 0 0,3-4 8 0,-3 0-8 0,7 7 0 15,0-7 0-15,0-2 8 0,4-1-8 0,-4 0 0 16,4-3 9-16,-1 4-9 0,4-7 10 15,-3 3-10-15,0 0 11 0,-1-6-11 0,4 3 12 0,-3-3-12 16,-1 0 9-16,1-4-9 0,-4 1 0 0,4-3 9 16,-4-1-9-16,0 1 8 0,0-4-8 0,3-2 8 15,-3-1 5-15,1-3 1 0,-1 0 0 0,0 0 0 16,0 1-14-16,3-7-12 0,1 6 3 0,-4 0 0 16,3 0 9-16,1 0 11 0,0 0-3 0,3-3 0 15,-4 10 3-15,1-4 0 0,0 7 0 0,-1-1 0 16,1 1 9-16,-1 3 1 0,-3 3 1 0,0 0 0 15,4 3-6-15,-7-7-2 0,3 4 0 0,0 6 0 16,3 4-14-16,-3-7 0 0,0 6 0 0,4 0 0 0,-4 3 0 0,4 1 0 16,-4-1 0-16,3 7 0 15,1-4 0-15,-1 7 0 0,1-3-8 0,-1 0 8 16,1-1 8-16,0-2 4 0,-1-1 2 0,1 4 0 16,3-6-35-16,-3 8-7 0,3-5-2 0,0 3 0 15,0-7 3-15,0 3 1 0,4-2 0 0,-4-1 0 16,0 1-115-16,0-4-23 0,-3-3-5 0</inkml:trace>
  <inkml:trace contextRef="#ctx0" brushRef="#br0" timeOffset="-106998.84">23153 4736 874 0,'10'-3'18'0,"5"-4"4"16,-5 4-22-16,1 0 0 0,-1 0 0 0,-3 3 0 15,4 0 23-15,-4 3 0 0,-4 0 0 0,5 3 0 0,-5-2 21 0,1 2 5 0,-1-3 1 0,1 6 0 16,-1 1 6-16,1-1 2 16,3 4 0-16,-4-4 0 0,1 0-19 0,-4 7-4 0,3-3-1 0,1 6 0 15,-1-4-9-15,1 7-1 0,-1-3-1 0,-3 0 0 16,4-4-10-16,-1 4-1 0,-3 3-1 0,4-3 0 16,-4-3 10-16,4 3 3 0,-1-1 0 0,1 1 0 15,-1-6 1-15,1 2 1 16,-1-2 0-16,1-1 0 0,-4-2 8 0,3-4 2 0,1 4 0 0,-4-10 0 15,0 0-2-15,0 0 0 0,0 0 0 0,0 0 0 16,0 0-3-16,-7-4-1 0,0-2 0 16,0 0 0-16,0-4-22 0,-1 1-8 0,5-7 0 0,-4 1 0 15,7-1 0-15,0-3 0 0,0-6-8 0,3 6 8 16,4-3-38 0,1-3-1-16,6 0 0 0,0-3 0 0,0 0 14 0,4 0 2 0,6-4 1 0,-3 7 0 15,4-3 22-15,0 9-11 0,-1 0 11 0,1 4-8 16,0-1 8-16,0 6 0 0,-1-2 0 0,-3 6 0 0,-3 3 0 15,0-4 0-15,-1 7 0 0,-3 7 0 16,1-4-96-16,-5 3-20 0,4 3-4 16</inkml:trace>
  <inkml:trace contextRef="#ctx0" brushRef="#br0" timeOffset="-105517.33">24663 5397 1616 0,'0'0'46'0,"0"0"10"0,0 0-45 0,0 0-11 0,-11 3 0 0,-3-3 0 16,0 7-12-16,-7-4-5 0,0-3-1 0,-4 6 0 16,0-6 8-16,-3 0 2 0,0 0 0 0,0 0 0 15,-1 3-4-15,1-3 0 0,0 6 0 0,0-2 0 16,-1-4 12-16,-2 0-8 0,-5 0 8 0,1-4-8 16,0 4 8-16,-8 0 11 0,5-6-3 0,-5 6 0 15,-3 0 18-15,4 0 3 0,-4-3 1 0,-3 3 0 16,-4-6 3-16,0 6 1 0,-3 0 0 0,-1 6 0 15,1-6-14-15,-1 0-4 0,-3 3 0 0,0-3 0 16,0 6-8-16,0-2-8 0,-3 5 9 0,3-3-9 16,-7 4 17-16,7-1-2 0,-4 4-1 0,1-1 0 15,-1 1-14-15,1-4 0 0,-1 4 0 0,4-1 0 16,-7-2 0-16,7 8 0 0,-3-8 0 0,-1 5 0 16,4 1 0-16,0-6 0 0,-3 2 0 0,7-2 0 15,-4-1 0-15,3 0-15 0,-3-2 3 0,4-1 1 16,-1-3 29-16,-3 3 6 0,4-3 0 0,-1-3 1 15,1 0-5-15,0 0 0 0,3 0-1 0,-4 0 0 16,4 0-9-16,0 0-2 0,4 0 0 0,-4 7 0 16,0-4 13-16,0-3 3 0,-3 6 0 0,3-6 0 0,0 3-24 15,0-3-20-15,0 0 4 0,-3 7 1 0,6-1 15 16,-3-3 0-16,0 0 0 0,4 0 0 0,0 3 0 0,3-2 0 16,0-1 0-16,0 0 0 0,0 0 0 0,4 3 0 15,0-3 0-15,3 1 0 0,0-1 0 0,0 0 0 0,4 3 0 16,3-3 0-16,0 0 0 0,4 0 0 0,0-3 0 15,3 4 0-15,4-1 0 0,0-3 0 0,0-3 0 16,0 3 0-16,3 0 0 0,4 0 0 0,-4 0 10 0,4 0-10 16,0-4 8-16,0 4-8 0,0 0 0 0,3-3 8 15,1 0 0-15,-1-3-8 0,4 3 12 0,0 0-4 16,0-4-8-16,0 1 0 0,0 0 0 0,0-4 0 16,0-2 12-16,-1-4-2 0,5 4-1 0,-4-7 0 15,3-6 1-15,-3 0 0 0,0 0 0 0,0-7 0 16,4-2-10-16,-4-7 0 0,3-6 0 0,-3 3 0 15,4-3 0-15,-5-6 0 0,1 6 0 0,4-7 0 16,-4 7 0-16,3-3-11 0,-3 3 11 0,4 0-8 16,-4 3 8-16,3 0 8 0,1 4-8 0,-1-1 11 15,1 0-3-15,-4 3-8 0,3 7 12 0,0-3-4 16,4 2-8-16,-3 4 0 0,-1 0 0 0,1 3 0 16,3-3 0-16,-4 2 0 0,4 8 0 0,0-1 0 15,0-3 0-15,0 3 0 0,0 0 0 0,4 0 0 16,-4 1 0-16,3-1 0 0,1 3 0 0,-4 0 0 15,3 1 0-15,1 2 0 0,0 1 0 0,3-4 0 16,-4 7 9-16,1-1-9 0,-1 10 10 0,-3-12-10 16,4 5 8-16,-1 1-8 0,4 0 0 0,-3 3 9 15,-1-7-9-15,4 7 0 0,0 0 0 0,-3 3 0 0,7-3 0 0,-1 6-12 16,1-3 4-16,3 0 8 0,0 0 0 16,4 3 0-16,-1 0 0 0,1 0 0 0,3 4-14 15,4-7 5-15,-1 3 1 0,5 0 0 0,2 0 8 0,-2 3 0 0,2-6 0 16,5 10 0-16,2-10 0 0,1 9 0 0,4-9 0 0,2 0 0 15,1 0-8 1,4 0 0-16,-1 6 0 0,0-6 0 0,4 0 8 0,4 0 0 0,-1-6 0 0,1 6 0 16,-1 0 0-16,4 0 0 0,0 0 0 0,0 0 0 15,4 0 0-15,-8 0 0 0,4 0 0 0,-4-9 0 16,4 9 0-16,-3 0-8 0,3 0 8 0,-4 0-8 16,4 0 8-16,0 0 0 0,0 0 8 0,4 0-8 31,-4 0 0-31,3 0 0 0,1 9 0 0,-1-9 0 0,1 0 0 0,3 0 0 0,0 0 0 0,0 0 0 15,0-9 0-15,0 9 0 0,3 0 0 0,-3 0 0 16,4-3 0-16,-4 3 0 0,3 0 0 0,-2-7 0 16,-1 7 0-16,-4 0 0 0,4-3 0 0,0 3 0 15,-7 0 0-15,4 0 0 0,-4 3 0 0,0-3 0 16,0 0 0-16,-4 7 0 0,0-4 0 0,1 6 0 16,-4-9 0-16,3 0 0 0,-3 6 0 0,4-2 0 15,-5-4 0-15,5 6 0 0,-4-3 0 0,3-3 0 16,1 0 0-16,-4 0 0 0,3-3 0 0,-3-3 0 15,0 6 0-15,-4 0 0 0,4 0 0 0,-7-4 0 16,0 4 0-16,0 0 0 0,-4-6 0 0,-3 6-8 16,-4 0 8-16,-3 0 0 0,0 6 0 0,-4-6 0 15,-3 4 0-15,-8-4 8 0,1 9-8 0,-4-9 0 16,0 9 0-16,-3-2 0 0,-1 2 0 0,-3-6 0 0,-3 3 0 16,-1 1 0-16,1 2 0 0,-1-3 0 0,-3 7 0 0,4-10 0 15,-4 3 0-15,4 1 0 0,-4-4 0 0,3 6 0 0,-3 1 0 16,4-4 0-16,-4-3 0 0,3 6 0 15,1 1 0-15,-1 2 0 0,1-2 0 0,-1 2 0 0,1 1 0 16,-4 3 0 0,3-4 0-16,1 1 0 0,-1 2 0 15,-3 4 0-15,4-3 0 0,-1 6 0 0,1 0 0 16,-1 0 0-16,1 3 0 0,0-3 0 0,-1 9 0 0,1 0 0 16,-1-6 0-16,1 13 0 0,-1-3 0 0,1-1-8 0,-1 1 8 15,-3-4 0-15,0 3 0 0,0-2 0 16,0-1 0-16,0 4 0 0,4-4 8 0,-4-3-8 0,3 4 0 0,4-7 0 0,-3 0 0 0,3 0-8 15,3-3-138-15,1-3-27 0</inkml:trace>
  <inkml:trace contextRef="#ctx0" brushRef="#br0" timeOffset="-90980.85">21382 8743 774 0,'0'0'16'0,"0"0"4"0,0 0 1 0,0 0 2 16,0 0-23-16,0 0 0 0,0-6 0 0,0 6 0 0,0-4 0 0,0 4 0 0,0-6 0 0,0 6-8 31,0 0 16-31,0 0 3 0,0 0 1 0,0 0 0 0,0 0 12 0,0 0 4 0,0 0 0 0,0 0 0 16,0 0-28-16,0 0 0 0,0 0 0 0,0 0 0 15,7 10 24-15,-4-1 0 0,5 7 0 0,-1-4 0 16,0 7 0-16,0-3 0 0,0-1 0 0,0 4 0 16,0 6-24-16,0-3 0 0,0-3 0 0,0 6 0 15,0 0 12-15,4-3-4 0,-4 0 0 0,3 0 0 16,-3-3-8-16,4 6 0 0,-4-6-12 0,4 0 12 15,-4-4 0-15,3 1 0 0,-3-4 0 0,0-2 0 16,0 5-12-16,0-2 0 0,0-4-1 0,1-2 0 16,-1 2-16-1,-4-3-3-15,1 1-1 0</inkml:trace>
  <inkml:trace contextRef="#ctx0" brushRef="#br0" timeOffset="-90261.05">21876 8417 1424 0,'7'9'29'0,"3"4"8"0,1 2-29 0,0 4-8 0,-1 3 0 0,4 3 0 16,0-3 0-16,0 6-15 0,1-3 4 0,-1 4 1 16,0-4 10-16,0 3-12 0,0 0 12 0,4-3-12 0,-1-3 12 15,1 0-8-15,0-3 8 0,-4 0-8 16,7 0-4-16,-3-4 0 0,-1 1 0 0,1-4 0 15,-4-5 0-15,0 2 0 0,-3-3 0 0,-1-2 0 16,1 2 12-16,-1-6 0 0,1 0 0 0,-4 3-8 0,-4-3 8 0,-3 0 0 16,0 0 8-16,0 0-8 15,0 0 11-15,0 0-3 0,4-3 0 0,-4 3 0 0,-4-6-8 0,-3-4-14 16,0 10 3-16,0-3 1 16,-7-3-11-16,4 3-3 0,-1-7 0 0,-3 4 0 0,3 0 8 0,1-1 0 15,-4 4 1-15,0 3 0 16,-1-3 15-16,5 3 0 0,-4 0 0 0,3 3 0 0,-3-3 29 0,3 7-1 15,-3-4 0-15,0 3 0 0,0 0 14 16,0 4 2-16,-4-1 1 0,1 4 0 0,3-4-6 0,-4 10-2 0,0 0 0 16,4-1 0-16,-3 4-5 15,-1-3-2-15,4 0 0 0,-4 0 0 0,8 3-21 0,-1-3-9 0,0-4 8 0,1-2-8 16,3-1 0 0,3 4 0-16,1-7 8 0,3 1-8 0,0-10 0 0,7 6 0 0,3-3-10 0,1-3 10 15,7 0-24-15,6 0 2 0,-2-9 0 0,6 6 0 31,0-4-18-31,0-2-4 0,4 0-1 0,3-1 0 16,-3 1-23-16,3-4-4 0,4 1 0 0</inkml:trace>
  <inkml:trace contextRef="#ctx0" brushRef="#br0" timeOffset="-89849.96">22839 8555 1333 0,'0'-32'28'0,"0"29"6"0,0 3-34 0,0 0 0 0,-4-6 0 0,4 6 0 0,0 0 0 0,0 0-12 15,-10 0 0-15,-1 9 0 0,-3 1 12 0,0-1 0 16,3 1 0-16,-3 2 0 0,-3 7 16 0,-1 0 0 16,4 3 0-16,-4 0 0 15,1 0-6-15,2 6-2 0,-2 0 0 0,-1-3 0 0,4 0-8 0,0 0 0 16,3 0 0-16,4-6 0 15,0 3 0-15,-3-6 0 0,6 9 0 0,-3-13 0 16,7-2-17-16,-3 2 1 0,3-12 0 0,0 0 0 16,0 0-4-16,0 0 0 0,0 0 0 0,0 0 0 0,7-6 20 0,0 0 0 0,0-4-8 0,3 1 8 15,-3 0-16-15,4-4 0 16,-4-3 0-16,4 1 0 0,-1-1 8 0,-3 3 8 0,7-2-12 0,-3 5 12 16,0 1 0-16,-1 0 12 0,1-1 0 15,-1 7 0-15,1-3 7 0,-1 6 1 16,1 0 0-16,-4 0 0 0,0 6 8 0,4-3 1 0,-1 3 1 15,1 4 0-15,-4-1 1 0,0 4 0 0,4-1 0 0,-1-2 0 16,1-1-31-16,-1 4 8 0,1-4-8 0,-4 0 0 31,4-2-23-31,-1 2-7 0,-3-3-2 0</inkml:trace>
  <inkml:trace contextRef="#ctx0" brushRef="#br0" timeOffset="-89644.51">22934 8658 1151 0,'0'0'48'16,"0"0"-38"0,4 0 38-16,3 0 8 0,0 6 2 0,0-2 0 0,0-4-16 0,3 0-3 15,1 9-1-15,0-3 0 16,3 0-10-16,0 1-1 0,3-1-1 0,-2 0 0 0,6-3-11 0,0 4-3 16,-3-1 0-16,3 3 0 0,0-2-4 0,0-1-8 15,4 0 11-15,-4-3-11 16,0 4-15-16,0-4-9 0,0-3-3 0,-3 0 0 15,0 6-33-15,-1-3-8 0,1-3 0 0</inkml:trace>
  <inkml:trace contextRef="#ctx0" brushRef="#br0" timeOffset="-89401.16">23424 8530 1594 0,'0'0'35'0,"0"0"7"0,0 0 2 0,0 0 1 0,0 9-36 16,0 7-9-16,0-1 0 0,0 4 0 0,-3 3 12 0,-1 3 0 0,1-3 0 0,-1 13 0 15,-3-4 32-15,0 0 6 0,0 7 2 0,-3 3 0 16,-1-4-40-16,0 7-12 0,-3 0 8 0,4 3-8 16,-1-3 0-16,1-3 0 0,2 0 0 0,-2-4 0 31,3 1-47-31,-4-7-6 0,4 1-2 15</inkml:trace>
  <inkml:trace contextRef="#ctx0" brushRef="#br0" timeOffset="-88533.12">21167 9909 1364 0,'-11'3'28'0,"11"-3"7"15,0 0-35-15,-3 10 0 0,6-4 0 0,1-3 0 0,-1 7-9 0,8-1-9 0,-1-3-2 0,4-3 0 16,8 10 20-16,-1-7-10 0,10 0 10 0,8-2-8 16,0-4 8-16,7 0 8 0,3 0-8 0,8-4 11 15,6 1 12-15,1-3 2 0,6 3 1 0,1-10 0 16,-1 10-10-16,8-12-1 0,3 5-1 0,4-2 0 16,3-1-1-16,0-6 0 0,8-3 0 0,-5 0 0 15,8 4-13-15,-4-1 11 0,4 0-11 16,3 0 10-16,1 3-10 0,-5-6 0 0,1 1 0 0,0-1 0 15,-4 3 8-15,1-3 0 0,-5 3 0 0,1-3 0 0,-7 0-16 16,-4 0-4-16,-7-3-1 0,0 0 0 16,-4-3-3-16,-3 3-1 0,1-7 0 0,-5 4 0 0,1-3 17 0,-5-4 0 15,1-5 0-15,-7 2 0 16,0-6 12-16,-7 0-1 0,0-3 0 0,-7-3 0 16,0-3 30-16,-11-4 7 0,-3-2 0 0,-8-1 1 15,-6 0-10-15,-8-2-3 0,-3 2 0 16,-17-65 27-16,-4 71-39 0,-11-2 0 0,-7 3 0 15,-7-1-24-15,-10 1-16 0,-4 9 3 0,-11 0 0 16,1 7 21-16,-8 2 4 0,4 4 0 0,-4 3 1 16,-3 6-13-16,4 0-16 0,2 6 3 0,-2 3 1 0,-1 1 12 0,1 6 0 15,2 3 0-15,1 3 0 16,-3 0-9-16,-1 0 9 0,-3 3-8 0,3 3 8 0,1-3 0 0,-4 3-8 0,0 1 8 16,-4 2 0-16,-3 0 0 0,0 7 0 15,-4-3 0-15,-3 5-8 0,-8-2 8 0,1 0-8 0,-4 6 8 0,0 0-8 16,0 0 8-16,-3 6 0 0,3 0 0 0,-3 0-8 15,3 1 8-15,7-1 0 0,4 3 0 0,3 0 0 16,8 4 0-16,-1-4 0 0,7 7 0 0,11-4-8 16,0 7 8-16,7-3 0 0,4 3 0 0,6-1 0 31,5 7 0-31,2-3 0 0,4 6 0 0,4-3-8 16,0 0 8-16,7-3 0 0,-1 10 0 0,8-1-8 15,0 0 8-15,0 4 0 0,3-4 0 0,4 10 0 16,0-4 0-16,4 4 0 0,2-7 0 0,5 10 0 0,6-6 0 0,5-1 0 0,2-2 8 0,4 2-8 15,7-5 0-15,4-7-8 0,0-6 0 0,7-7 0 16,3-3-2-16,7-9 0 0,4-3 0 0,3-3 0 0,8-4 10 16,-1-5 0-16,8-4 0 0,-1-6 0 15,4 0 11-15,0 3-3 0,4-4 0 0,-1-2 0 0,5-3-8 0,-5-1 0 16,-3 1 0-16,0-4 0 16,0 4 0-16,0 0 0 0,-3-1 0 0,-1 1 0 0,-3-1-17 0,-3 7-6 15,-1-6-1-15,-3 3 0 16,-4-1-28-16,1 4-7 0,-4 3-1 0</inkml:trace>
  <inkml:trace contextRef="#ctx0" brushRef="#br0" timeOffset="-87299.41">23876 10508 497 0,'0'0'21'16,"0"0"-21"-16,0 0 47 0,0 0 5 0,0-6 0 0,-4 0 1 15,4 6-37-15,-3-13-7 0,3 7-1 0,-4-1-8 16,4-2 0-16,0 9 0 0,0 0-12 0,-7-9 3 15,7 9-33-15,-3-3-6 0,-4-4-2 0,0 4 0 16,0-3 25-16,-4 6 5 0,4 0 0 0,-4 0 1 16,-3 6 19-16,4-6 11 0,-4 3-2 0,0 7 0 15,-1-4 11-15,-2 3 1 0,3-6 1 0,-4 10 0 16,4 0 6-16,-7-4 2 0,3 7 0 0,-3 2 0 16,0 1 14-16,0 0 4 0,-4 0 0 0,0 3 0 15,1 0 1-15,-1 0 1 0,0 0 0 0,-3-4 0 0,3 8-18 16,-3-1-3-16,3 0-1 0,1 0 0 15,-1 0-3-15,-3 3-1 0,-1-3 0 0,1 3 0 0,0-2-4 0,0 2-2 16,0-9 0-16,-1 9 0 16,5-3-8-16,-5 0-2 0,5 0 0 0,-1-3 0 0,4-3-8 0,0 0 0 15,0-1 0-15,3-2 8 16,0-3-8-16,1-1 0 0,3-2 0 0,-1-1 0 0,5 0-11 0,-1 1-4 16,1-4-1-16,-1-6 0 15,0 3-19-15,4-3-4 0,7 0-1 0</inkml:trace>
  <inkml:trace contextRef="#ctx0" brushRef="#br0" timeOffset="-86949.73">22987 10674 1333 0,'7'-3'56'0,"0"-3"-44"15,0 3 2-15,0 3 1 0,0 0 0 0,-3 3 0 16,-1 3-15-16,4-3 0 0,-3 7 0 0,-4-1 0 15,0 0 16-15,0 7-4 0,-4-3 0 0,1 2 0 16,-1 4-12-16,-3 0 0 0,0 3 0 0,0 0 0 16,-3 6 0-16,-1 0 9 0,0 7-9 0,-3-1 8 15,4 4 0-15,-4 6 0 0,0 0 0 0,-1-7 0 16,1 10-8-16,0-6 8 0,4 6-8 0,-1-6 8 16,4-3-8-16,0-4 8 0,0-6-8 15,3 4 8-15,1-7-8 0,3-3 8 0,0 0-8 16,3-4 8-16,4 11-8 0,0-17 0 0,4-6 0 15,0 1-18-15,3-7 1 0,3 0 0 0,5-7 0 16,2 1-29-16,4-6-6 0,4-1 0 0,0-3-1 16,0-2-47-16,3 5-10 0,0-6-2 0,1 0 0 15,-1 4 74-15,0-4 14 0,-3 3 4 0,3 1 0 0,-3-4 20 0,0 6 0 16,3-2-9-16</inkml:trace>
  <inkml:trace contextRef="#ctx0" brushRef="#br0" timeOffset="-46597.94">18976 5410 740 0,'0'-22'15'0,"0"16"5"0,0-1-20 0,-4 1 0 0,4 6 0 0</inkml:trace>
  <inkml:trace contextRef="#ctx0" brushRef="#br0" timeOffset="-45968.14">18764 5225 497 0,'0'0'21'0,"7"0"-21"16,0-3 12-16,4 3-1 0,0 3-1 0,3-3 0 15,0 3 9-15,7-3 1 0,0 0 1 0,4 0 0 16,-1 0 14-16,5 0 2 0,-1 0 1 0,4 0 0 16,-4 0-8-16,7 0-2 0,-3-3 0 0,3 0 0 15,0 3 6-15,4-7 1 0,-3 4 0 0,6 0 0 16,-3 0 9-16,0-6 1 0,3-1 1 0,-3 7 0 15,-1-3-11-15,1 3-3 0,0-4 0 0,-4 4 0 16,1-3-11-16,-8 3-2 0,0-3-1 0,0 2 0 16,-3-2-9-16,-4 6-1 0,0-3-8 0,0 0 12 15,-3 3-12-15,0-3 0 0,-4 3 0 0,0-3 0 16,-3 3 0-16,-1-4 0 0,-3 4 0 0,-3 0 0 16,-4 0-24-16,0 0 1 0,0 0 1 0,0 0 0 15,0 0 3-15,-7-3 1 0,-4 0 0 0,-3 0 0 16,-4 3 2-16,-3-3 0 0,0 0 0 0,-4 3 0 0,-6 0 3 0,-1 0 1 0,4 0 0 0,-4 0 0 15,4 0 12 1,-1 3 0-16,1 0-10 0,7 0 10 0,0-3 0 0,3 0 0 16,4 3 0-16,0-3 0 0,3 0 0 0,4 0 0 0,7 0 0 0,0 0 0 15,0 0 0-15,0 0 0 0,0 0 8 0,0 0-8 16,0 0 0-16,0-6 8 0,0 0-8 16,4 3 0-16,3-7 8 0,0 4-8 0,0 0 8 0,4 3-8 15,-1-4 16-15,1 4-1 0,-1 0-1 0,1 0 0 16,0 0 3-16,3 3 1 0,-4 0 0 15,1 0 0-15,3 0-8 0,0 3-2 0,0-3 0 0,0 6 0 16,0-3-8-16,-3 4 0 0,3-4 0 0,0 3 0 16,-3 0 0-16,3 4 0 0,0-1 0 0,0 4 0 15,-7-1 0-15,4-2 0 0,-4 5 0 0,0-2 8 16,0 2-8-16,-4-2 0 0,1 0 0 0,-4 2 8 16,0 1-8-16,0 0 8 0,-4 2-8 0,1-2 8 15,-8 3-8-15,1 0 12 0,-4-1-12 0,-1-2 12 16,-2 3 1-16,-4 0 1 15,0 0 0-15,-4-1 0 0,-3 1-2 0,-1 0 0 16,1 3 0-16,-4 0 0 0,-3-6-12 16,-4 12 0-16,-3-6 0 0,-7 6 0 0,-4 0 0 15,-4 7 0-15,-6-1 0 0</inkml:trace>
  <inkml:trace contextRef="#ctx0" brushRef="#br0" timeOffset="-22090.3">6936 14431 649 0,'0'0'13'0,"0"0"4"0,0 0-17 0,0 0 0 0,-4-7 0 0,4 7 0 16,-3-6 49-16,3 6 7 0,-7-6 0 0,7 6 1 16,0 0 1-16,0 0 0 0,0 0 0 0,0 0 0 15,0 0-14-15,0 0-2 0,0 0-1 0,0 0 0 16,0 0-23-16,3-3-5 0,1-4-1 0,-1 4 0 16,1-3 12-16,3 0 1 0,0-1 1 0,0-2 0 15,3-4 10-15,1 1 1 0,3-7 1 0,0 0 0 16,0 0 2-16,4-6 0 0,0 0 0 0,-1-3 0 15,4 0-28-15,1 0-12 0,-5-4 10 0,8 4-10 16,-11-10 8-16,7 10-8 0,0-3 0 0,0-7 9 16,-3 10-9-16,0 0 0 0,-1-4 0 0,1 4 8 15,0 0-8-15,-1 0 0 0,1 0 0 0,-4 3 8 0,0-1-8 16,0 8 0-16,-7-4 0 0,4 3 0 16,-8 6 0-16,5-2 0 0,-5 5-9 0,-3 1 9 0,0-1 0 0,0 4 0 15,-3 0 0-15,3 6 0 0,-8 0 0 0,-2 3 0 16,3 0 0-16,-7 3 0 0,0 4-13 0,-4 5 1 15,0 1 0-15,-3 3 0 0,0 0 3 0,3 6 1 0,-10-3 0 0,7 3 0 16,0-3 8-16,0 0 0 0,-1-3 0 0,8-1 0 16,-3 4 0-16,3-9 0 0,3-1 0 15,4-2 0-15,0-4 0 0,0 0 0 0,7-6 0 0,0 0 0 16,0 0 0-16,0 0 8 0,0 0-8 0,0 0 0 16,7-6 9-16,0-3-9 0,0-1 12 0,4-2-12 15,3-4 17-15,3 0-3 0,-3-2-1 0,1-1 0 16,6 0-5-16,0 3 0 0,4 1-8 0,-4 2 12 15,0-3-12-15,0 7 0 0,4-4 0 0,-4 4 0 16,0 3 0-16,4-4 0 0,-8 1 0 0,5 6 0 16,-5 0 0-16,1 0 0 0,-4-1 0 0,0 1 0 15,0 3 11-15,-3 0-11 0,-1 0 12 0,-3 0-12 16,1 3 16-16,-1-3-3 0,0 4-1 0,-4-1 0 16,1 3 4-16,-1 0 0 0,1-3 0 0,-1 7 0 15,-3 5 0-15,0-2 0 0,4 3 0 0,-4-4 0 16,-4 7-5-16,4-3-1 0,-3 3 0 0,-1-4 0 15,1 13-10-15,-1 1 10 0,1-1-10 0,-4 3 10 16,3 4-10-16,-7-1 12 0,4 4-12 0,-3-1 12 16,-1 1-12-16,-3 3 0 0,0 3 9 0,0-3-9 15,-4 6-11-15,4-7-6 0,0 10-2 16</inkml:trace>
  <inkml:trace contextRef="#ctx0" brushRef="#br0" timeOffset="-18532.28">11060 16701 669 0,'0'0'14'0,"0"0"3"0,0 0 1 0,0 9 2 0,0 0-20 0,0-2 0 0,3 2 0 0,-3 1 0 15,4-4 24-15,-4 0 1 0,3 0 0 0,1-2 0 16,-4-4-1-16,7 6 0 0,3-3 0 0,1-3 0 16,-4 6-24-16,4-6 0 0,3 0 8 0,0 0-8 0,-4-6 0 0,4 6 0 15,1-3 0-15,2 3 8 16,-3-6-8-16,4 2 0 0,0-2 0 0,-1 3 0 0,-3-6 0 0,4 2 0 15,0 1 0-15,-4 0 0 0,3-1 0 16,1 1 0-16,0 3 0 0,-4 0 0 16,3 0 0-16,-2 3 0 0,-1 0 0 0,0 0 0 0,3 6 10 0,1-3 0 15,-7 3 0-15,3-2 0 0,3-1-2 0,-3 0-8 16,1 6 12-16,-1-2-4 0,0-1 13 0,0 0 3 16,-4-6 0-16,1 10 0 15,0-10-2-15,3 9 0 0,-4-3 0 0,1-3 0 16,0 4-6-16,3-4-2 0,0 9 0 0,0-9 0 0,4 1-14 0,-8-1 9 15,1 0-9-15,-1 3 8 0,1 0-8 0,-1 4 0 0,5-4 0 16,-5 3 8-16,1-2-8 0,3 2 0 0,-4 1 0 16,4-1 0-16,-3 0 0 0,3 1 0 0,0 5 0 0,0-2 0 15,1 0 0-15,-1-1 0 0,0-3 0 0,0 4 0 16,4-4 0-16,-1 1 12 0,-3-7-12 0,4 6 12 16,0-9-4-16,3 7 0 0,0-14 0 0,0 7 0 15,0-9-8-15,4 0 12 0,0-4-12 0,3-3 12 16,-3 1-29-16,-4-4-6 0,3 3-1 0</inkml:trace>
  <inkml:trace contextRef="#ctx0" brushRef="#br0" timeOffset="-16798.93">12996 16842 756 0,'0'0'32'0,"0"0"-32"16,0 0 51-16,0 0 4 0,0 0 1 0,0 0 0 15,0 0-13-15,0 0-3 0,0 0 0 0,0 0 0 16,0 0-25-16,0 0-6 0,0 0-1 0,0 0 0 16,0 0 5-16,7-6 1 0,-3 2 0 0,7-2 0 15,-4 3-3-15,0 3-1 0,3-3 0 0,-3 0 0 0,4 3-2 0,-4 0 0 16,3 3 0-16,1 0 0 15,0 0-8-15,-1 0 12 0,1 0-12 0,3 1 12 0,-3-1-2 0,3 0 0 16,-4-3 0-16,4 3 0 16,-3 0-2-16,3 0 0 0,0 3 0 0,4-2 0 0,-4-1-8 0,0 0 8 15,0 0-8-15,0 3 8 16,4-6 0-16,-4 3-8 0,0 1 12 0,4-4-4 0,-4 0-8 0,0 0 12 16,4 6-12-16,-4-6 12 15,3 0-12-15,1-6 0 0,0 6 0 0,-1 0 8 0,1 0-8 0,0 0 0 16,-1-4 0-16,1 1 0 15,-4-3 0-15,0 6 0 0,0-3 0 0,0 0-11 0,-3 3 19 0,3 0 3 16,-3 0 1-16,3 0 0 16,0 0 2-16,0 0 1 0,-4 3 0 0,5-3 0 0,-1 3-6 0,0 0-1 15,0-3 0-15,0 3 0 0,0 0-8 16,0-3 0-16,0 4 0 0,0-4 8 0,1 0-8 0,2 0 0 0,1 0 0 0,-1 0 8 16,5 6-8-1,-5-3 0-15,4-3 0 0,-3 0 0 16,3 6 0-16,0-3 0 0,1-3 0 0,2 7 0 0,-3-4 0 15,1-3 0-15,-1 9 0 0,0-9 0 0,4 10 0 0,-4-4 0 16,0-6 0-16,0 3 0 0,-3-3 13 16,3 0-2-16,0 0-1 0,0 0 0 0,0-6 7 0,1 3 2 0,-1-7 0 15,0 10 0-15,4-9-8 0,-4-1-2 0,0 7 0 0,4-6 0 16,-1-4-9-16,-2 1 0 0,2-1 0 0,-3-2 0 16,4 2 0-16,0 0 0 0,-1-2 0 0,1 5 0 15,0-2 0-15,0 2 0 0,-1-2 0 0,1 6 0 16,3-4 0-16,-3 4 0 0,3 3 0 0,0 3 0 0,-3 0 0 15,3 0 0-15,4 3 8 0,0 3-8 16,-4 4 0-16,4-1 0 0,-1 4 0 0,1-4-11 0,0 7 11 0,-4-7 0 16,0 4 0-16,4-4 0 15,-7-3 0-15,3 1 0 0,-3-1 0 0,3 0 0 0,0-3 0 16,-3-3 8-16,3 0-8 0,-3 0 8 16,3-3-8-16,0 0 0 0,-3 0 0 0,3-3 0 0,0-1 0 0,-3 4 0 15,0 3 0-15,-1 0 8 16,1-3-8-16,-4-6 0 0,8-1 0 0,-5 1 0 0,1-1 0 0,0 7 0 15,-1-3 0-15,5 6 8 16,-1-3-8-16,0-3 8 0,4 6-8 0,3-4 8 0,-3 4-8 0,0 0 0 16,-1 0 0-16,5 0 0 0,-8 0 0 15,4 0 0-15,-4 0 0 0,3 4 0 0,-2-4 0 16,-1 0-8-16,0 0 8 0,0 0-8 0,1 6 16 0,-5-3 3 16,-3-3 1-16,4 0 0 0,-4 6-12 0,4-3 0 0,-4-3 0 15,4 7-11-15,-4-7 11 0,0 0 0 0,0 3 0 16,-3-3 0-16,3-3 0 0,0 3 0 0,0-7 0 0,1 7 0 15,-5 0 0-15,4-3 0 0,1-3 0 0,-1 6 0 16,0-3 0 0,0-3 0-16,0 6 0 0,0-10 0 0,1 10 0 0,-1-6 0 15,0 3 0-15,4-4 0 0,-4 4 0 0,-4 0 0 16,5 3 0-16,-1-3 0 0,-4 3 0 0,1 3 0 16,0-3 0-16,-1 3 0 0,1-3 0 0,-4 3 0 15,4 1 0-15,-4-1 8 0,0 3-8 0,4-3 0 0,-4 7 0 0,3-4 8 16,-3 3-8-16,1-6 0 0,-5 7-8 0,4-4 8 15,-3-3 0-15,-1 0 0 0,1 0 0 0,-4 1 0 16,4-4 0-16,-1-4 0 0,1 1 0 0,-4 0 0 16,0 3 0-16,4-3 0 0,-4-3 0 0,0 6 0 15,0-3 0-15,-4-4 0 0,4 7 0 0,0-3 0 16,0-3 0-16,0 3 0 0,0-3 0 0,-3-4 0 16,3 7 0-16,0-3 0 0,0 3 0 0,0-4 0 15,0 4-40-15,0-3-4 0,0 3 0 0</inkml:trace>
  <inkml:trace contextRef="#ctx0" brushRef="#br0" timeOffset="-13255.37">4004 16817 957 0,'-7'-7'20'0,"0"1"5"0,0-3 1 0,0-1 2 0,0 1-28 0,3 0 0 0,-3-4 0 0,0 4 0 15,-3 2 55-15,6 1 5 0,-3 0 0 0,0 3 1 16,3-1 0-16,1 1 0 0,-1 3 0 0,-3 0 0 16,7 0-16-16,-3 3-3 0,-1 4-1 0,4 2 0 15,-3 4-28-15,3 2-5 0,0 4-8 0,0 6 11 0,0 4-11 0,0 5 0 16,-4 7 0-16,4 3 0 16,4 6-9-16,-4 0 9 0,3 3-12 0,1 7 12 0,-4-1-18 15,3 1 3-15,4-4 1 0,-3 1 0 16,-1-7-23-16,1 0-5 15,3-3-1-15,-4-3 0 0,5-6 0 0,-1-7 0 0,3-3 0 0,-3-6 0 16,4-6-28-16,-4 0-5 0,14-1-2 0,0-12 0 0</inkml:trace>
  <inkml:trace contextRef="#ctx0" brushRef="#br0" timeOffset="-12932.23">4258 16638 2029 0,'-4'13'85'0,"1"5"-68"15,-1 7-2-15,1-3-1 0,-4 7 0 0,3-1 0 16,1 6-14-16,-1 7 0 0,4 0 0 0,-3 3-10 15,3 3 10-15,-4 0 0 0,4 3 0 0,0-3 0 16,0 0-10-16,4 6 0 0,-1-3 0 0,1-2 0 16,3-5-22-16,-4-5-5 15,4 0-1-15,0-1 0 0,4-9-13 0,0 1-2 16,-4-7-1-16,0 6 0 0,-4-9-6 0,4-4-2 16,0-2 0-16,0-1 0 0,1-5-18 0,-1-4-4 15,-4 6-1-15</inkml:trace>
  <inkml:trace contextRef="#ctx0" brushRef="#br0" timeOffset="-12618.08">3824 17350 1866 0,'-10'6'52'0,"2"0"13"0,8-6-52 0,0 0-13 0,0 0 0 0,0 0 0 16,0 0 0-16,0 0 0 0,0 0-9 0,8 0 9 15,2-3-12-15,4 0 3 0,4-6 1 0,3-4 0 16,7 4 8-16,-3-10 0 0,7 6 8 0,-1-2-8 16,8-1 11-16,-3-3-3 0,2-3 0 0,5 0 0 15,-8 3-8-15,4 1 0 0,3-4 0 0,-10 0-11 16,10 3 11-16,-3 0 9 0,3 0-1 0,-6 0-8 15,2 4 11-15,-2-4-11 0,-8 10 10 0,0-7-10 16,0 6-128-16,-6 1-32 16</inkml:trace>
  <inkml:trace contextRef="#ctx0" brushRef="#br0" timeOffset="-11780.59">4964 16622 1151 0,'0'0'48'0,"0"0"-38"16,3 0 6-16,-3 0 2 0,7 0 0 0,-3 0 0 16,-1 7 3-16,4 2 1 0,0 4 0 0,-3 5 0 15,3 7 5-15,-4 10 1 0,8 3 0 0,-7 5 0 16,-1 4 0-16,-3 7 0 0,4-1 0 0,-1 0 0 16,-3 7-13-16,4-4-3 0,-1 4 0 0,-3-7 0 15,4-6-12-15,-1-3-16 0,1-6 3 0,3-10 1 16,-4 0-36-16,1-3-6 0,-1-12-2 0</inkml:trace>
  <inkml:trace contextRef="#ctx0" brushRef="#br0" timeOffset="-11447.59">4921 16619 2214 0,'-7'-3'46'0,"-3"0"11"0,3 0-45 16,3 0-12-16,4 3 0 0,0-7 0 0,4 1 0 0,-1 0-11 0,1 0 3 0,3-1 0 16,0 1 8-16,7 0-8 0,0-1 8 0,4 1-8 15,-1 0 8-15,1-4 0 0,7 10 0 0,-8-9 0 16,4 9-16-16,-3 0 0 0,3-3-1 0,-7 3 0 16,4 0 9-16,0 3 8 0,-4-3-12 0,-4 0 12 15,4 0-18-15,0 0 3 0,1 6 1 0,-1-3 0 16,-4-3-5-16,-3 7-1 0,4-1 0 0,-1 0 0 15,-2 1 7-15,-5 2 1 0,1-3 0 0,-1 7 0 16,-3-1 0-16,-3 1 1 0,-1 6 0 0,-3 0 0 16,-7-1 11-16,0 11-8 0,-4-1 8 0,4 3-8 15,-7-3-7-15,-4 10-1 0,8-7 0 0,-12 4 0 16,12-4 0-16,-4-3-1 0,3 1 0 0</inkml:trace>
  <inkml:trace contextRef="#ctx0" brushRef="#br0" timeOffset="-10680.29">5676 17133 1805 0,'0'-3'76'0,"4"-3"-61"15,3 0-15-15,0-1-10 0,3-2 2 0,1 3 0 16,3-4 8-16,4 4-8 0,6-3 8 0,-6-1-8 15,10-5-8-15,1 5 0 0,6-9-1 0,-3 7 0 16,3-4 4-16,4-3 1 0,3 4 0 0,-10-4 0 16,3 3-16-16,-3-3-2 0,3 7-1 0,-7-4 0 15,0 4 31-15,-3 2 0 0,-4 4 0 0,0-3 0 16,1 2 0-16,-5 1 0 0,4 3 0 0,-6 0 0 16,-5 0-20-16,1 3 1 0,-1 3 1 0</inkml:trace>
  <inkml:trace contextRef="#ctx0" brushRef="#br0" timeOffset="-10413.98">5680 17463 1755 0,'-14'6'36'0,"10"-3"9"0,-6 0-36 16,10-3-9-16,0 0 0 0,0 0 0 0,0 0 0 0,0 0 8 0,0 0-8 0,3-6 8 15,1 0-16-15,3-4-4 0,-4-2-1 0,11 2 0 16,0 1 13-16,4-1-11 0,3 1 11 0,0-4-10 16,8 1 10-16,-8-1 0 0,10 1 0 0,-6-1-8 15,3 4 8-15,1-7 0 0,-5 7 0 0,5-1 0 16,-5 7 0-16,4-3 0 0,-6-3 0 0,-1 9 0 16,0-10 0-16,-3 10 0 0,-1-6 0 0,-3 3 0 15,0 0-28 1,-3 0-11-16,-4 3-1 0</inkml:trace>
  <inkml:trace contextRef="#ctx0" brushRef="#br0" timeOffset="-10147.03">5789 16792 2374 0,'-7'3'49'0,"7"-3"12"16,-4 9-49-16,1 1-12 0,6-1 0 0,1 4 0 16,0 5 0-16,-1 1 0 0,4 0 0 0,0 9-10 15,4 0 10-15,-1 1-13 0,4 2 5 0,1 3 8 16,-1 1-13-16,3 3 5 0,1-4 8 0,-4 4-13 16,4-1-14-16,-1 1-2 0,5-4-1 0,-5 4 0 15,-3-7 5-15,4 1 1 0,-4-7 0 0,-3 3 0 16,3-6-20-16,0-3-3 0,-4 0-1 0,5-4 0 15,-5-5-32-15,1-1-8 0,-1 1 0 0</inkml:trace>
  <inkml:trace contextRef="#ctx0" brushRef="#br0" timeOffset="-9863.78">6361 16525 2462 0,'0'0'52'0,"0"0"10"0,0 0-50 0,0 9-12 0,3-2 0 0,1 2 0 15,-1 1 0-15,4 2-10 0,-3 4 2 0,3 3 0 16,3-4 8-16,-3 14 0 0,1-1 0 0,2 0 0 16,1 6 0-16,-1 1 0 0,4 3 0 0,-3-1 0 15,0 4-12-15,-1-3 4 0,1-4 0 0,-1 4 0 16,4-4 8-16,-3 4-8 0,-4-4 8 0,4-2-8 15,-1-4-20-15,1 0-3 0,-1-3-1 0,4-3 0 16,-3 0 0-16,0-9-1 0,3 5 0 0,0-8 0 16,-4-1-42-16,5-2-8 0,-1-4-1 0</inkml:trace>
  <inkml:trace contextRef="#ctx0" brushRef="#br0" timeOffset="-9486.78">7493 17503 1967 0,'0'0'56'0,"0"0"12"0,0 0-55 0,0 0-13 0,0 0 0 0,0 0 0 15,0 0 0-15,0 0 9 0,0 0-9 0,0 0 8 16,-7-3-25-16,-4 3-6 0,1-3-1 0,-4 0 0 16,3 0-75-16,-3 0-15 0,0 0-3 15,3-1-1-15,-10 1 35 0,7 0 7 0,0-3 2 0,3 3 0 16,-3-4 104-16,4 4 21 0,-1-3 4 0,4-3 1 0,3 6-27 16,1-4-5-16,-1 4 0 0,1-3-1 0,6-4-11 15,-3 7-3-15,4-3 0 0,-1 0 0 0,5-1-9 0,-1 4 0 16,0-3 0-16,3 3 0 15,1 0 0-15,3 3 0 0,-4 0 0 0,1 0 0 0,3 0 0 0,0 0-11 16,-7 3 3-16,4 0 0 16,0 0-39-16,-4-3-7 0,0 0-2 0</inkml:trace>
  <inkml:trace contextRef="#ctx0" brushRef="#br0" timeOffset="-9166.64">7391 16964 2504 0,'-14'9'52'0,"14"-9"12"0,-4 7-52 0,4-7-12 0,0 0 0 0,-3 9 0 31,-1 4-20-31,-3-7-6 0,-4 10-2 0,1-7 0 16,-1 0-3-16,1 1-1 0,-1-7 0 0,0 10 0 0,1-10-40 0,-4 3-8 0,3-3-1 0,-3 0-1 15,3-3 38 1,-3-3 7-16,-3 3 1 0,3-6 1 0,3 0 35 0,0-1 0 0,4-8 0 0,4 5 9 16,-4-2-9-16,7-4 0 0,0-3 0 0,3 0 8 15,1-3-8-15,-1 4-9 0,8-4 9 0,0-3-13 16,6 6 13-16,4-3 0 16,1 0-10-16,-1-3 10 0,0 12-12 15,4-2 3-15,3 2 0 0,-4 4 0 0,1 5-37 16,-4 4-7-16,4 4-2 0</inkml:trace>
  <inkml:trace contextRef="#ctx0" brushRef="#br0" timeOffset="-3745.04">8463 17042 946 0,'0'0'20'0,"0"0"5"0,0-6 1 0,4-3 2 0,-4 6-28 0,0-7 0 0,3 4 0 0,-3 0 0 16,0-1 28-16,0 7 0 0,0-6 0 0,0 6 0 16,-3-6 4-16,3 6 2 0,0 0 0 0,0-6 0 0,-4-1 7 0,4 7 2 15,0 0 0-15,0 0 0 16,0 0-7-16,0 0 0 0,0 0-1 0,-3-3 0 0,-4-3-3 0,3 3 0 16,4 3 0-16,0 0 0 0,0 0-16 0,0 0-3 15,0 0-1-15,0 0 0 0,-3 6-12 0,-5 3 8 16,5 1-8-16,-1 2 0 0,1 1 12 0,-1 3-4 15,4 2-8-15,-3 1 12 0,-1 6-12 0,4-3 9 16,0 0-9-16,0 0 8 0,4 6-8 0,-4 4 0 16,7-4 9-16,-4 0-9 0,1 0 8 0,-1-2-8 15,5-5 8-15,-1 5-8 0,0-5 0 0,0-2 0 16,0 0 0-16,0 0 0 0,0-3 8 0,3-4 0 0,-3 4 0 16,4-4 0-16,0 1 12 0,-1-1 4 0,4-2 0 15,0-1 0-15,1 1-24 16,-1-4 0-16,0-3 0 0,0 3 0 0,0-3 8 0,4-3 1 0,-8 0 0 0,8-3 0 15,-4 3-9 1,0-6 0-16,4-3 0 0,-1-1 0 0,-3 1 10 0,1-1-10 0,-5 1 12 0,4-7-12 16,0-2 9-16,0-1-9 0,-3 0 0 0,3-6 9 15,-3 3-9-15,-4 0 0 0,3-3 0 0,-3-3 8 16,-3-1 0-16,0 7-8 0,-1-3 12 0,1 0-4 16,-4 0 6-16,0 3 1 0,0-3 0 0,-4 3 0 15,4 0 5-15,-3 0 2 0,-1 4 0 0,0-4 0 16,1 3 4-16,-4 0 1 0,0 3 0 0,3 4 0 15,1-1-7-15,-4 1-2 0,0 2 0 0,0 1 0 16,0-1 1-16,-4-5 0 0,4 5 0 0,0 1 0 16,-4 6-19-16,1-3 0 0,-1-1 0 0,1 4 0 15,-5 3 0-15,1 0-12 0,0 0 1 0,0 3 1 0,0 0 10 0,-4 1-12 16,1 5 12-16,-4 0-12 0,3 1 4 16,0-1 0-16,-3 7 0 0,3 0 0 15,1-1 8-15,3 1-12 0,-4 0 12 0,4 2-12 0,-4 1 12 0,4-3-13 16,0 3 5-16,0-4 8 0,7 1-24 0,0 3 2 15,0 0 1-15,0-1 0 16,7-5-158-16,-4 9-31 0</inkml:trace>
  <inkml:trace contextRef="#ctx0" brushRef="#br0" timeOffset="-2609.72">13233 17086 1378 0,'0'0'30'0,"0"0"6"0,0 0 2 0,-4-6 2 0,1 3-32 0,-1-6-8 0,4 2 0 0,0-2 0 15,-3 3 8-15,3-4 0 0,-4 7 0 0,4-6 0 16,-3 2 6-16,3 7 2 0,0 0 0 0,-4-3 0 16,4-3 2-16,0 6 1 0,0 0 0 0,0 0 0 15,0 0 0-15,0 0 0 0,0 0 0 0,0 0 0 16,0 0-3-16,0 0 0 0,0 9 0 0,4 10 0 16,-1 0-1-16,1 6-1 0,-1 3 0 0,1 7 0 15,3-1 8-15,-4 1 2 0,1 2 0 0,3 1 0 16,-4-10-24-16,1 7 0 0,3-7 0 0,0-3 0 15,0 0-21-15,0-3-6 16,0-3-1-16,0-3 0 0,0-4-2 0,0-3-1 0,0-2 0 0,-3-1 0 16,3-3-17-16,-7-3-4 0,7-3-1 0,-3-3-597 0</inkml:trace>
  <inkml:trace contextRef="#ctx0" brushRef="#br0" timeOffset="-2221.75">13515 17162 1789 0,'7'25'37'0,"-3"-13"9"0,-1 1-37 0,4 2-9 0,0 4 0 0,-3 0 0 15,3 3 8-15,-4-3 0 0,1 3 0 0,-1 0 0 16,1 0-8-16,-1-4 0 0,1 4 0 0,3-6 0 16,-7-3-12-16,3 2-5 0,1-2-1 0,-4-4 0 31,4-2-8-31,-4-7-2 0,0 0 0 0,0 0 0 15,0 0 2-15,0 0 0 0,0 0 0 0,0 0 0 0,0 0 14 0,0-7 4 0,0-5 0 0,0-1 0 16,0-2-8-16,0-4 0 0,-4 3-1 0,4-3 0 16,-7-3 17-16,3 3 0 0,1 4 0 0,-1-1 0 15,-3 0 10-15,4 4 6 0,-4-4 0 0,0 1 1 16,0 2 14-16,0 4 2 0,3-4 1 0,-3 7 0 16,3-4-4-16,-3 7-1 0,0 0 0 0,7 3 0 0,-7 0-5 0,0 3-2 15,-3 0 0-15,3 0 0 0,0 1-12 0,-1 2-2 16,1 3-8-16,0 1 12 15,0-4-3-15,0 3-1 0,0 4 0 0,0-1 0 0,4 1-8 0,-4-4 0 16,3 10 0-16,1-6 0 16,-1-1-40-16,4 4-6 0,0-3-2 0,0-1 0 15,0 1-24-15,4-4-6 0,-1 0-1 0</inkml:trace>
  <inkml:trace contextRef="#ctx0" brushRef="#br0" timeOffset="-1726.08">13811 17246 1690 0,'0'0'35'0,"4"7"9"0,-1-1-36 16,1 0-8-16,3-3 0 0,-4 7 0 0,1-4 20 0,-1-3 3 0,1 6 0 0,0 1 0 15,-4-1-10-15,3 1-1 0,-3 2-1 0,0 1 0 16,0-4-11-16,0 4 0 0,0-1 0 0,0 1 0 15,4-1 0-15,-4 1-11 0,0-4 11 0,3 1-8 16,1-1 8-16,-4-3 0 0,3 1 0 0,1-1-8 16,-1 0-2-16,-3-6 0 0,7 3 0 0,-7-3 0 15,4 0 10-15,3 0 0 0,0 0 0 0,0-6-8 16,0-3 8-16,0-4-10 0,0 1 10 0,0-4-10 16,-3 6-7-16,3-5-2 0,0-1 0 0,0 0 0 0,-4 4-1 15,1-1-1-15,-1 1 0 0,1-1 0 16,-4 4 31-16,0-1 6 0,4-2 2 0,-8 2 0 0,0 4-4 0,1-6-1 15,-1 2 0-15,-3 4 0 16,0-3 5-16,0-1 1 0,0 1 0 0,-3-1 0 0,-1 1-7 0,0-4 0 16,1 4-1-16,-1 0 0 15,1-1-11-15,3 1 0 0,-4 6 0 0,0-7 8 0,4 4-8 0,-3 3 0 16,-1-3 0-16,4 2 8 16,-3 4 9-16,3-3 2 0,7 3 0 0,-7 3 0 0,-1 1-19 0,-2 2 0 15,-1-3 0-15,4 6 0 16,-3 1 0-16,3 5 0 0,0-2 0 0,3 6 0 0,0 0 0 0,1-4 0 15,-1 4 0-15,4-6 0 16,0-1-32-16,4 4-11 0,-4-4-1 0,3-2-1 16,1-1-23-16,0 1-5 0,3-1-1 0,0-3 0 15,0 1-78-15,0-4-16 0</inkml:trace>
  <inkml:trace contextRef="#ctx0" brushRef="#br0" timeOffset="2890.34">10238 14120 984 0,'0'0'20'0,"0"0"5"16,0 0-25-16,0 0 0 0,0 0 0 0,0 0 0 16,0 0 18-16,0 0-2 0,0 0 0 0,0 0 0 15,-7 10-8-15,3-1-8 0,4 4 9 0,-3-1-9 16,-1 7 28-16,0 0-1 0,4 6 0 0,0 0 0 16,0 3-3-16,0 7 0 0,4-4 0 0,0 10 0 15,-4-4-12-15,3 1-4 0,-3 3 0 0,4-1 0 0,-1-5 4 0,1-1 0 0,3 1 0 16,-4-4 0-16,4-6-12 15,0-6 0-15,0 3 0 0,0-3 0 16,0-3-24-16,1-7-6 0,-1 0-2 0,0-5 0 16,0-1-143-16,-7-3-29 0</inkml:trace>
  <inkml:trace contextRef="#ctx0" brushRef="#br0" timeOffset="3951.03">10178 14249 1204 0,'-4'-3'51'0,"-3"3"-41"15,4-4 45-15,3 4 9 0,-8-6 1 0,8 6 1 16,0 0-34-16,0 0-6 0,0 0-2 0,0 0 0 16,4-3-10-16,3 0-2 0,4 0-1 0,3-3 0 15,3 2 1-15,5-2 1 0,-1 6 0 0,7-3 0 16,0 3-13-16,7-6 9 0,4 6-9 0,7 0 8 15,4-3-8-15,2 3 0 0,5-7 0 0,6 7 0 16,1-3 0-16,3-3 0 0,3 6-12 16,5-3 12-16,2-4 0 0,1 4 0 0,3-3 0 15,7 0 12-15,-3 3-12 0,3-7 0 0,4 4 0 0,-4-3 0 16,4 2-22-16,-1-2 3 0,1 3 1 0,-4-1 0 16,0 1 2-16,-3 3 1 0,-4-3 0 0,0-4 0 15,-3 1 6-15,-4 6 1 0,0-7 0 0,-3 1 0 16,-4 0 8-16,-4-4 0 0,1 4 0 0,-4-7 0 0,-4 3 8 15,1 1 8-15,-4-4 0 0,-4 0 1 0,4-2 9 0,-4 5 2 16,-3-3 0-16,-4 1 0 0,1-1-28 0,-1-3 0 0,-3 0 0 0,0 1 0 16,-8 5 0-16,5 1 0 0,-8-1 0 0,0 4 0 15,-3 2 0-15,-4-2 0 0,4 3 0 0,-8 3 0 16,-3-4 0-16,-3 7 0 16,0-3 0-16,-1 3 0 0,-3 3 20 15,0 0-2-15,-3 4 0 0,3-1 0 0,-4 3-6 16,1 7 0-16,-1 0-1 0,1 2 0 0,-4 4-11 0,0 4 8 15,0-1-8-15,0 3 8 0,0 0-8 0,0 0 0 16,4 4 0-16,-4 2 8 0,3-3-8 0,-3 7 0 0,4 3 0 0,-1-4 0 16,1 1 0-16,-1 6 0 0,-3-3 0 0,4-4 0 15,-1 1 0-15,1-7-11 0,-1 1 11 0,1-4-8 16,-4 0 8-16,3-3 0 0,1-6 0 0,-1-3 0 16,-3-1 0-16,4-2 0 0,-4-4 0 0,3-2 0 15,-3-4 8-15,0-3-8 0,0 0 10 0,0 0-10 16,0 0 12-16,0 0-3 0,0 0-1 0,0 0 0 15,0 0 0-15,0 0 0 0,-7 9 0 0,0-3 0 16,0-2 4-16,-3-1 1 0,-4-3 0 0,-1 0 0 16,-2 3-2-16,-4-3-1 0,-4 3 0 0,-3 0 0 15,-4 3-10-15,-3-2 8 0,-1 2-8 0,-6-3 8 16,0 6-8-16,-8-2 0 0,1 2 0 0,-4 0 0 16,-7 1 0-16,-3-1 0 0,-1 4 0 0,-3-4 0 15,-3 10 0-15,-1-3 0 0,-3-4 0 0,0 4 0 16,-4-4 0-16,1 1 0 0,-5-4 0 0,1 7 0 15,0-3 0-15,0-4 0 0,-4 7 0 0,1-1 0 16,3-2-14-16,3-4 5 0,0 4 1 0,1-1 0 0,3-2 8 16,0 5 0-16,3-5 0 0,0 2 0 0,1-2 0 15,3 2 0-15,3-2 0 0,-3-1 0 0,11 1-11 0,-1-1 11 0,1 4-13 16,7-7 5-16,-1 0-7 0,4-3-1 0,0 0 0 0,4 0 0 16,0-3 6-16,3 4 1 0,4-4 0 0,-1 0 0 15,5 6 9-15,-1-6 0 0,0 0 0 0,8 0 0 16,-1 0 0-16,0 0 0 0,8 0 0 15,-5-6-8-15,5 6 8 0,3 0-8 0,-1 0 8 16,1-4-8-16,4 4 8 0,3-3 0 0,0 0 0 16,0 0 0-16,0 0 8 0,7 3-8 0,-8-3 10 15,5 0-10-15,3 3 12 0,0 0-3 0,0 0-1 16,0-7 0-16,0 1-8 0,0 3 0 0,3-3 0 0,-3-1-11 16,4 1 11-16,0 0 0 0,3 0 0 0,-4-4-8 15,1 1 8-15,-1-1 0 0,1 7 0 0,-4-6 0 16,3 3 0-16,1-4 0 0,-4 1 0 0,3-1 0 15,-3 1 0-15,4 0 8 0,-4-1-8 0,0-2 0 16,3-1 8-16,-3 1-8 0,0-1 10 0,0-6-10 16,-3 7 18-16,3-4-2 0,0-3-1 0,0 0 0 15,0 1-7-15,0-4-8 0,0 3 11 0,0 0-11 16,0 0 11-16,0 0-11 0,0 1 10 0,-4 2-10 16,4-3 0-16,0 3 0 0,0 4 0 0,-3-4 0 15,3 7-9-15,-4-1-8 0,1 4-2 0</inkml:trace>
  <inkml:trace contextRef="#ctx0" brushRef="#br0" timeOffset="4648.3">11105 14117 1089 0,'0'0'22'0,"0"0"7"0,0 0-29 16,0 0 0-16,4-6 0 0,3 6 0 0,0-3 28 0,0 6 0 0,0-3 0 0,4 6 0 16,3 3 0-16,-4 7 0 0,8 0 0 0,0 6 0 15,-4 0 7-15,4 9 1 0,-1 0 0 0,1 4 0 16,-4 3-19-16,0-1-3 0,0 4-1 0,-3-3 0 16,-1 2-1-16,1-2-1 0,-1-4 0 0,1 4 0 15,-4-7-11-15,4 1 8 0,-1-4-8 0,1 0 8 16,-1-6-8-16,1 0 0 0,0-9 0 15,-1 2 0-15,-3-5-23 0,0-1 0 0,0-3 0 16,0 1 0-16,0-7-14 0,1-7-3 16,-1 4-1-16,0-6 0 0,0-4-7 0,0 1 0 15,0-4-1-15</inkml:trace>
  <inkml:trace contextRef="#ctx0" brushRef="#br0" timeOffset="4907.61">11589 14343 1165 0,'-7'-25'24'0,"3"15"7"0,4 1-31 15,-3 6 0-15,-1-7 0 0,4 4 0 0,0-3 64 16,0 6 6-16,0 3 2 0,0 0 0 0,0 0-32 16,0 0-7-16,0 0-1 0,0 0 0 0,0 0-13 0,0 0-3 0,0 0-1 0,0 0 0 15,0 0-2-15,4 6 0 0,3 6 0 0,3 1 0 16,-3 6 6-16,0 9 1 16,4-3 0-16,-4 3 0 0,4 4-10 0,3-1-2 0,0 3 0 0,0 1 0 15,0-7-8 1,-3 7 0-16,3-7-10 0,0 3 10 0,0-6-19 15,0 0 3-15,0-6 0 0,0 6 0 16,-3-6-22-16,3-6-4 0,-3-1-1 0,3-2 0 0,-4-1 17 0,-3-6 3 0,4 0 1 0,-4 0 0 16,0-3-26-1,0-3-4-15,0-3-2 0,-3 0 0 0,3-7-22 0,-4-3-5 16</inkml:trace>
  <inkml:trace contextRef="#ctx0" brushRef="#br0" timeOffset="5137.99">12033 14064 1212 0,'0'0'51'16,"0"0"-41"0,4 3 46-16,3 6 8 0,0-2 3 0,0 5 0 15,0 4-18-15,4 6-3 0,-1 0-1 0,1 6 0 16,3 0-12-16,-4 7-2 0,5-1-1 0,-1 1 0 16,3-4-22-16,-3 7-8 0,4-7 0 0,0-3 0 0,3 7 0 0,-3-10 0 15,-1-3-13-15,1 0 4 16,-1 0-28-16,1-7-6 0,0 4-1 0,-1-3 0 15,1-1 2-15,-4-2 0 0,4-4 0 0,-4 4 0 16,3-4 11-16,-2 1 3 0,-1-4 0 0</inkml:trace>
  <inkml:trace contextRef="#ctx0" brushRef="#br0" timeOffset="5420.76">12908 13923 1868 0,'0'0'41'0,"0"0"9"0,0 0 2 0,4 9 0 0,3 0-42 0,3 1-10 0,-3 9 0 0,4-1 0 15,0 1 0-15,-1 3 0 0,4 3 0 0,-3 7-11 16,3-4 11-16,0 6 0 0,0 1 0 0,0 6 0 15,4-7-9-15,-4-3 0 0,0 4 0 0,4-7 0 16,-8 0-24-16,4 1-5 0,1-4-1 16,-5-6 0-16,1-1 12 0,3 4 3 0,0-6 0 0,-3-3 0 15,3-4-13-15,0 0-3 0,0 1 0 0</inkml:trace>
  <inkml:trace contextRef="#ctx0" brushRef="#br0" timeOffset="8568.69">10495 14559 604 0,'0'0'16'0,"0"0"6"0,0 0-22 16,0 0 0-16,0 0 0 0,0 0 0 0,0 0 65 0,0 0 9 0,0 0 2 0,0 0 0 16,0 0-52-16,0 10-11 0,4-1-1 0,-4 0-1 15,3 1 2-15,4-1 1 0,-3 1 0 0,3-1 0 16,0 0-6-16,-4 1 0 0,4-1-8 0,-3 1 12 15,3-1-12-15,0-3 0 0,0 1 0 0,0-4 0 16,0 3 13-16,-3-6 0 0,-4 0 0 0,7 6 0 16,0-6 11-16,-7 0 1 0,7-6 1 0,-4 3 0 15,5 0 11-15,-5-4 3 0,4 4 0 0,-3-6 0 16,-1 3-28-16,1-4-4 0,-1 1-8 0,4-1 11 16,-3-2-11-16,-4-4 0 0,3 7 0 0,-3-1 0 15,0-2-11-15,0-4-4 0,0 4-1 0,0-1 0 0,0 4 16 16,-3-1 16-16,-1 1-3 0,1-1-1 15,-1 4 7-15,1 0 1 0,-1 0 0 0,4 6 0 16,0 0-10-16,-3 0-2 0,3 0 0 0,-7 3 0 16,0 0-8-16,-1 3 0 0,1 0 0 0,0 1 0 0,0 5 0 0,0-2 0 15,-3 2 0-15,3 1 0 16,0 2-8-16,3-2 8 0,1-4 0 0,3 7 0 16,-4-3-32-16,4-1-1 0,0-2-1 15</inkml:trace>
  <inkml:trace contextRef="#ctx0" brushRef="#br0" timeOffset="13611">10971 15277 269 0,'0'0'12'16,"-3"-3"-12"-16,-1-3 46 0,1-1 7 0,-1 1 2 0,4 0 0 16,-3 0 29-16,3 6 5 0,-4-10 2 0,1 7 0 15,-1-3-7-15,-3 3-2 0,7 3 0 0,-3-7 0 16,-4 7-29-16,7 0-5 0,-8-3-2 0,1-3 0 16,0 6-18-16,0 6-3 0,0-3-1 0,-3 4 0 15,3-4-24-15,0 6 0 0,-1 1 0 0,-2-1 0 16,-1 4 12-16,1-4-2 0,-1 4-1 0,4 2 0 15,-3-2-9-15,2-1 0 0,1 1 0 0,0-4 8 16,0 7 3-16,0-4 0 16,0-2 0-16,4-1 0 0,-1 1-11 0,4-10 0 15,0 9 0-15,0-9 0 0,0 0 8 0,0 0-8 0,0 0 0 0,0 0 8 16,0 0-8-16,0 0-17 0,0 0 4 0,0 0 1 16,7-3 0-16,0 0 0 0,0 0 0 0,0 0 0 15,4-1 12-15,0 1 0 0,-1 0 0 0,1 0 0 16,-1 3 0-16,1-3 0 0,-1 3 0 0,1 0 0 15,0 3 0-15,-1-3 0 0,1 0 0 0,-1 3 0 16,1 0 0-16,0 0 0 0,-4 4 0 0,3-4 0 16,-3 3 0-16,0 4 0 0,0-4 0 0,-3 0 0 15,-1 3 0-15,1 1 16 0,-1-1-3 0,-3 1-1 16,0 5 4-16,0-2 0 0,-3 3 0 0,-1-1 0 16,-3 1-5-16,4 0-1 0,-4 2 0 0,0-2 0 15,3 3-10-15,-3 0 0 0,4-4 0 0,-1 1-11 0,-3 0 1 16,3-7 0-16,4 1 0 0,-3-1 0 15,3-9-136-15,0 0-27 0</inkml:trace>
  <inkml:trace contextRef="#ctx0" brushRef="#br0" timeOffset="14039.85">11225 15403 1682 0,'4'6'35'0,"-4"3"9"0,3-2-36 0,-3-1-8 0,4 3 0 0,0-3 0 15,-1 1-30-15,-3-7-8 0,7 3-2 0,-3 0 0 16,-1 0-25-16,4 0-6 0,0-6-1 0,0 0 0 16,-3 0 2-16,3 0 0 0,-4-4 0 0,1 1 0 15,-1 0 38-15,1 0 8 0,0-4 2 0,-1 4 0 16,1 0 37-16,-4-4 7 0,3 1 2 0,1-1 0 15,-1 1-16-15,1 6-8 0,-1-6 8 0,1 2-8 16,3-2 0-16,-4-1 0 0,4-2 0 0,-3 3 0 16,-4-1 0-16,3 1 0 0,-3-1 0 0,0 4 0 15,0-3 0-15,0-1 0 0,-3 4 0 0,3-3 0 16,-4 2 0-16,4 7 11 0,-3-9-11 0,-4 6 12 16,3-4 4-16,-3-2 0 0,0 9 1 0,4-6 0 15,-4 3 4-15,0 0 1 0,-1-1 0 0,1 1 0 16,0 3-2-16,0 0 0 0,-3 3 0 0,3 1 0 15,0-1 4-15,-4 0 0 0,0 3 0 0,4 3 0 16,-3 1-13-16,-1-1-3 0,1 1 0 0,-1 5 0 16,0 1 5-16,1-3 1 0,-1 2 0 0,1 1 0 15,3-4-14-15,0 4 0 0,0-3-12 0,3-4 12 16,0 0-114-16,1 4-16 0</inkml:trace>
  <inkml:trace contextRef="#ctx0" brushRef="#br0" timeOffset="14518.53">11310 15700 570 0,'0'0'16'0,"0"0"4"0,0 0-20 0,0 0 0 0,0 7 0 0,0 2 0 16,0-9 16-16,-3 6-2 0,3 4 0 0,-4-7 0 16,4 6-31-16,0-2-7 0,0-7 0 0</inkml:trace>
  <inkml:trace contextRef="#ctx0" brushRef="#br0" timeOffset="14727.98">11441 15895 1411 0,'0'0'31'0,"0"9"6"0,-4-2 2 0,1-1 1 16,3 3-32-16,0-3-8 0,0 1 0 0,0 2 0 15,0 1-27-15,3-4-6 0,-3 0-2 0</inkml:trace>
  <inkml:trace contextRef="#ctx0" brushRef="#br0" timeOffset="14969.33">11494 16055 854 0,'0'0'17'0,"0"0"6"0,0 0-23 0,0 0 0 0,0 0 0 0,0 0 0 15,0 6 56-15,0-6 8 0,-4 6 0 0,0 1 1 16,4-7-3-16,-3 6-1 0,-1 0 0 0,4-6 0 16,0 6-21-16,0-6-4 0,-3 7 0 0,3-7-1 15,0 6-44-15,0-6-9 0,0 0-2 0,0 0 0 16,0 0-56-16,0 0-11 0,0 0-2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19:08:50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8442 18068 410 0,'0'0'17'0,"0"0"-17"16,0 0 66-16,0 0 10 0,0 0 1 0,0 0 1 0,0 0 6 0,0 0 2 16,0 0 0-16,-4 6 0 0,-3-3-39 0,7 7-8 15,-3 2-2-15,3-2 0 16,0 2-20-16,0 1-4 0,3 2-1 0,1 1 0 0,-1 0-4 0,5 2-8 16,-5 1 11-16,4 6-11 0,4 0 13 0,-4 1-4 15,0-1-1-15,0 3 0 0,0 3 0 0,3-3 0 16,-6 1 0-16,3-1 0 0,0 3-8 0,0-3 0 15,0 1 0-15,0-4-11 0,0-3 11 0,0 0 0 0,-3 0 8 16,3-4-8 31,-4-5 0-47,5-1-12 0,-5-2 2 16,1-1 0-16,3 1-35 15,-7-10-7-15,0 0-2 0</inkml:trace>
  <inkml:trace contextRef="#ctx0" brushRef="#br0" timeOffset="251.84">8724 18030 1119 0,'0'0'24'0,"0"0"6"0,0 0 1 0,0 0 1 0,0 0-32 0,0 0 0 0,0 0 0 15,0 0 0-15,0 0 54 0,0 0 5 0,0 0 1 0,0 0 0 16,0 10-43-16,-3-1-8 0,3 0-1 0,3 10-8 0,-3-3 13 0,4 3-4 15,3 6-1-15,0 0 0 0,3 3-8 16,1 3 12-16,3 7-12 0,-3 0 12 0,3 2-12 0,0-2 0 16,-4 6 0-16,8-3 8 0,-7-1-8 0,3 1 0 15,0-3 0-15,-3 3 0 16,-1-7 0-16,1-3 0 0,-4-2 0 0,3-4 0 0,1-3-16 0,-4-7 2 16,4 1 0-16,-4-3 0 15,0-4-31-15,-4-3-7 0,4 1 0 0,-7-7-1 16,0 0-32-16,4-7-7 0,-4 4 0 0</inkml:trace>
  <inkml:trace contextRef="#ctx0" brushRef="#br0" timeOffset="569.13">8572 18435 1033 0,'-14'6'44'0,"4"-3"-36"15,-1 3 46-15,1-3 9 0,3-3 1 0,0 7 1 16,7-7-19-16,-8 3-4 0,8-3-1 0,0 0 0 16,-7 9-25-16,7-9-4 0,0 0-2 0,0 0 0 15,0 0-10-15,0 0 0 0,0 0 0 0,0 0 0 16,0 0 0-16,0 7 0 0,0-7 0 0,0 6-11 16,7-3 11-16,1-3 0 0,2 0 0 0,1-3 0 15,3-3 0-15,3-1 8 0,1-2-8 0,3-1 11 16,0 1-11-16,4 0 10 0,-4-1-10 0,4 1 10 15,3-1-10-15,-7 1 0 0,4 0 0 0,-4 2 0 0,0-2 0 16,-3 3 0-16,3 2 0 0,-7-2 0 0,0 3-20 16,1-3 3-16,-5 6 1 0,1 0 0 15,-1 0-30-15,-3 0-6 0,0 6 0 0</inkml:trace>
  <inkml:trace contextRef="#ctx0" brushRef="#br0" timeOffset="915.26">9190 18058 1350 0,'-11'10'29'0,"1"-4"7"0,3 3 0 0,0-5 3 0,3 8-31 0,1-6-8 0,3 4 0 0,3 2 0 15,1 4 10-15,-1 3 1 0,4 0 0 0,0 3 0 16,4 6-2-16,-1 0 0 0,5 0 0 0,-1 0 0 16,3 4-9-16,1-4 0 0,-4-3 0 0,0 3 0 15,4-6 0-15,-8 0-16 0,4 0 4 0,1-6 1 16,-5-4-27-16,1 1-6 0,-1-1 0 0,-3-2-1 15,0-7-15-15,-3 6-4 0,-1-9 0 0,1 0 0 16,3 0 0-16,-3-3 0 0,-4-3 0 0,0-3 0 0</inkml:trace>
  <inkml:trace contextRef="#ctx0" brushRef="#br0" timeOffset="1293.36">9151 18018 1177 0,'-7'-7'25'0,"0"1"6"0,-4-3 1 0,4-1 2 16,0 4-34-16,0-3 0 0,0-1 0 0,4-2 0 0,-1-4 44 0,1 7 1 16,-1-4 1-16,8 0 0 0,-4 1-35 0,7-1-11 15,0-2 0-15,-4-1 0 0,4 7 0 0,4-7 0 16,-1 7 0-16,1-4 0 0,3 4 0 0,-3 2 0 0,6 1 0 0,-3 0 0 16,4 6-11-16,-4-3-2 0,4-4-1 0,-4 4 0 31,-3 3-11-31,3 6-3 0,-4-2 0 0,1-1 0 0,-1 3 28 0,-3 0 0 0,0 4 0 0,1-1 0 15,-1 1 0-15,-4 5 8 0,1 1 0 0,-1 3 0 16,1-1 8-16,-4 1 1 0,3 0 1 0,-3 9 0 16,4-6-5-16,-4 3-1 15,-4 0 0-15,4 1 0 0,0 2-1 0,0-3-1 0,-3 0 0 47,-1-3 0-16,4 0-10-31,0-3-9 0,0-1 9 0,0-5-13 0,0 9-16 16,0-10-3-16,0 1-1 0</inkml:trace>
  <inkml:trace contextRef="#ctx0" brushRef="#br0" timeOffset="1593.09">9751 18453 1489 0,'-25'32'31'0,"18"-23"7"16,4-3-30-16,-1 1-8 0,8-4 0 0,-4-3 0 0,0 0 0 0,0 0-10 16,10-3 10-16,4 0-13 0,4-7 13 0,-1 1-9 0,1-4 9 0,3 4-8 15,0-10-4-15,4 0 0 0,0 0 0 0,0-3 0 31,-1-3-19-31,4 3-4 0,-3-6-1 0,0 6 0 16,0 0-19-16,-4 0-4 0,0 4-1 0,-4-4 0 0,1 9 34 0,-4-3 6 0,0 7 2 0,-3-4 0 16,3 4 18-16,-3-4 0 0,-1 7 0 0,1 0 0 15,-4-3 0-15,3 2 0 0,1 4-8 0,-4-3 8 16,-3 0-15-16,-4 6 1 0,0 0 0 0,0 0 0 16</inkml:trace>
  <inkml:trace contextRef="#ctx0" brushRef="#br0" timeOffset="1858.79">9931 18635 1288 0,'-21'19'27'0,"21"-19"5"15,0 0-32-15,0 0 0 0,0 0 0 0,0 0 0 0,0 0 42 0,0 0 2 16,0 0 0-16,3-9 0 0,1-1-31 0,3-2-5 15,3-1-8-15,1-2 11 0,3-1-11 0,4-3 0 16,-4 3 0-16,3-2 0 0,1-1 0 0,0 0 0 16,3 3 0-16,0-3 0 0,0 1 0 0,0 5 0 15,0-3-12-15,-3 1 12 0,0 2-17 0,-1 1 4 0,-3 2 1 0,1 1 0 32,-1-1-24-32,-4 1-5 0,-3 0-1 0,0 5 0 15,0-2-18-15,-3 6-4 0,-1-3-1 0,-3 3 0 0</inkml:trace>
  <inkml:trace contextRef="#ctx0" brushRef="#br0" timeOffset="2173.94">9850 18105 1220 0,'-11'4'27'0,"0"-1"5"0,1-3 2 0,-1 3 0 0,4-3-34 0,7 0 0 0,0 0 0 0,0 0 0 15,0 0 48-15,0 0 2 0,0 0 1 0,0 0 0 16,0 0-43-16,0 0-8 0,0 0 0 0,4 6 0 16,-1 0 0-16,4 1 0 0,4 2 0 0,-1 0 0 0,8 1 0 0,0 2 0 15,-1-2 0-15,1 9 0 0,0-1 11 0,-1 1-2 16,4 0 0-16,1 3 0 0,-1-3 3 0,-4 6 0 16,5-3 0-16,-1 3 0 15,0 0-12-15,0-6 0 0,0 0 9 0,0-1-9 0,1 1 20 0,-1 0 0 16,-4-3 0-16,5-1 0 0,-1-5-20 0,-4 2 0 15,1-2 0-15,-4-4 8 0,-3 3-8 0,-1-9 0 16,4 7 0-16,-3-7 0 16,0 0-36-16,-1-7-6 0,1-2-1 0</inkml:trace>
  <inkml:trace contextRef="#ctx0" brushRef="#br0" timeOffset="2638.71">10224 17776 1821 0,'-11'6'40'0,"4"-2"8"0,3-1 1 0,1-3 3 0,3 0-41 0,0 0-11 0,-4 0 0 0,4 0 0 15,0 0 0-15,4-7-9 0,-1-5 9 0,4 2-13 16,4-2-12-16,0-1-3 0,-1-2 0 0,4-4 0 31,4 6-6-31,-4-2-2 0,4-4 0 0,-1 9 0 0,-3 1 4 0,4 3 0 0,-4 0 0 0,0 6 0 0,-3 0 8 0,3 3 1 16,-3 3 1-16,3 3 0 0,-7 4 22 0,3 6 0 16,1-1 0-16,-1 4 0 0,1 7 0 15,-4-1 0-15,0 0 8 0,0 0-8 16,-3 7 22-16,3-1-1 0,-4 1 0 0,1-1 0 0,-4 4 5 0,3 0 1 15,1-1 0-15,-1 4 0 16,1 0-27-16,-4-7 0 0,0 7 0 0,3-3 0 0,-3-4 0 0,4-3 15 16,0 1-3-16,-1-4 0 0,1-6-12 0,-1 0 0 15,4-3 0-15,0-7-10 0,0 1 10 0,0-1 0 16,4-2 0-16,-1-4 0 0,1-6 0 0,3 0-10 16,0-3 10-16,0-3-10 0,4-1 10 0,0-2 0 0,-4-7-9 15,3 7 9 1,1-4-30-16,0-2-2 0,3 2 0 0,-3 1 0 15,-1-1-92-15,-3-3-20 0</inkml:trace>
  <inkml:trace contextRef="#ctx0" brushRef="#br0" timeOffset="2972.82">11310 18362 1786 0,'0'0'37'0,"0"0"8"0,0 0-36 0,0 0-9 0,4 7 0 0,-4-1 0 16,3 0 0-16,-3-6 0 0,7 3 0 0,-7-3 0 15,4 10-32-15,-4-4-3 0,3 0 0 0,-3 1 0 16,-3-1-57-16,-4 3-11 0,0-2-2 0,-4 2-1 15,0 7 10-15,-3-7 3 0,-3 1 0 0,-1-1 0 16,0-3 101-16,1 0 20 0,-1-2 4 0,4-4 0 16,0 0 58-16,0-4 11 0,3-2 3 0,-3 0 0 15,7 0-60-15,-4-4-11 0,4-2-2 0,0-4-1 0,7 3-13 0,-3-2-2 16,6-4-1-16,-3-3 0 16,4 0-28-16,3-3-6 0,0-3 0 0</inkml:trace>
  <inkml:trace contextRef="#ctx0" brushRef="#br0" timeOffset="3240.1">11222 17986 1500 0,'0'0'31'0,"0"0"8"0,0 0-31 15,0 0-8-15,0 0 0 0,0 0 0 0,0 0 8 0,0 0 0 0,3 10 0 0,-3-10 0 16,-7 6-8-16,7 0 0 0,-3 0 0 0,-1 1 0 15,1 2-18-15,-4-3-5 0,-4-2-1 0,1 5 0 16,2 0-19-16,-6-2-4 0,4-4-1 0,-8 3 0 16,4-3 71-16,0-3 13 0,0 0 4 0,3-3 0 15,-3-3-8-15,4 6 0 0,2-10-1 0,1 1 0 16,0 0 3-16,4 2 1 0,3-2 0 0,-4-4 0 0,4 1-23 0,0-1-12 16,4-2 12-16,-1 2-12 15,4-3 0-15,0 4 0 0,1-4-15 0,2 7-686 16</inkml:trace>
  <inkml:trace contextRef="#ctx0" brushRef="#br0" timeOffset="7792.35">12580 18068 401 0,'-14'-19'8'0,"7"16"4"0,0-3-12 0,-4-1 0 0,4-2 0 0,0-1 0 16,-3 4 0-16,-1-6 0 0,0 2 0 0,-3-2 0 15,0-1-25-15,0 4 2 0,-4-4 1 0,4-2 0 16,0 5 1-16,4-2 0 0</inkml:trace>
  <inkml:trace contextRef="#ctx0" brushRef="#br0" timeOffset="8882.95">12732 17839 1288 0,'0'0'27'0,"-7"3"5"0,7-3-32 0,0 0 0 0,0 0 0 0,-7 0 0 0,7 0 48 0,0 0 4 16,0 0 0-16,0 0 0 0,-7 3-34 0,0 0-6 15,-1 4-2-15,5-4 0 0,-4 6-10 0,0 0 0 0,3 1 0 0,-3 6 8 16,4-4-8-16,-4 7 0 16,0 0 0-16,0 9 0 0,-4 0 0 0,0 4 0 0,1 2 0 0,-4 4 0 15,3-4 21-15,-3 4 9 0,3-1 2 0,-3-2 0 16,4-1-24-16,-1-5-8 0,1-1 0 0,-1-3 0 16,4-6 0-16,0 0-16 0,0-4 1 0,0-5 1 31,0 5-12-31,3-12-2 0,1 7-1 0,3-10 0 0,0 0-48 15,0 0-10-15,-4-10-1 0</inkml:trace>
  <inkml:trace contextRef="#ctx0" brushRef="#br0" timeOffset="9158.23">12492 17996 1288 0,'-4'-16'27'0,"4"16"5"0,0-6-32 0,-3-1 0 0,3 1 0 0,0 6 0 16,0 0 80-16,0 0 10 0,0 0 2 0,0 0 0 15,0 0-42-15,0 0-8 0,0 0-2 0,0 0 0 0,0 0-9 0,0 0-3 16,0 0 0-16,0 0 0 16,0 0-16-16,0 0-3 0,0 0-1 0,0 6 0 0,3 4 0 0,1-1 0 15,-1 1 0-15,1 2 0 16,-4 7-8-16,7-6 8 0,-3 12-8 0,-1-3 8 0,4 3-8 0,0 0 0 16,0 3 0-16,0 0 8 15,4 0-8-15,-4 1 0 0,3-4 0 0,1 0 8 0,3 3-8 0,0-3 0 0,0-6 0 16,-3 3 0-16,0-6 0 15,3-1-17-15,-4 1 4 0,1-7 1 16,3-6-32-16,-3 7-7 0,3-4-1 0</inkml:trace>
  <inkml:trace contextRef="#ctx0" brushRef="#br0" timeOffset="9735.68">13130 18162 1409 0,'0'0'60'16,"0"0"-48"-16,0 0 0 0,0 0 0 0,0 0 0 0,0 0 0 15,0 0-4-15,0 0 0 0,0 0 0 0,4 0 0 16,-1 0-8-16,-3 0 0 0,0 0 0 0,0 0 0 15,8 6 0-15,-5 0 0 0,4 10 0 0,-3-3 0 16,3 2 0-16,-4 7 8 0,1 0-8 0,3 3 8 16,-4-3 0-16,1 6 0 0,-1 4 0 0,1-4 0 15,-1-3-8-15,1 3 0 0,-1-6 0 0,1 6 0 16,0-2 0-16,-1-5-11 31,1 1 3-31,-1-3 0 0,1-3-108 0,3-4-20 0</inkml:trace>
  <inkml:trace contextRef="#ctx0" brushRef="#br0" timeOffset="10074.81">13582 18174 2048 0,'0'0'86'0,"7"0"-69"16,-3-9-27-16,3 3-6 0,7 6 0 0,-7-3-1 16,3-1 1-16,-3 1 0 0,0 0 0 0,4 0 0 31,-7 3-24-31,3 0-4 0,0 3 0 0,0 0-1 16,0 0 15-16,0 4 3 0,-4-1 1 0,1 3 0 15,3 1-5-15,-4-1-1 0,1 7 0 0,-4-4 0 0,0 7 32 0,0-3 0 0,-4 3 0 0,1 0 0 16,-1-4 20-16,-3 4 9 15,0 6 3-15,0-3 0 0,0 3-32 0,-3-3 0 0,-1 0 0 0,0 3 0 16,1 0 0-16,-1-3 0 0,4 0 0 0,-3 0 0 16,3-3-20-1,0 6-9-15,3-9-3 0,0-1 0 0,1-5-88 0,-1-1-17 16,4-9-4-16,0 0-1 0</inkml:trace>
  <inkml:trace contextRef="#ctx0" brushRef="#br0" timeOffset="10407.92">14362 17713 1962 0,'0'0'43'0,"0"0"9"0,0 0 1 0,0 7 3 0,0-7-45 16,0 0-11-16,0 0 0 0,0 9 0 0,-4 4-14 0,1-1-5 0,3 4-1 0,0 3 0 31,0 0-14-31,0 9-3 0,-4 0-1 0,0 3 0 16,1 4 2-16,-1-1 1 0,1 1 0 0,-1 6 0 0,1-4 23 0,-1 7 12 0,1-3-12 0,-1 0 12 16,1-1-16-16,-1 1 4 0,1-6 1 0,-1 2 0 31,1-9-25-31,-1 1-4 0,4-7-2 0,0 3 0 0,0-6 26 0,0-4 4 0,0-5 2 0,-3-1 0 31,3-9-37-31,0 0-7 0</inkml:trace>
  <inkml:trace contextRef="#ctx0" brushRef="#br0" timeOffset="10705.13">14185 17933 2055 0,'0'0'45'16,"0"0"10"-16,0 0 1 0,0 0 2 0,0 0-46 0,0 0-12 0,0 0 0 0,0 0 0 0,0 0 0 0,0 0 8 15,0 0-8-15,0 0 8 0,0 0-8 0,0 0 0 16,0 0 0-16,0 0 0 0,0 0 0 0,4 9 0 16,3-2 0-16,3-4-11 0,1 6 11 0,3-3 0 15,0 4 0-15,-3-1 0 0,3-2-9 0,0 2 0 16,0-3 0-16,-3 7 0 0,3-4 9 0,0 1 0 15,0-4 0-15,0 3 0 0,0 1 0 0,0-7 0 0,0 6 0 16,4-3 0-16,-4 4-23 0,0-4 1 0,4 0 0 16,-4-2 0-1,4 2-14-15,-4-3-4 0,0 0 0 0,-3-3 0 16,3 0-121-16,-4 0-25 0</inkml:trace>
  <inkml:trace contextRef="#ctx0" brushRef="#br0" timeOffset="11562.76">14919 18149 1272 0,'0'0'26'0,"0"0"7"0,0 0-33 0,0-6 0 0,4 0 0 0,-4-4 0 15,3 1 12-15,1 0-12 0,-1-1 12 0,4-2-12 0,4 2 8 0,-1 1-8 16,4-1 0-16,1 1 0 16,-1 0 0-16,0 5 0 0,3-2 0 0,-2 3 0 0,2 0 0 0,-3 3-19 15,-3-3 3-15,3 6 0 0,0-3 16 0,-3 6 0 16,-1-3 0-16,-3 4 0 0,4 2 0 0,-4 0 9 16,0 1-1-16,-3-1 0 0,-1 1 16 0,-3 8 4 15,0 1 0-15,0 0 0 0,-3 0-16 0,-1 3-2 16,0-3-1-16,-3 9 0 0,4-3 2 0,-4 0 0 15,3 3 0-15,-3 0 0 16,0-3-3-16,0 1 0 0,0-4 0 0,0 3 0 0,0-7 2 0,3 8 0 16,-3-1 0-16,0-7 0 0,4-2 27 0,3-3 6 0,-4-4 1 15,1 0 0-15,3-9-21 0,0 0-4 0,0 0-1 0,0 0 0 16,0 0-18-16,0 0-9 0,3 0 1 0,4-9 0 16,4 6 8-16,-1-10-10 0,1 1 10 0,3-1-10 15,-3 1 10-15,3-4 0 0,0 4-9 0,-3-4 9 16,3 3-8-16,0 4 8 0,-4-4-10 0,4 4 10 15,1-4-12-15,-5 7 12 0,1-3-13 0,3 2 5 32,-4 1-18-32,1 3-3 0,0 0-1 0,-4 3 0 15,0 0-26-15,3 0-4 0,-3 0-2 0,0 0-333 0,4 3-66 0</inkml:trace>
  <inkml:trace contextRef="#ctx0" brushRef="#br0" timeOffset="12092.34">16034 18152 1443 0,'0'0'32'0,"0"0"6"0,0 0 2 0,0 0 0 0,0 0-32 0,0 0-8 0,0 0 0 0,0 0 0 15,3-3 0-15,-3 3-17 0,4-3 4 0,3-3 1 16,-4 0-5-16,1 2-1 0,3 1 0 0,-3 0 0 16,-4 3-11-16,7-3-3 0,-7 3 0 0,3 3 0 15,4 0 52-15,0 0 9 0,0 1 3 0,-3 5 0 16,3 0-16-16,3 1-4 0,-3 2 0 0,1 4 0 0,-1-3 7 0,-4 2 1 15,4 1 0-15,-3 0 0 0,-1-4 9 16,1 7 3-16,-4 0 0 0,3 0 0 0,-3-1-32 0,0 7 0 16,0-3 0-16,-3 4 0 15,3-5-45-15,-4 1-15 0,-3-3-4 0,0 6 0 16,0-6 16-16,0 0 4 0,0-3 0 0,0 2-326 16,0-8-65-16</inkml:trace>
  <inkml:trace contextRef="#ctx0" brushRef="#br0" timeOffset="12821.43">16757 17585 1796 0,'-7'6'37'0,"7"-6"10"0,-7 3-38 0,7-3-9 0,0 0 0 0,-7 7 0 31,3-1 23-31,1 0 2 0,3-6 1 0,-7 6 0 0,3 4-26 0,1-1 0 0,-1 1 0 0,1 2 0 16,-5 1 0-16,5 5 0 0,-1 8 0 0,-3-1 0 15,4 6-11-15,-4 0-7 0,0 7-2 0,3 3 0 16,-3 0 20-16,-3 2 0 0,3 1-8 0,-4 3 8 15,4-3-12-15,-4 0 2 0,4-6 0 0,-3 3 0 16,3-7-11-16,0-6-3 0,0-6 0 0,-1 3 0 16,1-6-134-16,4-6-27 0</inkml:trace>
  <inkml:trace contextRef="#ctx0" brushRef="#br0" timeOffset="13059.68">16446 17764 1957 0,'0'0'82'16,"0"0"-66"-1,8 3 32-15,-1 0 5 0,3 3 2 0,1 0 0 16,3 1-34-16,-4 2-6 0,5 1-2 0,2-1 0 16,-3 0-4-16,4 7-1 0,3 0 0 0,-3-1 0 0,3 4-8 0,-3 0 0 0,-1 3 0 15,4 3 0-15,-3 3-11 0,-4 4-4 0,4-1-1 0,-4 7 0 16,0-4 3-16,0 1 0 0,0-1 0 0,0 1 0 15,-3-4 13-15,0 0 0 0,-1-3 0 0,1 1 0 32,-4-4-38-32,3-3-8 0,1 0-2 0,-1-7 0 15,-2-2-110-15,-1-10-22 0,0 3-5 0</inkml:trace>
  <inkml:trace contextRef="#ctx0" brushRef="#br0" timeOffset="13558.9">17127 18087 2249 0,'0'0'95'0,"0"0"-76"16,0 0-19-16,0 0-12 0,0 0 1 0,4-4 1 15,3 4-9-15,-4-6-1 0,5 3-1 0,-1-3 0 16,-4 3-15-16,4-4-4 0,4-2 0 0,-4 9 0 15,0-9 15-15,3 9 2 0,-3 0 1 0,1 0 0 16,-1 0 22-16,-4 6 0 0,4-3 0 0,-3 3 0 16,-1-3 8-16,4 7 7 0,-3-1 1 0,-4 1 0 15,3 5 16-15,-3-2 3 0,-3-1 1 0,3 4 0 0,-4 0-23 16,-3-1-4-16,4 4-1 0,-1 0 0 16,1 6-8-16,-4-6 8 0,3 3-8 0,1-3 8 15,-1-1-8-15,4-5 0 0,-4 3 0 0,4-4 0 16,0 1-27-16,0-7-7 0,0-6-2 0,0 9 0 0,0-9 16 0,0 0 4 0,4 4 0 0,-4-4 0 15,7 3 4-15,0-3 0 0,0-3 1 0,0-1 0 16,4 1 11-16,-4 0 9 0,3 0-1 0,-2 0-8 16,-1 0 9-16,3 3-9 0,-3-3 0 0,0 3 9 15,4 0-9-15,-4 0 10 0,0 0-10 0,0 3 10 16,0 0-10-16,0 3 8 0,4 0-8 0,-1 1 8 16,-3-1 2-16,-3 0 0 0,3 1 0 0,-4-1 0 15,1 6 0-15,0 1 0 0,-1-1 0 0,-3 7 0 16,0 0 11-16,-3 3 3 0,-1 0 0 0,0 0 0 15,-3 0-24-15,-3 6 0 0,-1-6 0 0,1 3 0 16,-1-3-29-16,1-3-4 16,-1 6-1-16,4-6 0 0,-4-7-18 0,4 1-3 0,-3-4-1 0</inkml:trace>
  <inkml:trace contextRef="#ctx0" brushRef="#br0" timeOffset="17160.09">12510 17513 432 0,'0'0'9'0,"0"0"3"0,0 0 0 0,0 0 0 16,0 0-12-16,0 0 0 0,0 0 0 0,-8 3 0 0,1-3 21 0,7 0 3 16,0 0 0-16,-7 3 0 0,0 0 37 0,0 0 8 15,7-3 2-15,-10 3 0 0,3-3-23 0,0 10-5 16,-1-10-1-16,-2 9 0 0,3-9-23 0,0 10-5 0,-4-10-1 15,4 9 0-15,0-9 3 0,-4 9 0 0,4 1 0 0,0-4 0 16,0 0 13-16,4 1 3 16,-4-1 1-16,0 0 0 0,3 1-13 0,4-7-4 0,-3 6 0 0,-1 3 0 15,1 1-16-15,3-4 0 0,0 13 8 0,0-10-8 16,0 10 0-16,3 3 0 16,1-3 0-16,-1 6 0 0,1-3 0 0,3 6 0 0,0 3 0 0,-4-6 0 15,4 7 0-15,-3-4 0 0,3 3 12 0,-4 1-12 16,1-4 13-16,3-3-4 0,-3 9-1 0,-1-5 0 15,4-4 12-15,0-3 1 0,4 0 1 0,-4 0 0 16,3 0-10-16,5-4-1 0,-1 4-1 0,0 0 0 16,3-3-10-16,1 0 0 0,3 0 0 0,-3-1 8 15,3 1-8-15,0-3 0 0,4 3 0 0,-4 0 0 16,4-4 0-16,-4 4-9 0,0 0 9 0,4 0-13 16,-8 0 13-16,5-4 0 0,-5 4 0 0,1 0 0 15,3-3 0-15,0-1 0 0,-7 4 0 0,4-3 0 0,0-4 8 16,-1 1-8-16,4-1 9 0,-3 1-9 0,7-7 12 15,-4 4-3-15,0-7-1 0,4 6 0 0,-1-9 2 16,1 6 0-16,7-6 0 0,-4 0 0 0,0-6 6 0,-3 6 0 16,3-9 1-16,-3-1 0 0,0 1-5 0,-1 6 0 15,-2-7-1-15,-1 1 0 16,0 3 2-16,-3-4 1 0,-1 4 0 0,1-3 0 0,-1-4-14 0,-2 4 0 16,2-1 0-16,-3-2 0 0,4-1 15 0,-4-3-3 15,0 4-1-15,0-1 0 0,-3 1-3 0,3-4-8 16,0 4 12-16,-3-4-4 15,-1 0-8-15,1 4 8 0,-4-4-8 0,3 3 8 0,-2 1-8 0,-1-1 0 16,-4 1 0-16,1-1 8 0,-4-2 0 0,0-4-8 16,-4 6 12-16,1-2-4 0,-4 2 5 0,-1-3 1 0,1 1 0 15,-3-1 0-15,-4 3-2 0,0-2-1 0,3-4 0 0,-3-3 0 16,-4 3-3-16,1-6-8 16,-1-3 12-16,0-3-4 0,1 2-8 0,-1 1 0 0,0-6 9 0,4-1-9 15,-3-2 0-15,3 2 8 0,-1-6-8 0,1 1 0 16,0 8 0-16,0-5 8 0,0-1-8 0,3 10 0 15,-3-1 0-15,0 4 0 0,0 0 0 0,0-3 8 16,-4 6 2-16,1 0 1 0,-4 3 0 0,3 1 0 16,-3-1 5-16,-4 3 2 0,0-3 0 0,-3 7 0 15,0-4 1-15,3 7 0 0,-3-4 0 0,0 7 0 16,-4-4-19-16,4 4 8 0,0 3-8 0,-1-3 0 16,1-1 9-16,-4 4-9 0,4 0 0 0,0 0 9 15,-4 6-9-15,4 0 0 0,-4 0 0 0,4 1 8 0,-4 2-8 16,4 0 0-16,-4 4 0 0,4-1 0 0,3 0 0 15,1 1 0-15,2 2 0 0,-2 1 0 0,3 3 0 16,-1-1 0-16,5-2 9 0,-4-1-9 0,3 7 0 0,4-3 0 16,-4-1 0-16,1 11 0 15,3-1 0-15,-1 0 0 0,5 6 0 0,-4-3 0 0,3 10 0 16,1-4 0-16,2 4-8 0,1 3 8 0,0 0 0 0,0 2 0 16,0 1 0-16,4 3-8 0,-1 4 8 0,4-8-10 15,-3 1 10-15,3 0-10 16,3-3-7-16,1 0-2 0,3 0 0 0,0-7 0 15,3 4-16-15,1-4-3 0,0-3-1 0,3-2 0 16,0-1-31-16,3-3-6 0,5-3-2 0</inkml:trace>
  <inkml:trace contextRef="#ctx0" brushRef="#br0" timeOffset="19559.54">12718 17867 662 0,'0'0'14'0,"0"0"3"0,0 0 1 0,0 0 2 0,-4-3-20 0,4 3 0 0,-7-3 0 0,0 0 0 0,3 0 0 0,1-4 0 16,3 7 8-16,-4-6-8 16,1 0 0-16,-1-4 0 0,1 1 0 0,3 0 0 0,0 9 0 0,0-4 0 15,0-2 0-15,0 6 0 0,3-3 16 0,-3 3 0 16,0 0 0-16,0 0 0 0,0-6 22 0,0 6 4 15,0 0 1-15,0 0 0 16,0 0 9-16,0 0 1 0,-7 6 1 0,4 3 0 0,-1 1-29 0,1 2-5 16,-1 4-2-16,-3 0 0 0,4-1-6 0,-4 1-2 15,3 3 0-15,-3-3 0 0,0 2-10 0,0 7 8 16,-4-3-8-16,-3 3 8 0,4 1 10 0,-1-1 2 0,0-3 0 16,1 9 0-1,-1-6 4-15,-3 3 2 0,4 0 0 0,3 4 0 0,-4-4-10 0,4 0-1 0,0-6-1 16,-4-3 0-16,8 6-5 0,-1-6-1 0,1-7 0 15,-1 1 0-15,1 0-8 0,3-4 0 0,0 0-10 0,0-9 10 16,0 0-26-16,0 0 1 0,0 0 0 0,0 0 0 31,0 0-47-31,0 0-8 0,0 0-3 0</inkml:trace>
  <inkml:trace contextRef="#ctx0" brushRef="#br0" timeOffset="19936.64">12555 17873 1523 0,'-21'13'32'0,"11"-10"7"0,3 3-31 0,0-3-8 0,-1 4 0 0,8-7 0 15,-7 6 57-15,4-3 11 0,3-3 1 0,0 0 1 0,0 0-53 0,-4 10-17 16,1-4 10-16,3-6-10 15,-4 3 0-15,4-3 0 0,0 0 0 0,0 9 0 0,0 1 0 0,4-1 0 16,-1 1 0-16,4-1 0 16,-3 4 0-16,3 2 0 0,4 1 0 0,-4 0 0 0,3 9-11 0,1-3 11 15,-1 6-8-15,1-3 8 16,0 0 20-16,3 0 10 0,0-3 2 0,0 3 0 0,0-3-32 0,-3 3 0 16,-1-9 0-16,4 9 0 15,-3-3 12-15,-4-3-3 0,3-4-1 0,1 1 0 0,-4 0-8 0,0-4 0 16,0-2 0-16,0 5 0 15,-3-5 0-15,-1-7 0 0,1 6 0 0,-1-9 0 0,1 10 0 0,-4-10-12 16,0 0 4-16,0 0 8 16,3 3-52-16,1 0-4 0,0 0 0 0,-4-3 0 15,0 0-22-15,3 3-5 0,-3-3-1 0</inkml:trace>
  <inkml:trace contextRef="#ctx0" brushRef="#br0" timeOffset="24912.56">8911 17575 374 0,'7'-9'8'0,"0"9"1"0,0 0 1 0,4-9 2 0,-4 9-12 0,4-3 0 0,3-4 0 0,-4-2 0 15,1 6 0-15,-4-4 0 0,3 1 0 0,1-3 0 16,3 2 9-16,-3 4 0 0,-1 0 0 0,4 0 0 15,-3 3 31-15,0 0 5 0,3-3 2 0,-4 3 0 0,4 0-15 0,1 0-2 16,-1 0-1-16,3 0 0 0,1 0-8 0,3 0-1 16,0-3-1-16,4 0 0 0,0 3-5 0,-1-7-1 15,1 1 0-15,3 0 0 0,0 0-13 16,1-1 9-16,-1-2-9 0,0 3 8 0,0-4-8 0,1 1 0 16,-5 6 0-16,1-4 0 0,3-2-14 0,-3 9 2 15,0-6 0-15,-1-1 0 0,-3 4 12 0,1 0 13 16,-1 3-2-16,0-3-1 0,-3 3-10 0,3 3 0 15,-4 0 0-15,1 0 0 0,-4 1 8 0,4 2-8 16,-4-3 12-16,0 6-4 16,4-2-8-16,-1 2 8 0,1 1-8 0,3-7 8 0,0 9-8 0,0-9 8 0,1 4-8 15,6-4 8-15,4-3-8 0,-4 0 8 0,4 0-8 16,-1-3 8-16,5-4-8 0,-1 4 0 0,-3-3 0 16,-1 0 8-16,1 6-8 0,-4 0 0 0,4-3-12 0,-7-4 12 15,3 7-20-15,-3 0 4 0,-1 7 1 0,-2-4 0 16,2-3 3-16,-3 12 0 0,1-2 0 0,-5-1 0 15,4 0 12-15,1 4-11 0,-5-1 11 0,4 1-10 16,1-7 10-16,-1-3 0 0,3 7 0 0,1-10 0 16,-4-3 8-1,7-4 4-15,1 1 1 0,-5-6 0 0,5-4-13 0,-5 0 0 0,5-6 0 0,-1 4 0 16,0-1-9-16,0 0-5 0,-3 3-1 0,3 1 0 16,-3 2 15-16,-1 0 0 0,-2 4-10 0,2 3 10 15,-6 3 0-15,0 0 0 0,-1 6 0 0,1 0 0 16,0 6 17-16,-4 1 5 0,0 2 1 0,3 4 0 15,1-1 4-15,-4-2 1 0,0 6 0 0,4-3 0 16,0-1-15-16,3-2-2 0,0-4-1 0,0 1 0 0,4-1-10 16,-1-6 0-16,1 0 0 0,3-3 0 15,1 0-23-15,-5-3 0 0,4 0 0 0,-3-3 0 16,0 3-14-16,0-1-3 0,-4 1-1 0,0 0 0 16,0 0 13-16,-3-3 4 0,3 6 0 0,-7-3 0 0,4 3 24 0,-1 0 0 15,1-4 0-15,3 1 0 0,0 3 14 0,0 0 2 16,1 0 0-16,-1 0 0 0,7-3-16 0,-3 0 9 15,-1 3-9-15,1-3 8 0,3-3-8 0,0 3 0 16,-3-4 0-16,3 4 0 0,1-3 9 0,-1 6 0 16,-3 0 0-16,-1 0 0 15,1 0 3-15,-4 0 1 0,4 0 0 0,-4 9 0 0,4-2 5 16,-4-4 1-16,4 3 0 0,-4 0 0 0,3-3-3 0,1 4-1 0,0-4 0 16,-1 3 0-16,1 0-15 0,0-6 0 0,3 3 8 0,-3-3-8 15,-1 0 0-15,1 0-12 0,3-3 3 0,1 0 0 16,-1-3-13-16,0 0-2 0,0-4-1 0,0 4 0 15,4-3 13-15,-4 2 2 0,1-2 1 0,-1 6 0 16,0-4 9-16,4 4 0 0,-4-3 0 0,-3 0 8 16,3 3 1-16,-3-1 1 0,-1 4 0 0,1 0 0 15,-4 0 2-15,4 4 1 0,-4-4 0 0,0 3 0 16,0 0-1-16,1 0-1 0,-1 6 0 0,0-2 0 16,0 2 4-16,0 1 1 0,4-1 0 0,-4 3 0 15,4 1-16-15,-4 3 0 0,4-7 8 0,-4 4-8 16,0-1 0-16,0-6-10 0,-3 4 2 0,3-4 0 15,0-3 0-15,-3 7 0 0,3-4 0 0,-3-3 0 16,-1-3 8-16,1 9 0 0,0-5 0 0,3-4-8 0,-4 0 8 16,1 3-10-16,3-3 10 0,-3 3-10 0,-1-3 10 15,5-3 0-15,-1 3 0 0,-4-3-8 32,5 3-16-32,-5-4-2 0,4 4-1 0,-3-9 0 0,3 9 27 0,-3-9 0 0,-1 9 0 0,1-10-8 0,0 7 8 0,-1-6 0 15,5 2 0-15,-5-2 0 0,1 0 0 0,-4-1 0 16,4-2 0-16,-1-1 8 0,-3 1-8 0,4-1 0 15,0-6 0-15,-4 7 8 16,0-4 3-16,0-3 1 0,0 0 0 0,-3 4 0 0,-1-4 4 0,-3 0 2 16,4-6 0-16,-8 3 0 0,4 0 6 0,0 0 0 15,-3-3 1-15,-4 0 0 0,4 3-8 0,-4-3-1 16,-4 0-1-16,4 3 0 0,-4 0-6 0,1 3-1 16,-1 0 0-16,-3 7 0 0,0-4-8 0,0 4 0 0,-3-1 0 15,3 1 8-15,0 2 0 0,-4 1 0 0,-3-4 0 0,3 10 0 16,-3-3 13-16,-3 3 3 0,2-4 0 0,-2 7 0 15,-1-9-4-15,1 9 0 0,-1-3 0 0,-3-3 0 16,0 6 4-16,-1-4 0 0,5 1 0 0,-4-3 0 31,-1 0-45-31,-2 3-9 0,-1 3-2 0,4-4 0 0,-4 1 32 0,0-3 0 0,1-3 0 0,-4-1 0 16,3 1-9-16,0 3 9 0,-3-1-8 0,3 1 8 16,-7 0 0-1,1 6 0-15,-1-3 0 0,-3 6 0 0,-4-3 0 0,0 9-8 0,-3 1 8 0,-4-1-12 16,4 0 12-16,-1 1 0 0,4-1 0 0,4 4-8 15,0-1 22-15,-4-5 5 0,7 2 1 0,-3 0 0 16,3 1-20-16,1-10-12 0,2 9 1 0,1-9 1 0,-4 0 2 16,1 0 0-16,2 0 0 0,1 0 0 0,0-3-10 15,0-3-2-15,-1 3 0 0,1-4 0 0,0-2 20 0,0 6-10 16,-4-3 10-16,4-1-8 0,-4-2 8 0,-3 3 14 16,0-4-3-16,-1 7-1 0,1-3 0 0,-4 6 0 15,4 0 0-15,0 0 0 0,-4 6-10 16,4-3 8-16,3 3-8 0,-4-2 8 0,5 5-8 0,-5-3 0 15,5 1 0-15,-1-1 0 0,0-3 0 0,4 6 0 16,-4-2 0-16,0-4 0 0,1 6 0 0,3-9 8 16,-4 6-8-16,4-6 8 0,3 0-8 0,-3 0-11 15,3-6 3-15,-3 3 0 0,-1-6 8 0,1-1 0 16,0 1 0-16,-4-4 0 0,1 4 12 0,-1-1-1 0,0 1-1 16,-3-3 0-16,-1 2 18 0,-2 1 3 0,6 2 1 15,-3 4 0-15,-1 0-32 0,-2 0 0 16,2-3-13-16,-3 6 4 0,-3-3 9 0,7 3 12 0,-4 0-2 0,0 3-1 15,4-3 0-15,0 0 0 0,-4 9 0 0,4-6 0 16,-1 0-9-16,1 1 0 0,0-4 0 0,0 0 0 16,-4 0 0-16,0 0 0 0,0 0 0 0,0-4 0 15,-7 1 0-15,1 3 0 0,-1 7 0 0,0-4 0 16,4 3 0-16,-8-3-14 0,4 7 2 0,-3-4 0 16,-1-3-16-1,1 3-2-15,3 4-1 0,-3-1 0 0,3-3 31 0,4 1 0 0,-1 2 8 0,5-9-8 16,-1 6 8-16,0-3-8 0,4-6 0 15,-1-3 0-15,5 3 15 0,-5-3-4 0,5-1-1 0,-1-2 0 16,0-4 3-16,-3 1 1 0,7-4 0 0,-4 4 0 16,4-1-14-16,-4-3 0 0,0 4 0 0,4-4 0 15,-4 7-12-15,-3-1 2 0,3 4 0 0,-3-3 0 0,3-1 18 16,-3 7 3-16,-4-3 1 0,4 6 0 0,-1-3-12 0,1 0-17 16,0-1 4-16,3 4 1 0,0 0 12 0,1 0-12 15,2-3 12-15,1 3-12 0,-4-3 12 0,8 0 0 16,-4 0 0-16,3 0-9 15,0 0-3-15,-3-4 0 0,3 4 0 0,1-3 0 0,2 3 12 0,-2-3 0 16,-1 2 8-16,4-2-8 0,-4 3 0 0,4-3-12 16,0 6 2-16,0 0 0 0,3 0 0 0,0 6 0 15,-3-3 0-15,4 7 0 16,-5-4-2-16,1 3 0 0,0 4 0 0,0-1 0 0,3 4 12 0,-3 0 0 0,3-4 8 16,-3 1-8-16,4 6 8 0,-1-4-8 0,4 4 8 15,-4 0-8-15,4 3 14 0,4 0-2 0,-1-3 0 16,0-1 0-16,4 7-12 0,4 1 0 0,-1-1 0 0,4 3 0 15,0 0 0-15,7 0 0 0,0 4 0 16,4-1 0-16,3-3-10 0,4 7-5 0,3-4-1 16</inkml:trace>
  <inkml:trace contextRef="#ctx0" brushRef="#br0" timeOffset="27563.1">15095 17563 664 0,'0'0'13'0,"0"0"5"0,0 0-18 0,-7 0 0 0,7 0 0 0,0 0 0 16,0 0 12-16,-7-6 0 0,0 6-1 0,0-3 0 15,0-4-11-15,0 7 0 0,0-3 0 0,0-3 0 16,7 6 0-16,-7 0 13 0,0-10-1 0,0 10-1 16,-4-3 19-16,4 0 4 0,-7 0 1 0,3 3 0 15,1-3-17-15,-4 3-3 0,3 0-1 0,-3 3 0 16,3-3-4-16,1 3-1 0,-4 0 0 0,0-3 0 0,0 3 20 0,3 4 4 16,0-4 1-16,1-3 0 15,-1 0-16-15,1 0-3 0,-1-3-1 0,0 3 0 0,1-7-14 16,3 7 9-16,-4 0-9 0,1-3 8 15,3 0 10-15,-4-3 2 0,0 3 0 0,1-4 0 0,-1 4 6 0,1-3 2 16,-4 3 0-16,3 0 0 16,-3 0 5-16,3-4 2 0,1 4 0 0,-4 0 0 0,-1 0-19 0,1 3-4 15,0 0-1-15,0 3 0 16,0 0 2-16,-4 0 1 0,1 1 0 0,3 2 0 0,-4-3 6 0,0 3 2 16,4 0 0-16,-3 1 0 15,3-1-22-15,3 0 0 0,-3-3 0 0,3 4 0 0,4-4 0 0,-3 3 11 16,-1-3-3-16,4-3 0 0,0 10-8 15,-4-10-17-15,4 9 4 0,0-9 1 0,-3 0 12 0,-1 9 0 0,0-5 0 0,4-1-9 16,-3 3 9-16,-4 0 0 16,3 1 0-16,-3-1 0 0,0 0 0 0,0 4 8 0,0-1-8 0,0 3 11 15,-1-2-11-15,1-1 0 0,0-2 0 16,0 5 0-16,0-3 0 0,0 1 15 16,3-1-3-16,1 1 0 0,-1-1-12 0,4 4 0 0,-3-4 8 15,2 4-8-15,1-4 0 0,4 4 0 0,-4-4 0 0,0 4 0 16,3-4 0-16,-3 0 8 15,0 7-8-15,0-3 0 0,4-1 0 0,-1 1 0 0,-3-1 0 0,3 1-10 16,1 2 10-16,-4-2 0 0,0 3 0 0,3-1 0 16,-3 1 0-16,4 0 0 0,-4-4 0 0,3 7 0 15,4-6 0-15,-3 5 0 0,-1 1 0 0,4 3 8 16,0-3 5-16,0-3 2 0,0 2 0 0,4-2 0 16,-4 0-15-16,3-1 8 0,1-2-8 15,-1 6 0-15,1-10 15 0,3 4-3 0,-4-4-1 0,1 4 0 0,3-1 9 16,-4-2 1-16,8 2 1 0,-4-2 0 0,-3 5-22 0,6-2 8 15,-3-4-8-15,4 4 0 0,-4-1 11 16,3-2-3-16,-3 2 0 0,4 1 0 16,0-1-8-16,-1-5 0 0,-3 8 0 0,4-5 0 0,-1-1 0 0,-3 1 0 15,4 2 0-15,3-3 0 0,-7 1 0 0,4-1 0 16,-1 1 9-16,1-1-9 0,0 0 8 0,-1 1-8 16,1 2 10-16,3-2-10 0,-4-4 12 0,-3 4-4 15,4 2-8-15,0-3 12 16,-1 1-12-16,1-1 11 0,-1 1-11 0,1-1 10 0,0 0-1 15,-1-2 0-15,1-1 0 0,-1 0 0 0,1-3 14 0,-4 7 2 0,4-10 1 16,-1 9 0-16,4-9-26 0,-3 10 0 0,-1-10 8 0,5 9-8 16,-5-9 0-16,1 6 0 0,3-3 0 0,0 4 0 15,-4-4 0-15,5 3 0 0,-1-3 0 16,0 0 0-16,0 4 0 0,0-4 13 0,-3 3-3 0,3-3-1 16,0 0-9-16,0 4 0 0,0-4 0 0,0-3 0 15,0 3 0-15,0 0 12 0,1-3-12 0,-5 3 12 16,4-3 0-16,-3 0 0 0,3 3 0 0,0-3 0 15,0 3-4-15,0-3 0 0,4 4 0 0,-4-1 0 16,0 0-8-16,4-3 8 0,-4 3-8 0,0-3 8 16,4 0-8-16,-4 0 8 0,0 0-8 0,0 0 8 15,4 0 12-15,-1 3 1 0,1-3 1 0,-1 0 0 16,5 0-22-16,-5 0 0 0,1 0 0 0,0-3 0 16,-1 0 0-16,4 3 0 0,-3-6 0 0,0 6 0 15,-1-4 0-15,1-2 0 0,-4 3 0 0,4 0 0 0,-1 0 0 16,1-3 0-16,0-4 0 0,-4 1-8 0,3 2 8 0,1 1 14 15,-4-3-3-15,4-1-1 0,-4 4-10 0,3-3 0 16,1-1 0-16,-4 7 0 0,4-6 0 0,0-1 0 16,-1 1 0-16,-3-1 8 15,4 1-8-15,-4 0-9 0,0-1 9 0,-3 1-13 0,3-1 13 0,0 1 0 16,0-3 0-16,0 2 0 0,0 1 8 0,-3-7-8 16,3 10 0-16,0-7 0 15,-3 4 0-15,3-4 0 0,-4 1 0 0,1-4 0 0,3 4 0 0,-7 2 0 16,4-6 0-16,-4 4-9 15,-4-1 9-15,4 1-10 0,0-1 10 0,-3 1-10 0,3-1 10 0,-4 1 0 0,1 2 0 0,-4-2 0 16,4-4 0-16,-4 7 0 0,0-10 10 0,0 9-10 16,0-5 10-1,0-1-10-15,0-3 10 0,-4 4-10 0,4-7 0 0,-4 3 0 0,1 0 0 0,-4-3 0 16,3-3 0-16,1 0 0 0,-1 0 0 0,1 3 0 16,-1 0 0-16,1-3 0 15,-1 3 0-15,1-3-10 0,-1 6 10 0,-3 0 0 0,4 3 0 0,-1 1 0 16,-3-1 0-16,3 0 0 0,1 1 0 0,-4 2 0 15,0-2 0-15,3 5 0 0,-3-2 0 0,0 2 0 16,0 1 0-16,0-1 0 0,-4 4 0 0,1 0 0 16,-1-4 0-16,-3 4 0 0,0 0 0 0,0 0 0 15,3-1 0-15,-6-2 0 0,3 6-9 0,0-4 9 16,-4-2 0-16,4 6 0 0,0-3 0 0,0 3 0 16,-1-4 0-16,5 7 0 0,-4-3 0 0,0-3 0 15,0 6 0-15,3 0-16 0,0 0 4 0,1 0 1 0,-1 0 11 16,1 0 0-16,3 0 8 0,-4 0-8 0,4 6 0 0,0-3 0 15,0-3-10-15,0 0 10 0,0 7-11 0,0-4 11 16,0-3-10-16,0 6 10 0,7-6-11 0,-8 3 11 16,1-3-12-16,0 0 12 0,7 0-18 0,-7 6 3 15,7-6 1-15,0 0 0 16,0 0-7-16,-10-6-2 0,10 6 0 0,0 0 0 0,0 0 0 0,-7 0 0 16,7 0 0-16,0 0 0 0,-4-3 3 0,4 3 1 15,-7-6 0-15,7 6 0 0,0-10 7 0,0 10 2 16,-3-3 0-16,3 3 0 0,0 0-1 0,0 0 0 15,-4-6 0-15,4 6 0 0,0 0 11 0,0 0-13 0,0 0 5 0,-3-6 8 16,3 6-23-16,-4-4 3 0,4 4 1 16,-7-6 0-1,3 3-18-15,4 3-4 0,0 0-1 0</inkml:trace>
  <inkml:trace contextRef="#ctx0" brushRef="#br0" timeOffset="28996.16">15258 17372 998 0,'0'0'20'0,"0"0"7"0,0 0-27 0,0 0 0 0,0 0 0 0,0 0 0 16,0 0 15-16,0 0-3 0,0 0 0 0,0 0 0 0,0 0 15 0,0 0 2 16,0 0 1-16,0 0 0 0,0 0-22 0,-7-7-8 15,7 1 0-15,-4-3 0 0,4-1 12 0,-3 1-3 16,-1 0-1-16,4-1 0 0,0-6 4 0,-4 7 0 16,4 0 0-16,-3-1 0 0,3 4 0 0,-4-3 0 15,4-1 0-15,-3 4 0 16,-1 0 22-16,1-1 5 0,-1-2 1 0,1 3 0 0,3-4-20 0,0 4-3 15,-4-7-1-15,1 13 0 0,3-9-16 0,0 9 0 0,-4-3 0 16,4 3 0-16,-3-6 0 0,-1-4 0 0,1 1 8 16,-1 6-8-16,4 3 0 0,-3-7 0 0,3 1 0 0,-4 0-9 15,1 0 9-15,3 6 0 0,0 0 8 0,0 0-8 16,0 0 9-16,-4-4-9 0,-3-2 12 0,3 3-12 16,4 3 31-16,-10-3-1 15,3 0 0-15,0 0 0 0,0 3-14 0,0 3-2 0,-4-3-1 0,0 3 0 16,1 0 2-16,3-3 0 0,-4 3 0 0,1 0 0 15,-1 4-15-15,0-4 11 0,1 0-11 0,-1 0 10 16,-3 3-10-16,4-3 0 0,3 4 0 0,-1-4 8 16,-2-3-8-16,3 6 0 0,0-3 0 0,7-3 0 15,0 0 0-15,0 0 0 0,-7 0 0 0,7 0 0 16,-7 6 0-16,7-6 0 0,0 0 0 0,0 0-11 16,0 0 2-16,-4 0 0 0,4 0 0 0,-7-6 0 15,7 6 0-15,-3-3 0 0,3-3 0 0,0-4 0 16,0 1-3-16,3-4-1 0,1 4 0 0,-1-4 0 0,1 1 13 15,-1-4 0-15,1 1 0 0,-1 5 0 16,1-2-27-16,-1 2-2 0,1 1-1 16,-4-1 0-16,0 4 30 0,0-3 0 0,0 2 0 0,0 1 0 0,0 0 20 0,0 6 9 15,0 0 3-15,0 0 0 0,0 0-3 0,0 0 0 16,0 0 0-16,0 0 0 0,-4-3 5 0,4 3 1 16,0 0 0-16,-7 3 0 0,7-3-35 0,-3 3 0 15,-4 3 0-15,0-3 0 0,3 4 0 0,-3-4 0 16,4 3 0-16,-5-3 0 0,8-3 0 0,-3 7 13 15,-4 2-2-15,0-3-1 0,3-3-10 0,1 4 0 16,-4-4-12-16,3 6 12 0,1-3 0 0,-4-2 0 16,3 5 0-16,1-3 8 0,-5 4 0 0,5-1-8 0,-1-3 12 15,-3 4-4-15,4 2-8 0,-1 1 10 0,1-1-10 16,-1-2 10-16,1-1-10 0,-1 7 0 0,4-4 0 0,-3-2 8 16,3 2-8-16,-4-2 0 15,4-4 0-15,-3 3 0 0,3 1 0 0,0-4 0 0,0 4 0 0,0-10 0 16,0 6 0-16,0-6 0 15,0 0 0-15,0 0 0 0,0 0 0 0,0 0 8 0,3 6-8 0,-3-6 8 16,0 0-8-16,0 0 0 0,0 0 9 0,7 3-9 16,-7-3 0-16,0 0 9 0,4 0-9 0,-4 0 0 15,7 0 12-15,-7 0-12 0,7 0 12 0,-4 0-12 16,1-6 9-16,-4 6-9 0,7 0 0 0,-7 0 9 16,3-3-9-16,-3 3 0 0,8-3 0 0,-8 3 0 15,7 0 0-15,0-3 0 0,0 3 0 0,0-4 0 16,-4 4 0-16,4 0 0 0,0 0 0 0,0 4 0 15,-3-4 0-15,3 3 0 0,0-3 0 0,0 3 0 16,0 0 0-16,0 3 0 0,-3-6 0 0,3 0 0 0,0 6 0 16,3-2-11-16,-2-4 3 0,-1 9 0 0,0-9 8 0,0 9 0 15,0-9 0-15,-4 0 0 0,4 7 0 0,0-4 0 16,4-3 0-16,-4 6 0 0,-3-3-18 0,3 4-5 16,0-4-1-16,-4-3 0 15,4 6-115-15,0-3-23 0</inkml:trace>
  <inkml:trace contextRef="#ctx0" brushRef="#br0" timeOffset="32824.26">17283 17491 778 0,'0'0'16'0,"0"0"4"0,-4-6-20 0,-3-1 0 0,3 1 0 15,-3 0 0-15,4 3 0 0,-4-4 0 0,3 1 0 16,-3 3-8-16,0-3 8 0,0 3 14 0,4-4-3 0,-4 4-1 16,-1-3 26-16,1 3 4 0,0-4 2 0,0 7 0 15,0-3 16-15,0-3 3 0,0 3 1 0,0 0 0 16,0 0-5-16,0-1-1 0,0 1 0 0,0-3 0 16,0 0-25-16,-4 0-6 0,1-1-1 0,-1 1 0 15,1 0-12-15,-5-4-4 0,1 4 0 0,0 0 0 16,0 0-8-16,-4-1 0 0,1-2 0 0,3 6 0 15,-4-4 29-15,-3-2 11 0,3 9 1 0,-3-9 1 16,3 9-24-16,-3-4-5 0,4-2-1 0,-5 6 0 16,5 0 0-16,-1 0 0 0,1 0 0 0,-1 0 0 15,-3 6 16-15,3-2 4 0,0-4 0 0,4 6 0 16,-3-3-16-16,-1-3-2 0,4 9-1 0,-4-9 0 16,4 10-1-16,0-10 0 0,0 9 0 0,0-9 0 15,0 10-4-15,0-7 0 0,0 3-8 0,-1-3 12 16,1 3-12-16,0-2 0 0,0-1 0 0,0 3 0 15,0-3 0-15,0 3 0 0,0-2 0 0,0 2 0 16,3 0 0-16,-3 0 0 0,3 1 0 0,1 2 0 16,-1-3 0-16,4-3 0 0,0 7 0 0,0-1 0 15,0-2 0-15,-4 2 0 0,8 0 0 0,-4-2 0 16,3 2 0-16,-3 0 0 0,4 1 0 0,-1-1 0 16,1 1 0-16,-1-1 0 0,0 0 0 0,4 1 0 15,-3 9 0-15,3-10 0 0,0 10 0 0,0-3 0 16,-4-4 0-16,4 4 0 0,0-1 8 0,0 1-8 0,-3-3 0 15,3 5 8-15,-4-2-8 0,1 3 0 16,-1-3 0-16,1-4 0 0,3 4 0 0,0 0 0 0,-4-4 0 0,4 7 0 16,0-10 0-16,0 10 0 0,0-6 0 0,0 2 0 0,0-5 0 0,0 2 0 15,-3 1 0-15,3-1 0 0,0-2 0 16,3 2 0-16,-3-2 0 0,0-1 0 0,4 1 0 16,-1-1 0-16,-3 4 8 0,4-1-8 0,-4-3 0 0,3 7 9 15,1-6-9-15,-4 8 0 0,3 1 0 16,-3 0 0-16,0-3 0 0,4 2 0 0,-4 4 0 15,0-3 0-15,0-6 0 0,3 6 0 0,-3-1 0 0,4-2 8 16,0 0 11-16,-1-4 1 0,1 1 1 0,3 3 0 16,-4-4-21-16,4 1 0 0,0-4 0 0,4 7 0 15,-4-4 0-15,4 1 0 0,-4-4 0 0,3 4 0 16,1-4 0-16,3 4-8 0,0-1 8 0,-3-2-8 16,3 5 8-16,0-2 0 0,0 3 0 0,3-4 0 15,-2 1 0-15,-1 2 0 0,3-2 0 0,1 2 0 16,0-2 8-16,-1 3-8 0,1-4 8 0,0 7-8 15,3-3 0-15,0-4 0 0,-3 1 0 0,3-1 0 16,3 1 0-16,1-1 0 0,3-2 0 0,1-1 0 16,-1 1 0-16,0-4 0 0,0-3 0 0,0 6 8 15,1-9-27-15,-1 7-5 0,0-4 0 0,0 3-1 16,1-6 25-16,-5 3-8 0,1-3 8 16,3 0 0-16,-3 0 0 0,0 0 0 0,-1 0 0 0,-3 0 0 15,4 0 0-15,3-3 0 0,-3 0 0 0,0 0 0 16,-1-7 0-16,1 7 0 0,0-6 0 0,-4 0 0 0,4-7 0 15,-1 6 0-15,-3-2 0 0,1-1 0 0,2-2 0 16,-2-1 0-16,-1-3-8 0,-4-3 8 0,1 3 0 0,0 1-10 0,3-1 10 16,-7-3 0-16,4 0 0 0,-1 3 0 0,-3-6 0 0,0 3 9 15,0 0 12-15,-3 3 3 0,3-6 0 0,0 3 0 32,0-3-24-32,-3 6 9 0,-4-3-9 0,4 0 0 0,-4 1 0 0,0-1 0 0,0 3 0 0,-7-3 0 15,3-3 11-15,-6 3-2 0,3 0 0 0,-7-3 0 16,0 6-9-16,0-6 0 0,-4 3 0 0,0 0 0 15,-3-6 0-15,-3 0 0 0,-1 6 9 0,0-7-9 16,1-2 11-16,-1-3-3 0,1 5 0 0,-1-2 0 16,-3 0 4-16,3-4 0 0,4 4 0 0,-4 3 0 15,4-1-12-15,0 7 0 16,0 4 9-16,0-1-9 0,0 3 0 0,0 0 9 0,0 4-9 0,-1 2 0 16,1 1 27-16,-3 0-2 0,3 2 0 0,-8 4 0 15,1-3-33-15,-3 6-8 0,2 0 0 0,-2 3-1 16,-5 0 9-16,-2 0 8 0,2 4-12 0,-2-1 12 15,3 0-10-15,3 0 10 0,-3 1-8 0,3-1 8 16,0 0 0-16,4 0 0 0,3-2 0 0,-3 2 8 16,7 0-29-16,-4 0-6 0,8 1-1 0,-4-4 0 15,0 3-88-15,3-6-19 0,-3 0-3 0</inkml:trace>
  <inkml:trace contextRef="#ctx0" brushRef="#br0" timeOffset="37065.94">18193 16682 790 0,'0'0'16'0,"0"0"4"0,0 0-20 0,0 0 0 0,0 0 0 0,0 0 0 16,0-6 15-16,3-1-2 0,-3 7 0 0,0 0 0 15,0 0 9-15,4-3 2 0,-4 3 0 0,0 0 0 16,0 0 8-16,0 0 3 0,0 0 0 0,0 0 0 16,0 0-2-16,0 0 0 0,0 0 0 0,0 0 0 15,0 0-17-15,0 0-3 0,0 0-1 0,0 0 0 16,0 0 12-16,0 0 1 0,0 0 1 0,0 0 0 15,0 0-8-15,0 0-2 0,0 3 0 0,0 10 0 16,0-7-4-16,0 4 0 0,3-1-1 0,-3 3 0 16,0-2-11-16,0 2 0 0,4 1 9 0,-4 0-9 15,3 2 0-15,-3-2 8 0,4 2-8 0,-4 1 0 16,0 0 8-16,3 3-8 0,-3-4 8 0,4 1-8 0,-1 0 10 0,-3-4-2 16,4 7-8-16,-4 0 12 0,4-4-12 0,-4 4 0 15,3-3 0-15,1 3 0 0,-1 0 8 0,1 6-8 16,3-10 0-16,-4 4 0 0,4 0 0 0,0 0 0 15,0 0 0-15,0-1 0 0,1 1 8 0,-5 0-8 16,4-3 0-16,0-4 0 0,0 4 0 0,-3 0 0 16,3-7-13-16,0 10 4 0,3-3 1 0,-2-4 0 15,-1 4 0-15,0-1 0 0,0-2 8 0,0-1 0 16,0 1 0-16,0 3 0 0,0-4 0 0,0 4 0 16,0 0 0-16,-3-4 0 0,3 4 0 0,-4-1 11 15,1 1-3-15,-1 0 0 0,1 3-8 0,-1-10 8 0,1 10-8 16,-4-3 8-16,3-4 5 0,-3 4 1 0,4-1 0 15,-4 1 0-15,3 3-14 0,1 0 9 0,-1-4-9 0,1 4 8 16,-1-3-8-16,1 3 0 0,-1-4 0 0,-3 1 0 16,4 3 0-16,0 3 0 0,-1-6 0 15,-3 2 0-15,4-2 0 0,-4-3 0 0,7-1 0 0,-7 4 0 16,3-4 18-16,1-2 2 0,-1 2 0 0,-3 1 0 16,0-4-20-16,4 1 0 0,-4-1 8 0,3 4-8 15,-3-1 0-15,0-2 0 0,-3-1 0 0,3 0 0 16,-4 1 0-16,4 5 0 0,-3 1 0 0,-1-3 0 15,4-1 10-15,-3 4-2 0,-4-4 0 0,3 1 0 16,1-4-8-16,-1 7 0 0,0-7 0 0,1 4 0 16,-1-4 0-16,1 1 0 0,-1-4 9 0,4-6-9 15,-3 6 20-15,-4 1 0 0,7-7 0 0,-7 6 0 16,3-3 11-16,4-3 1 16,-7 6 1-16,0-3 0 0,0 1-17 0,-4-4-3 0,11 0-1 0,-7 3 0 15,-3-3-4-15,-1 0-8 0,1 3 11 0,-1-3-11 0,1 0 8 16,2 3-8-16,-2 0 0 0,3 0 0 15,0 0 0-15,-4 4 0 0,4-4 0 0,-3 3 0 0,2-3-12 0,1-3 12 16,0 0-13-16,4 6 5 16,-4-2-3-16,0-4 0 0,0 6 0 0,0-3 0 15,0-3-19-15,-1 0-4 0,8 0-1 0</inkml:trace>
  <inkml:trace contextRef="#ctx0" brushRef="#br0" timeOffset="38065.25">20440 16418 1963 0,'-11'26'40'0,"8"-14"12"0,-1 1-42 0,4 2-10 0,0-2 0 0,0 6 0 16,0-1 0-16,-3 8 0 0,3-4-10 0,-4 3 10 16,1 6-16-16,-1 0 2 0,-3 7 1 0,0 3 0 31,0 3-22-31,-4 0-4 0,1-1-1 0,-4 4 0 0,3-3 20 0,-3 3 3 0,-4 0 1 0,4-3 0 15,4-3 16-15,-4-3 0 0,7-4 0 0,-1-6 0 16,-2-3 0-16,3-3 0 0,0-6 0 0,3-3 0 16,-3-1-52-16,4-6-11 15,3-6-1-15</inkml:trace>
  <inkml:trace contextRef="#ctx0" brushRef="#br0" timeOffset="38352.49">20165 16773 1854 0,'0'0'40'0,"0"0"9"0,0 0 2 0,0 0 1 15,0 0-41-15,0 0-11 0,0 0 0 0,0 0 0 0,0 0 40 0,0 0 5 16,7 0 2-16,-7 0 0 16,7 0-28-16,0 0-6 0,0 0-1 0,0 3 0 0,4 3 4 0,-1-3 1 15,4 7 0-15,0 2 0 16,1 4-9-16,-1-3-8 0,3 5 12 0,1 1-12 0,0 0 11 0,-4 6-11 15,3-3 10-15,1 0-10 0,0 0 8 16,-1 0-8-16,-3 0 0 0,4-3 9 0,0 6-9 0,-4-7 0 0,3 4 9 0,-3 0-9 16,1-6 0-1,-1-3 0-15,0 5 0 0,-4-5 8 0,1-4-18 0,-4 1-3 0,4-4-1 0,-4 0 0 32,0-3-42-32,0-3-8 0,-4 0-1 0</inkml:trace>
  <inkml:trace contextRef="#ctx0" brushRef="#br0" timeOffset="38850.16">20927 17046 1941 0,'0'0'82'0,"-4"6"-66"15,4-6 6-15,0 0 1 0,0 0 0 0,0 0 0 0,0 0-15 0,-7 0-8 16,7 0 10-16,0 0-10 0,-7-6 0 0,7 6-13 16,-7 0 1-16,7 0 0 0,0-10 3 0,0 10 1 15,0 0 0-15,0-3 0 0,0 3 8 0,0 0 9 16,0 0-1-16,0 0-8 0,0 0 19 0,4-6-3 16,3 6-1-16,0 0 0 0,-4 0-7 0,4 6 0 15,-3-3-8-15,3 3 12 0,-4-2-12 0,1 5 0 16,3 0 0-16,-3 1 0 15,-1 2 0-15,1-2 0 0,-1 5 0 0,-3-2 0 0,0 3 0 0,0-4 0 16,0 7 0-16,0 0 0 0,-3 0 0 16,-1 3 0-16,1 0 0 0,-1-1 0 0,0 1 0 0,-3 7 0 15,0-7 0-15,4 3 0 0,-4-3 18 0,3-4-2 0,1 1-1 0,-1 0 0 16,1-3 8-16,3-4 1 0,0 1 1 0,0-7 0 16,0-6-17-16,3 6-8 0,-3-6 0 0,7 3 8 15,0 1-8-15,4-8 0 0,-1 1-12 0,-2-3 12 16,2 0-15-16,1-4 5 0,3 1 1 0,-4 3 0 15,4-4 1-15,-3 1 0 0,0 3 0 0,-1-4 0 16,1 7 8-16,-4-3 0 0,0-4 0 0,0 7 0 16,0-3 0-16,0 3-16 0,-7 3 4 0,0 0 0 15,0 0-2-15,4-3-1 0,-4 3 0 0,0 0 0 16,0 0-17-16,0 0-3 16,0 0-1-16,0 0 0 0,0 0-24 0,0 0-6 0,0 0-1 0</inkml:trace>
  <inkml:trace contextRef="#ctx0" brushRef="#br0" timeOffset="39380.97">21431 17002 998 0,'0'0'20'0,"0"0"7"0,0 0-27 16,0 0 0-16,4-10 0 0,-1 4 0 0,-3 0 0 0,4-1 0 0,-4-2 0 0,3 3 0 16,-3 0 15-16,4-1-3 0,-4 1 0 0,3 0 0 15,-3 3 26-15,4-7 5 0,-1 10 1 0,-3 0 0 16,0-9-20-16,0 9-3 0,0 0-1 0,0 0 0 15,0 0 36-15,0 0 6 0,0 0 2 0,0 0 0 16,0 0-17-16,0 0-3 0,0 0-1 0,8 0 0 16,-8 0-15-16,7 0-2 0,-4 9-1 0,4-9 0 15,0 10-15-15,-3-7-10 0,3 3 12 0,3 0-12 16,-6-3 8-16,3 4-8 0,0 2 0 0,4-3 0 16,-4-3 0-16,0 4 0 0,0-1 0 0,0 0 0 15,0 1 20-15,0-1-2 0,0 3-1 0,0-6 0 16,-3 7-17-16,3-1 0 0,0-3 0 0,-4 4 0 15,4-1 0-15,0 1 15 0,-3-1-2 0,-1-3 0 0,1 4-13 16,-1 2 0-16,-3 1 0 0,4-1 0 16,-8 4 9-16,4-3 3 0,0 2 0 0,-3 1 0 0,-1 0-3 15,1 2 0-15,-1-2 0 0,1 0 0 16,-4-1-1-16,3-2-8 0,-3 6 12 0,4-10-4 16,-4 7-8-16,3 0 10 0,1-7-10 0,-1 0 10 0,4-9-10 0,-4 10 0 15,-3-7-10-15,7-3 10 16,0 0-49-16,0 0-4 0,-7 3-1 0</inkml:trace>
  <inkml:trace contextRef="#ctx0" brushRef="#br0" timeOffset="43899.33">22193 16080 1721 0,'-7'0'72'16,"0"0"-57"-16,0 3 22 0,4-3 5 15,-4 0 1-15,3 0 0 16,-3 0-27-16,0 3-4 0,-4 0-2 0,4 0 0 0,0 1-10 0,0-1 0 16,0 3 0-16,0-3 0 15,0 6 0-15,-4-5 12 0,4 5 0 0,-3 10 0 0,-1-3-12 0,4 2 0 16,-4 4 0-16,1 0 0 0,-1 3 0 15,1-3 8-15,-1 10-8 0,1-7 8 0,-1 0-8 0,4 0 0 0,0-6 0 0,0 6 8 16,0-6-8-16,0-1 0 0,0 1-12 16,3-3 12-16,-3-7-11 0,4 1 11 0,-1-1-8 15,1 0 8-15,3-9-8 0,0 0 8 0,0 0-8 16,0 0 8-16,0 0-12 0,0 0 4 0,0 0 0 0,3-9 0 31,4 6-12-31,-3-3-1 0,6-4-1 0,-3 1 0 0,7 3 22 0,-3-4 0 0,3 4 0 0,-3-3 0 16,3 2 12-16,0 1 8 0,3 3 0 0,-2 0 1 15,-1 3-21-15,0 0 0 0,3 0 0 0,-2 0 8 16,-1 3 4-16,0 3 0 0,0 0 1 0,-3 4 0 16,3-4 1-16,-4 3 0 0,4 1 0 0,-3-1 0 15,-1 10-1-15,1-10 0 0,0 10 0 0,-8-3 0 16,4 3 8-16,-3 3 2 0,-1 0 0 0,-3 3 0 16,-3 0-23-16,3-3 0 0,-4 6 0 0,1-3 8 15,-1 0-8-15,1 3 0 0,-4-6 0 0,3 3 0 16,-3-6-19-16,0-3-5 0,3 3 0 0,-3-4-1 15,7-5-12-15,-3-1-3 0,-1-2 0 0</inkml:trace>
  <inkml:trace contextRef="#ctx0" brushRef="#br0" timeOffset="44533.23">22627 15992 1858 0,'0'0'52'0,"0"0"13"16,7-6-52-16,0 3-13 0,0-4 0 0,0 1 0 15,0-3-19-15,1 2-6 0,-1-5-2 0,0 2 0 16,-4 1-23-16,1 3-5 0,-8-4-1 0,4 4 0 15,-7 0 20-15,0 0 3 0,0 2 1 0,0-2 0 0,7 6 44 0,-11 6 10 0,1-2 2 0,-4 2 0 16,3 0 36-16,0 0 8 0,-3 4 2 0,4 2 0 16,-4 1-21-16,0 3-4 0,-1-4-1 0,1 4 0 15,-3-1-25-15,3-2-6 0,3 6-1 0,-3-4 0 16,3 4-12-16,1-3 0 0,3 3 0 0,-4-4-10 16,4 4-3-16,0 0-1 15,3-3 0-15,1 3 0 0,-4-4 6 0,3 4 8 0,4-6-13 0,0 5 5 0,0 1 8 16,0 0 0-16,4 0 0 0,-1 0 0 0,1-4 0 15,-1 1 0-15,1-7 0 0,3 7 8 0,-3-6-8 0,3-1 0 16,3 0 0-16,-3 1 0 0,4-4 0 0,-1 0 0 16,1-3 0-16,-4-3 0 0,7 0 0 0,-3-3 0 15,3 0-8-15,0-3 8 16,0-4-28-16,4 1 0 0,-8 0 0 0,8-1 0 16,-4 1 13-16,4-1 3 0,-1 1 0 0,1 3 0 0,-4-4 12 0,0 4 0 15,4 0 0-15,-4 3 0 0,0 0 23 16,-3-1 7-16,6 1 2 0,-3 0 0 0,0 3-8 0,1 0-2 15,-1 3 0-15,0 0 0 0,-4 1 16 0,5-1 3 16,-5 3 1-16,-3 0 0 0,7 1-42 16,-7 2 0-16,0 3-13 0,4-2 3 0,-4-1 10 0,0 7 0 0,-3-4 0 0,3 1 0 15,-4 3 0-15,-3-4 0 0,4 4 0 0,-8 0 0 16,4-1 0-16,-3 4 0 0,-4 6 0 0,3-3 0 16,-3 0 0-16,-4 0 0 0,4 0 0 15,-3 0 0-15,-1 0 0 0,1-3 12 16,-1-1-2-16,-3-2-1 15,3-3-39-15,1-4-8 0,3 1-2 0,-4-1 0 16,4 0-89-16,7-9-19 0,0 0-3 0</inkml:trace>
  <inkml:trace contextRef="#ctx0" brushRef="#br0" timeOffset="48918.42">20204 17933 1036 0,'7'6'21'0,"0"-3"7"0,3-3-28 0,1 0 0 0,-1 0 0 0,8 0 0 0,-4 0 31 0,4-3 1 15,-1-3 0-15,1-3 0 0,0-1-24 0,3 4-8 16,-3-4 0-16,3 1 0 0,-4 0 0 0,1 2-21 16,0-2 3-16,-1 0 1 0,4 2 17 0,-3 1 14 15,0 3-2-15,-1-3-1 0,1-1 20 0,3 7 4 16,-3 0 1-16,7 0 0 15,-4 0 14-15,3-3 3 0,5 3 1 0,-1 0 0 0,0 0-35 0,7 0-7 16,-3 0-2-16,3-6 0 0,4 3 19 0,-4-3 4 16,8-7 1-16,-1 4 0 0,0-4-34 0,1 0 0 15,3-2 0-15,-4 2 0 16,4-6-24-16,0-3-11 0,0 10-2 0,-4-4-1 16,4 1 26-16,-4-1 12 0,4 0-12 0,-4 4 12 0,8 2 0 0,-4 1 0 15,-1-10 0-15,1 10 0 0,-3-1 0 0,-1 1 0 0,0-1 0 0,-3 4 0 16,0 0 0-16,0-4 0 0,3 1 0 0,-3 3 0 15,0 3 0-15,3-4 0 0,-7 1 0 0,4 0 0 16,-4 0 10-16,1-1-10 0,-1 4 12 0,-3-3-12 16,-1-3 0-16,1 2 0 0,0-2 0 0,0-1 0 15,-1 1 0-15,-2 0 0 0,-1-7 0 0,4 0 0 16,-4-3 8-16,4 1-8 0,-1-1 0 0,-3-3 0 16,8-6 0-16,-8 3 0 0,0-4 0 0,-3-2 0 15,3 3 32-15,-3-4 0 0,0 1 0 0,-4-3 0 16,3 5-32-16,1-2 0 0,3 0 0 0,-7-4 0 15,1 7 0-15,-1 0 0 0,0 0 0 0,0-1 0 16,4 4 8-16,-4-3 2 0,0-3 0 0,0 2 0 16,0 1 5-16,-3 0 1 0,0 0 0 0,-4 0 0 0,7 2-7 15,-7-5-1-15,4 9 0 0,-4-6 0 0,-4-3 20 16,5-4 3-16,-5 4 1 0,1-1 0 16,-1-2-32-16,-3 3-21 0,0-4 3 0,-3 4 1 15,0 2 27-15,-4-2 6 0,0 3 0 0,-4 0 1 0,0-1-17 0,-3 4 0 16,4 3 0-16,-4 0 0 0,3 4 36 0,-3-4 3 15,4 3 1-15,-4 0 0 16,3 3-2-16,1-2 0 0,-1 8 0 0,-3-9 0 16,3 10-22-16,-3 0-5 0,4-1-1 0,-4 1 0 15,0 2 0-15,0-2 0 0,0 0 0 0,-4 2 0 16,0-2-2-16,-3 0 0 0,0-1 0 0,0 1 0 16,-3-1-8-16,-5 7 0 0,5-6 0 0,-8-1 8 0,-3 4-8 15,-4-3 0-15,-3-1-10 0,-1 1 10 0,1 0-8 16,-4 2 8-16,1-2 0 0,-1-1-9 0,0 4 9 0,0-3 0 15,0 6 0-15,1-4 0 0,-1 7 0 0,4-3 0 16,-4-3 0-16,7 6 0 0,-3 0 0 0,3-3 8 0,4 3-8 16,-1 0 11-16,1 0 9 0,0 0 1 0,3 3 1 15,-3-3 0-15,0 0-22 0,3 6-12 0,0-3 2 0,-3-3 0 16,4 7 10 0,-5-4 14-16,5 3-3 0,-5 0-1 0,1-3-10 0,0 4 0 0,0-4 9 0,0 3-9 15,-1-3 0-15,-2 4 0 0,2-4 0 0,-2 3 0 16,-1 0 8-16,0 0-8 0,4 1 10 0,-4-1-10 15,4-3 0-15,-4 3 0 0,4-2 0 0,3 2 0 16,-3-3 0-16,3 3 0 0,1-3 0 0,-1 7 0 16,4-1 0-16,0-9 0 0,-1 10 0 0,1-1 0 15,0-3 0-15,3 4 0 0,1-1 0 0,-4-3 0 16,3 4 0-16,-7-4 0 0,8 3 0 0,-4 4 0 16,3-4 9-16,-3 1-9 0,-4 9 8 0,4-7-8 0,-4 1 0 0,4 2 0 15,-4-5 0-15,4 2 0 0,-4 4 0 0,4-7 0 16,0 7 0-16,0-7 0 0,0 4 0 0,0-4 0 15,-1 1 0-15,1-1 0 0,4 4 12 0,3-4-4 16,-4 1 0-16,4 2 0 0,-4-2-8 0,4-1 8 16,-4-3-8-16,4 0 8 0,4-2-8 0,-4 5 8 15,3-3-8-15,0-3 8 0,1 7-8 0,-4-1 0 16,3-6 0-16,-3 4 8 0,0-1-8 0,0 3 0 16,-4 1 0-16,4-1 0 15,-4 1 0-15,1-1 0 0,-1 0 0 0,-3 4 0 0,3-1 0 16,-3 4 0-16,0-3 0 0,3 5 0 0,1-5 0 0,-4 3 0 0,3-1 0 0,0-2 0 15,1-1 9-15,-1 4-9 16,0-6 10-16,4-1-10 0,0 3 28 0,0-2 0 0,0-1 0 0,0-2 0 16,3-1-28-16,-3 0 0 0,4 4 0 15,-1-4 0-15,0-3 0 0,1 3 0 0,-1-3 0 0,-3 4 0 16,3-4 0-16,-3 0 0 0,4 6 0 0,-1-2 0 16,-3-4 0-16,4 3 0 0,-1-3 0 0,-3-3 0 15,0 9 0-15,0 1 0 16,0-4 0-16,-1 4 0 0,5-4 0 0,-4 0 0 0,3 0 0 0,-3 4 0 15,3-4 0-15,1 0 0 0,3 1 0 0,-4 2 0 16,4-3 0-16,0-6 0 0,4 10 0 0,-5-10 0 16,1 9 0-16,0-9 0 0,4 10 0 0,-4-4 0 15,0-3 0-15,0 3 0 0,3-3 0 0,-3 4 0 16,4-1 0-16,-4-3 0 0,-1 3 0 0,1 1 0 0,0-1 0 16,0 0 0-16,0 0 8 0,0 1-8 15,-3-1 0-15,3 3 0 0,-4-2 0 0,4 2 0 16,-4 0 8-16,4 1 0 0,0-1-8 0,0 1 12 15,0-1-12-15,0 0 0 0,0-2 0 0,3 2 0 0,1-3 0 0,-1 4 0 16,4-1 0-16,-3-3 0 16,-1 4 0-16,4-1 0 0,0-2 0 0,-3 2 0 0,3 0 0 0,-4 1 0 15,4-1 0-15,-3 10 0 16,-1-6 0-16,1-1 0 0,-1 4 0 0,-3-4 0 0,4 4 0 0,-1-7 0 16,-3 10 0-16,3-3 0 15,1 3 0-15,-1-4 0 0,1 1-12 0,-4 3 12 0,3 0 0 0,-3-7 0 16,4 7 8-16,-1 0-8 0,-3-7 0 15,7 4 0-15,-3 0 0 0,3-4 0 0,0 4 0 0,0-4 0 0,3 1 0 0,-3 3 0 16,4-4 0 0,-1 1-10-16,1-1 10 0,3-2-12 0,-4 2 12 0,1 1 0 0,3-1 0 0,0 1 0 15,0-1 0-15,0 4 0 0,0-3 0 0,4 2 0 16,-4-2 0-16,0 3 0 0,3-4 0 0,-3 1 0 16,4 2 0-16,0-2 0 0,-1-4 0 0,1 7 0 15,-1-4 0-15,5 1 0 0,-1 0 0 0,-4-4 0 16,1 0-20-16,-1 1-1 0,1-1-1 0,0 1 0 15,-1-4 22-15,1 3 0 0,-1 1-9 0,-3-4 9 16,4-3 0-16,-4 6 0 0,0-2 0 0,0-4 0 16,0 6 0-16,-3-2 0 0,3-4 0 0,3 0 0 15,-6 0 8-15,3 0-8 0,0 0 0 0,-4 0 0 16,-3-3 19-16,4 7-3 0,-4-7 0 0,7 3 0 16,-7-3-28-16,4 6-5 0,-4-6-2 0,3 3 0 15,-3-3 8-15,4 6 2 0,-4-6 0 0,3 10 0 16,1-4-14-16,-4 4-2 0,3-7-1 0,1 6 0 31,-4 7-34-31,3-7-6 0,1 7-2 0,-4-4 0 0,0 4-127 0,3 0-25 0,-3-1-6 0</inkml:trace>
  <inkml:trace contextRef="#ctx0" brushRef="#br0" timeOffset="66221.97">11582 15537 787 0,'0'0'22'0,"0"0"6"0,0 0-28 0,0 0 0 0,0 0 0 0,0 0 0 16,0 0 12-16,0 0-4 0,-7-3 0 0,7 3 0 16,0 0-8-16,0 0-16 0,0 0 4 0,0 0 1 15,0 0 11-15,0 0 0 0,0 0 0 0,0 0 0 16,0 0-11-16,0 0 11 0,0 0-13 0,0 0 5 16,0 0 8-16,7 0 16 0,0 0-4 0,0 3-1 15,3-3 23-15,1 0 5 0,3 4 1 0,0-1 0 16,0 0-17-16,4-3-3 0,0 3-1 0,-1 0 0 15,1 0-6-15,3-3-1 0,-3 3 0 0,-4 0 0 16,7-3-12-16,-3 0 0 0,-1 0 0 0,1 4 0 16,-1-4 0-16,5 0 0 0,-1-4 0 0,-4 4 0 15,5-3 0-15,-1 0 11 0,0-3-11 0,-3 3 10 16,3-3-10-16,0 2 0 0,0-2 0 0,0 0 0 16,0 0 14-16,1-1-2 0,-5-2-1 0,4 0 0 15,-3 9-11-15,3-10 12 0,-3 7-12 0,-4-3 12 16,4-4 3-16,-1 10 1 0,1-6 0 0,0 0 0 0,-1 3 11 15,1-1 2-15,-1 1 1 0,5 0 0 0,-5 0-9 16,1 3-1-16,3-3-1 0,0 3 0 0,0 3-9 0,1-3-2 16,2 3 0-16,-3 0 0 0,1 0-8 0,2 1 0 15,1-1 0-15,0 0 0 0,-4 0 0 0,4 3 0 0,-1-6 0 16,1 0 0-16,0 0 0 0,-1 0 0 0,1 0 0 16,3-6 0-16,-3 0 0 0,3-4 0 0,-3-2 0 0,3-4 0 15,0 4 0-15,1-4 0 0,-1-3 0 16,0 0 0-16,0 7 0 0,-3-4 0 0,0 0 0 0,-1 4 0 15,-3-4 0-15,1 4 0 0,2-1 0 0,-6 4 0 16,7-1 11-16,-4 1-3 0,0-1-8 0,0 7 12 16,4-3 0-16,-4 3-1 0,0 0 0 0,4 0 0 15,-4 3-1-15,7 0 0 0,-3 0 0 0,0 0 0 16,3 0-10-16,0-3 12 0,0-1-12 0,1 1 12 16,-5 0-12-16,1 0 10 0,0 0-10 0,-1-3 10 15,1-1-2-15,-4 1 0 0,4-3 0 0,-4 2 0 16,0-2 12-16,-3 0 1 0,3 2 1 0,-3-2 0 15,-1-1 10-15,1 7 1 0,0-3 1 0,-1-3 0 16,-3 5-11-16,4 1-3 0,0-3 0 0,-4 3 0 16,0-3-20-16,-4 3 9 0,4-4-9 0,-3 4 0 15,0 0 0-15,-1 0 0 0,1 3 0 0,-4-3 0 16,3 3-11-16,1 0-2 0,-4 0-1 0,0 0 0 16,4 0-46-16,-4 0-8 0</inkml:trace>
  <inkml:trace contextRef="#ctx0" brushRef="#br0" timeOffset="68023.17">9137 14848 888 0,'0'0'25'0,"0"0"6"0,3-10-31 0,1 7 0 0,0-3 0 0,3 3 0 15,0-4 9-15,3 4-9 0,4 0 8 0,0-3-8 16,4 3 12-16,0-4-2 0,3 1-1 0,7 0 0 16,0-4 10-16,4 4 1 0,0-3 1 0,0-4 0 15,3 4-4-15,-3-7-1 0,3 7 0 0,-3-4 0 16,3 1-2-16,0-4-1 0,-3 3 0 0,3 1 0 15,-3 3-13-15,-4-4 9 0,4 0-9 0,-7 4 8 16,-4 0-8-16,0-1 0 0,0 1 0 0,-7-1 0 16,-3 1 0-16,-1 0-11 0,-3-7 3 0,-3 7 0 15,0-7-11-15,-4 3-1 0,0 1-1 0,-4-1 0 16,-3-2-8-16,-4 5-2 0,1-6 0 0,-1 4 0 0,-3 2 23 0,-4 4 8 0,4 0 0 16,-3 3-9-1,3 0 54-15,-4 0 11 0,0-1 3 0,4-2 0 0,0 6 25 0,0-3 4 0,0 0 2 16,3 0 0-16,4 3-32 0,0 0-6 0,7 0-2 0,0 0 0 15,0 0-38-15,0 0-12 0,0 0 8 0,0 0-8 16,0 0 0-16,0 0 0 0,0 0 0 0,7 3 0 16,0 0 0-16,4 0 0 0,-1 3-12 0,8-2 3 15,0-1 9-15,3 0 0 0,4-3 0 0,3 3 8 16,0-3-8-16,-3 3 8 0,3-3-8 0,0 0 8 16,-3 3-8-16,3-3 0 0,-7 3 0 0,4 0 8 15,-4 1-8-15,-3-1 0 0,-1 3 0 0,-3 3 0 16,-3 7 0-16,-4 3-16 0,-3 0 4 0,-4 6 0 15,-4 9-140-15,-3 4-29 0</inkml:trace>
  <inkml:trace contextRef="#ctx0" brushRef="#br0" timeOffset="74591.25">13769 14462 874 0,'0'0'36'0,"0"0"-28"16,0 0 47-16,0 0 9 0,0 0 3 0,0 0 0 15,0 0-27-15,0 0-4 0,0 0-2 0,0 0 0 16,0 0-16-16,0 0-3 0,0 0-1 0,0 0 0 16,0 0-3-16,0 0-1 0,0 0 0 0,0 0 0 15,0 0 5-15,0 0 1 0,0 0 0 0,0 0 0 16,0 0-6-16,0 0-1 0,0 0 0 0,0 0 0 16,0 0 8-16,0 0 2 0,0 0 0 0,0 0 0 15,0 0-3-15,0 0-1 0,0 0 0 0,0 0 0 16,0 0-15-16,7 0 9 0,-3 0-9 0,3-3 8 15,3 3-8-15,-3-6 8 0,4 6-8 0,-1 0 8 16,4 0 4-16,1 0 0 0,-1-4 0 0,3 4 0 16,-3 0-12-16,4 0 0 0,3 0 0 0,-3 4 0 15,-4-4 0-15,7 0 0 0,-7 0 0 0,4 0 0 0,-4 6 0 16,4-3 0-16,-4-3 0 0,0 6 0 0,0-3 0 16,0-3 0-16,0 7-14 0,0-4 5 0,0-3 17 0,1 3 4 15,-1 0 1-15,0 0 0 0,0-3-5 0,-4 0-8 0,5 3 11 16,-1-3-11-16,-4 0 8 0,1 0-8 15,-1-3 0-15,1 3 0 0,-4 0 8 0,0-3-8 0,0 3 0 16,-7 0 0-16,7 0 0 0,-7 0 0 0,4-6 0 0,-4 6 0 16,0 0 12-16,0 0-4 15,-4-3 0-15,1-4-8 0,-4 4 17 0,0-3-3 0,-4-3-1 0,0 9 0 16,1-10 1-16,-1 7 0 0,-3-3 0 0,0-1 0 16,0 1-2-16,3 3 0 0,-3-3 0 0,4 3 0 15,-1-4-4-15,1 4 0 0,2 3-8 0,8 0 12 16,-10-3-12-16,10 3 11 0,-7-3-11 0,7 3 10 15,0 0-10-15,0 0 0 0,0 0 0 0,0 0 0 16,0 0 0-16,0 0 0 0,0 0 0 0,0 0 0 16,0 0 0-16,0 0 0 0,0 0 0 0,0 0 0 15,0 0-9-15,0 0 9 0,7 0 0 0,0 0 0 16,4 0 0-16,-1 3 0 0,4 0 0 0,0 3 0 16,0 1 0-16,1-4 0 0,2 3 0 0,-3-3 0 15,4 0 0-15,0 4 0 0,-1-7 0 0,4 6 0 16,-3-3 0-16,3 3 0 0,-3-2 0 0,-1 2 0 15,1-3 0-15,0 3 0 0,-1-3 0 16,-3 4 0-16,4-4 0 0,-7 3 0 0,3 0 0 16,-4-3 0-16,1 1 0 0,0 2 0 0,-1-3 0 15,-3 0 0-15,0 0 0 0,-3 4 0 0,-1-4 0 0,-3-3 9 16,4 6-1-16,-4-6-8 0,3 3 12 0,-3-3-4 16,0 6 0-16,0-6-8 0,0 0 12 0,0 0-4 0,0 10 0 15,0-10-8-15,0 0 12 0,-7 6-4 0,0 3 4 0,0-5 0 16,4 2 0-16,-8-3 0 0,4 6 0 0,-4-2 1 0,1-4 0 0,-4 3 0 15,3-3 3-15,-6 10 1 0,2-7 0 0,-2 3 0 16,-1-2-17-16,4 2 0 0,-4 0 0 0,1 1 0 16,3-1 0-16,-4 4 0 0,0-4 0 0,4 4 0 15,-3-4 0-15,6 1 0 0,0-1 0 0,1-3 0 16,-1 4 0-16,4-7 0 0,0 3 0 0,0-3 0 16,7-3 0-16,0 0 0 0,0 0 0 0,0 0 0 15,0 0-25-15,0 0 1 0,0 0 0 0,0 0 0 16,0 0 7-16,0 0 1 0,0 0 1 0,0 0 0 15,0 0 15-15,0 0-11 0,0 0 11 0,0 0-10 16,0 0 10-16,0 0 0 0,0 0 0 0,0 0-8 16,0 0 8-16,0 0-13 0,0 0 5 0,0 0 8 15,0 0-32-15,0 0 0 0,0 0 1 0,7 3 0 16,0 0-121-16,-7-3-25 0</inkml:trace>
  <inkml:trace contextRef="#ctx0" brushRef="#br0" timeOffset="83375.48">15498 13719 839 0,'-11'0'17'0,"4"0"5"16,0 0-22-16,0 3 0 0,3 0 0 0,-3 0 0 15,4 0 11-15,-1 1-3 0,-3 2 0 0,4-3 0 16,-1 0-8-16,1-3 0 0,-5-3 0 0,5 3 0 15,-4-3 0-15,0 3-11 0,3 0 11 0,-3 3-8 0,0-3 8 0,0 0 11 16,0 0-3-16,0 3 0 0,0-3 13 0,0 0 3 16,3 3 0-16,-3-3 0 0,0 3 2 0,0-3 1 0,0 3 0 0,0 1 0 15,0-1-10-15,0 0-1 16,0 3-1-16,0 0 0 0,0 1-7 0,0-4-8 0,0 6 11 0,0 1-11 16,-4-1 10-16,4-3-10 0,-4-3 8 0,4 7-8 15,0-1 16-15,0 4-1 0,0-1-1 0,0 1 0 16,0-1-3-16,0 1-1 0,4-7 0 0,-1 10 0 15,0-4-10-15,1-2 0 0,-1 9 0 16,4-10 8-16,0 4-8 0,0-1 0 0,0 1 0 0,4-4 0 16,-4 4 0-16,3 2 0 0,-3-2 0 0,4 6 0 15,3-4 0-15,-3-2 0 0,3 3 0 0,3-1 0 16,-3-5 0-16,4 2 0 0,-4-6 0 0,7 4 0 16,-3-4 0-16,3-3 0 0,0 4 0 0,3-7-11 15,1 0-1-15,3-7 0 0,0 4 0 0</inkml:trace>
  <inkml:trace contextRef="#ctx0" brushRef="#br0" timeOffset="84136.28">15829 13738 1465 0,'-25'-7'30'0,"18"4"9"0,7 3-31 16,-7-3-8-16,7 3 0 0,0 0 0 0,0 0 0 0,-7 0 0 0,7 0 0 0,0 0 0 31,-7 0-20-31,7 0-6 0,0 0-1 0,-7 0 0 16,7 0-4-16,0 0-1 0,0 0 0 0,-3 6 0 0,-1 4 32 0,1-1 0 0,3 4 0 0,0-1 0 16,0 1 0-16,0 2 0 0,3-2 0 0,1 6 0 15,-1-3 0-15,1-1 0 0,-1-2 13 0,4-1-4 16,-3 1-1-16,3-4 0 0,0 1 0 0,-4-1 0 15,5-3-8-15,-5 4 0 0,-3-10 0 0,0 0-11 16,0 0 33-16,0 0 6 0,0 0 2 0,0 0 0 16,0 0-17-16,0 0-3 0,7-7-1 0,-3 4 0 15,-1-3-9-15,1-3 0 0,-4-1 0 0,3 1 0 16,1-1 0-16,-1-5 0 0,1-1 0 0,-1 0 0 16,1-6 0-16,3 4-12 0,0-1 0 0,0-3 1 15,0 0-1-15,4 3-1 0,3 3 0 0,0-2 0 16,-4-1-22-16,5 9-4 0,-1-5-1 15,0 2 0-15,0 1-35 0,0 2-7 0,-3 1-2 16,-1-1 0-16,1 4-45 0,-1 3-10 0,1-6-1 16,0 9-1-16,-4 0 62 0,0 0 13 0,0 6 2 0,0-3 1 15,0 0 127-15,-4 3 24 0,4 1 6 0,0 2 1 16,-3 0 18-16,3 4 4 0,-3 0 1 0,-1 2 0 16,4-2-50-16,-3 2-11 0,3-2-1 0,0 6-1 15,0-3-38-15,0-4-7 0,0 4-2 0,0-4 0 16,0 1-8-16,0-4 0 0,0-3 0 0,0-2 0 0,0 5-8 0,0-3-4 15,0-3-1-15,0 4 0 16,0-4 13-16,1-6 0 0,-1 3-10 0,0-7 10 0,0-2 8 0,0 6 7 0,0-3 1 16,0 2 0-16,-4-5-16 0,4 3 9 0,-3 0-9 15,3-4 8-15,-3 7-8 0,3-3 0 16,-4-4 0-16,1 4-11 0,-4-3 11 0,0 2 0 0,0-2 0 16,3 3-8-16,-3-4 8 0,0 1-8 0,-3 3 8 0,3-4-8 15,-4 1 8-15,1 6 0 0,-1-7 0 0,1 4-8 16,-1 0 8-16,1-1 0 0,3 7-9 0,-4-3 9 15,0-3 11-15,4 6 6 0,0 0 2 0,0 0 0 32,-7 0-3-32,0-3 0 0,0 3 0 0,0 3 0 0,-3 0-6 0,3 3-2 0,-4 4 0 0,0-1 0 15,1 4 10-15,-1 6 2 0,-3-4 0 0,4 1 0 16,-1 0-1-16,0-1 0 0,4 1 0 0,4-3 0 16,-4-1-19-16,7 1 0 0,0-4 0 0,0 7 0 15,3-10-56 1,1 3-9-16,3-5-2 0</inkml:trace>
  <inkml:trace contextRef="#ctx0" brushRef="#br0" timeOffset="84479.32">16531 13518 1652 0,'0'0'36'0,"0"0"8"0,0 0 2 0,0 0 0 0,0 0-37 0,0 0-9 0,0 0 0 0,0 0 0 0,-3 6 0 0,3-6 0 15,0 0-10-15,0 0 10 16,0 0-47-16,0 0-3 0,0 0-1 0,-4 4 0 16,4-4 15-16,0 0 4 0,-7 9 0 0,4-3 0 15,3-6 0-15,0 0 0 0,0 10 0 0,0-7 0 0,0-3 51 0,0 9 10 0,3-3 3 16,1-2 0 0,-1 5-32-16,1-6 0 0,-4-3 0 0,7 6 0 0,0-2 12 0,0 2-3 0,0-3-1 0,3 3 0 15,1-6-8-15,0 3-11 0,-4 0 3 0,3 1 0 16,-3-1 0-16,4 0 0 0,-4 0 0 0,0 3 0 15,0-3 8-15,0 4-8 0,0-4 8 0,-3 0-8 16,3 6 8-16,-4 1 0 0,-3-4 0 0,4 3 0 16,-4 1 0-16,0-1-8 0,0 1 8 0,0 2-8 15,-4-2-2-15,-3-1 0 16,4 4 0-16,-4-1 0 0,3-2-8 0,-3 2-2 0,4-3 0 0,-1 1 0 16,0-7-24-1,1 6-6-15,3-9-1 0</inkml:trace>
  <inkml:trace contextRef="#ctx0" brushRef="#br0" timeOffset="84777.7">16768 13459 1608 0,'0'0'45'16,"0"0"11"-16,0 0-44 0,0 0-12 0,0 0 0 0,0 0 0 15,0 0 13-15,0 0 1 0,0 0 0 0,0 0 0 16,0 0-14-16,0 0 0 0,0 0 8 0,0 0-8 0,0 0 0 0,0 0 0 15,0 0 0-15,0 0 0 16,0 0 0-16,0 6 0 0,3 0 0 0,4 0 0 0,-3 4 8 16,3-4-8-16,0 7 11 0,0-4-11 0,0 0 8 0,0 1-8 15,-4-1 0-15,5 4 0 0,-1-4 0 0,3 1 0 0,-3 2 0 0,4-2 0 16,-1-1 0-16,1 0 0 0,0 4 0 0,-1-4 0 16,-3 1 0-16,0-4-11 0,0 3 0 0,0 1 0 15,0-1-3-15,0 7-1 16,-3-4 0-16,-4 4 0 0,0-3-5 0,-4-1-2 0,4 1 0 0,-7-1 0 31,4 1-29-31,-4 2-5 0,0-2-2 0</inkml:trace>
  <inkml:trace contextRef="#ctx0" brushRef="#br0" timeOffset="85784.57">15981 14926 801 0,'0'0'16'0,"3"3"5"0,4 3-21 0,-3-2 0 0,3-1 0 0,-7-3 0 15,4 3 30-15,-4-3 2 0,7 6 0 0,-7-6 0 16,0 0-32-16,0 0 0 0,0 0 0 0,0 0 0 16,3 3 14-16,-3-3-3 0,0 0-1 0,0 0 0 15,0 0 35-15,0 0 7 0,0 0 2 0,0 0 0 16,0 0-43-16,4-9-11 0,-1 6 0 0,-3-4 0 16,4-2 0-16,-4 3 0 0,0-4 0 0,0 4 0 15,3 0 0-15,-3-1 0 0,0-2 0 0,4 3 0 16,-4 0 0-16,3-1 0 0,-3 1 0 0,0 6 0 15,0 0 0-15,4-3 0 0,-4 3 0 0,0 0 0 16,7-6 12-16,-7 6 0 0,3 0 0 0,4 0 0 16,1 0-4-16,-1 6 0 0,0-6 0 0,0 3 0 15,3-3-8-15,-3 6 8 0,0-6-8 0,4 0 8 16,-4 0-8-16,4 0 0 0,-1 0 0 0,1 0 0 16,-1 0 0-16,1-6 0 0,-4 6 0 0,4-3-11 15,-1-3 11-15,-3 6 0 0,0-4 0 0,0-2 0 16,4 3 0-16,-8-3 0 0,4 6 0 0,-7 0 0 15,8-3 0-15,-8 3 0 0,0 0 0 0,7 0 0 16,-7 0 0-16,3 0 0 0,-3 0 0 0,7 0 0 16,-7 0 0-16,0 0 8 0,7 0-8 0,-7 0 11 15,7 3-11-15,0-3 0 0,0 6 0 0,-7-6-11 0,4 3 11 16,-4-3 0-16,7 6 0 0,-3-2 0 16,3 2 0-16,0-3 0 0,0 3 0 0,0-3 0 0,0 1 0 0,3-4 0 15,1 3 0-15,-4-3 0 0,4 0 0 0,-1 0 0 16,1 0 0-16,-1 0 0 0,-3 0 0 0,0 0 0 15,0 3 0-15,4-3 0 0,-4 3 0 0,4 0 0 0,-1 0 0 16,1 0-8-16,-1 0-10 0,1-3-2 0,3 4 0 16,-3-8 0-1,3 1-19-15,-4 0-4 0,5-3-1 0,-1-3 0 16,0-4-6-16,3 4-2 0,-2-10 0 0,-1 6 0 0,0-2 36 0,0 2 6 16,0-3 2-16,-3 4 0 0,-1 2 32 0,1-2 6 0,-1 6 2 0,-3-4 0 15,0 1 35-15,-3 9 7 0,3-3 2 0,-7 3 0 16,0 0-29-16,7 0-6 0,0 3-1 0,-3-3 0 15,3 6-25-15,-4-3-6 0,1 7-1 0,-1 2 0 16,1-2 0-16,-1-1 0 0,1 0 0 0,-1 4 0 16,4-4-8-16,1 1 0 0,-1-4 0 0,3 0 0 15,-3-3 0-15,4-3 0 0,-1 0 0 0,4 0 0 16,-3 0 0-16,0 0 8 0,3 0-8 0,-4-3 8 16,4-3-8-16,-3-3 0 0,3-1-12 0,-3-2 12 15,3 2 0-15,-4 1 0 0,1-1 0 0,0 1 0 16,-1 0-11-16,1-1-1 0,-1-2 0 0,1 2 0 15,0 1-12-15,-4-1-4 0,0 4 0 0,0-3 0 16,-4 6-19-16,4-4-4 0,-3 4-1 0</inkml:trace>
  <inkml:trace contextRef="#ctx0" brushRef="#br0" timeOffset="87794.7">17911 13368 709 0,'7'0'15'0,"3"0"3"0,1-3 1 0,3-1 2 16,3 4-21-16,1-3 0 0,3 0 0 0,0 0 0 0,1 3 15 0,-1-3-2 16,4 0 0-16,-4 0 0 15,7 3-13-15,0-4 0 0,0 4 0 0,4-3 0 0,-4 0 33 0,4 3 1 16,3-3 0-16,-3 3 0 16,3-3 22-16,-3 0 5 0,0 3 1 0,3-3 0 0,-3-4-40 15,3 7-8-15,-3 7-2 0,3-7 0 0,0 0-3 0,-3 0-1 0,3-7 0 0,4 7 0 16,-3 0-8-16,-1 0 0 0,0-3 0 15,0-3 0-15,1 3 0 0,-1-3 0 0,0 6 0 16,1 0 0-16,2-10 0 0,1 10 0 0,0-3 0 16,0-3 0-16,7 3 0 15,-4-4 0-15,4 1 0 0,0 0 0 0,3-4 10 0,-3 1 0 16,3 3 0-16,1-4 0 0,-1 1-10 0,4-1 12 16,0 1-12-16,0-3 12 0,-4 2-12 0,1 1 0 0,-1-1 0 0,-3-2 0 15,3-4 12-15,1 0 0 16,-1 1 0-16,0-1 0 0,1 4-12 0,-1-7 12 0,-3 0-12 0,-7 6 12 15,3-5-12-15,-3-1 10 0,-4-3-10 0,4-3 10 16,-4 3 15-16,4-6 3 0,0 2 1 0,-4-2 0 16,1-3 1-16,-1-1 0 0,0-2 0 0,-7-4 0 15,-3-2-10-15,-4 2-3 0,-3-6 0 16,-1 0 0-16,-2-3 2 0,-5 0 0 0,-3-3 0 0,0 6 0 0,-3 0-8 16,-4-3-2-16,-4 6 0 0,-3-3 0 0,-3 1 0 0,-1-1 0 15,-7 0 0-15,1 0 0 0,-4 3 8 16,-4 4 2-16,-3-1 0 0,-1 3 0 15,-2 1-19-15,-1 3 0 0,4 2-8 0,-4 1 8 16,-3 0 0-16,-1 0 10 0,1-1 0 0,-4 8 0 16,-7-1-10-16,1-4 0 0,-8 8 0 0,-4-4 0 0,-3 3 0 0,0 3 8 15,-7 4-8-15,0 2 8 16,-7-2-19-16,-3-1-4 0,-5 4-1 0,1-4 0 0,4 4 8 0,-1 3 8 16,-3-1-13-16,3 1 5 15,4 3 8-15,0 3 0 0,-3 0 0 0,6 3 0 0,0 0 0 0,4 0 0 0,4 0 0 0,-1 1-8 16,4 2 8-1,0 3 0-15,4 1 0 0,0-1 0 0,3 4 12 0,3-4 4 0,-6 0 0 0,3 1 1 16,0 5-29-16,4-2-7 0,-1 9-1 16,-3-6 0-16,7-1 10 0,-3 4 2 0,0-3 0 0,3 3 0 15,-4-1 8-15,5 1 0 0,2 3 0 0,8 0-8 16,3 3 8-16,0 0 0 0,4-3-9 0,3 10 9 16,1-1 0-16,6 3 0 0,1 1-9 0,2 3 9 15,1 2 0-15,4 1-8 0,3 3 8 0,3 0 0 16,1-6-10-16,3 9 10 0,0-7-8 0,3 4 8 15,1-3-8-15,3 3 8 0,3 0-8 16,1 0 8-16,-1-4 0 0,5-2 0 16,-1 0 0-16,0-4 0 0,3 4 0 0,5-4 0 0,-1 4 0 15,3 0 8-15,1-4-8 0,3 7 0 0,1-7 0 16,2 4 8-16,1-7-8 0,0 10 0 0,0-6 0 0,-1-4 0 16,5-3 0-16,-5 0 0 0,5-6 0 0,2 0 0 0,-2-6 0 0,-1 3 0 15,4-10-8-15,-4 7 8 0,4-4-8 0,-4-2 8 16,0-4-8-16,-3 0 8 0,0 1 0 0,-4-4 0 15,0 0 9-15,1-3-9 16,-5 0 11-16,1 0-11 0,3 0 10 0,-7 0-10 16,4 0 12-16,-4-3-3 0,0 3-1 0,-3 0 0 15,0-3-8-15,-1 3 0 0,-3 0 0 16,-3-4-11-16,3 1 11 0,-7 0 0 0,0 3 8 0,0 0-8 0,0 0 0 0,-7 0 0 16,0 0 0-16,0 0 0 0,4-3 0 0,-4 3 0 15,0 0 0-15,0 0 0 0,0 0 0 16,0 0 0-16,7 0 0 0,-7 0 0 0,0 0 0 0,0 0 0 15,0 0 0-15,0 0 0 0,0 0 0 0,0 0-20 0,0 0 4 0,0 0 1 32,0 0-33-32,4 6-6 0,-4 1-2 0</inkml:trace>
  <inkml:trace contextRef="#ctx0" brushRef="#br0" timeOffset="97212.1">20225 12985 1177 0,'0'0'25'0,"0"0"6"0,0 0 1 0,0 0 2 0,0 0-34 0,0 0 0 0,0 0 0 0,0 0 0 16,0 0-35-16,0 0-13 0,0 0-4 0,0 0 0 16,0 0 26-16,0 0 5 0,0 0 1 0,0 0 0 0,0 0 30 0,0 0 6 15,0 0 2-15,0 0 0 0,0 0 37 0,0 0 7 16,0 0 2-16,0 0 0 15,0 0-2-15,0 0 0 0,0 0 0 0,0 0 0 16,0 0-5-16,0 0-1 0,0 0 0 0,0 0 0 0,0 10-7 0,0-4-1 16,0-6-1-16,0 0 0 0,0 9-13 0,0-9-2 15,0 6-1-15,0-6 0 0,3 7-4 0,-3-7-1 16,0 0 0-16,0 0 0 0,0 0-11 0,0 0-3 0,0 0 0 0,0 0 0 16,0 0-3-16,0 0-1 0,0 0 0 15,0 0 0-15,0 0 0 0,0 0 0 0,0 0 0 0,0 0 0 16,0 0 6-16,0 0 1 0,0 0 0 0,0 0 0 15,0 0-3-15,0 0 0 0,0 0 0 0,0 0 0 16,0 0 1-16,0 0 0 0,0 0 0 0,0 0 0 16,-3 9-13-16,3-9 9 0,0 0-9 0,0 0 8 15,0 0-8-15,0 0 0 0,0 0 0 0,0 0 0 16,0 0 0-16,0 0 0 0,0 0 0 0,0 0 0 16,0 0-10-16,0 0 10 0,0 0 0 0,0 0-9 15,0 0 9-15,0 0 0 0,0 0-9 0,0 0 9 16,0 0 0-16,0 0 0 0,0 0-9 0,0 0 9 15,0 0 0-15,0 0-8 0,0 0 8 0,0 0 0 16,0 0-10-16,0 0 10 0,0 0-8 0,0 0 8 16,0 0-16-16,0 0 1 0,0 0 1 0,0 0 0 15,0 0-14-15,0 0-2 0,0 0-1 0,0 0 0 16,0 0-24-16,0 0-5 0,0 0 0 0,0 0-509 16,0 0-102-16</inkml:trace>
  <inkml:trace contextRef="#ctx0" brushRef="#br0" timeOffset="102225.62">14810 12490 816 0,'0'0'16'0,"0"0"6"0,0 0-22 0,0 0 0 0,0 0 0 0,0 0 0 15,0 0 28-15,0 0 2 0,0 0 0 0,0 0 0 16,0 0-4-16,0 0-1 0,0 0 0 0,0 0 0 16,0 0-25-16,0 0 0 0,0 0 0 0,0 0 0 15,0 0 0-15,0 0 0 0,0 0 0 0,0 0 0 0,0 0 0 0,0 0-17 16,0 0 4-16,0 0 1 16,0 0-21-16,0 0-4 0,0 0-1 0</inkml:trace>
  <inkml:trace contextRef="#ctx0" brushRef="#br0" timeOffset="105634.73">15759 14424 1228 0,'0'0'35'0,"0"0"7"16,0 0-34-16,0 0-8 0,0 0 0 0,0 0 0 0,0 0-17 0,0 0-6 0,3-6-1 0,1 0 0 31,-1 3-17-31,1-4-4 0,-1 1-1 0,1 0 0 0,3 3 30 0,-7 3 7 0,3-7 1 0,4 4 0 16,0 0 49-16,1-3 11 0,2 3 1 0,1-4 1 15,3 4-13-15,3-6-2 0,5 6-1 0,-1-3 0 16,3-4-14-16,5 1-4 0,2-1 0 0,-2 1 0 16,2-4-20-16,5 4 8 15,-1 0-8-15,0-1 0 0,1 1 0 0,-1-4 8 0,4 4-8 0,-4-1 0 16,0 1 13-16,4 0-1 0,0-1-1 0,-4 1 0 16,4 2 16-16,0-2 3 0,-4 3 1 0,0 0 0 15,4-1-5-15,-4-2-1 0,1 3 0 0,-1-4 0 16,0 1-13-16,4-1-2 0,0 1-1 0,0-7 0 15,-4 7-9-15,0-1 0 0,0-2 0 0,-3-1 0 16,-4 4 0-16,1-4 12 0,-1 1-4 0,-4-4 0 16,1 7 5-16,-4-4 1 0,-3 4 0 0,0-1 0 0,-1 7 15 0,-3-3 3 15,0 3 1-15,-3-3 0 0,0 2-18 0,-4 4-4 16,0-6-1-16,0 6 0 0,-7 0-10 0,0 0 0 16,7 0 9-16,-7 0-9 0,0 0 0 0,0 0 8 15,0 0-8-15,0 0 0 0,0 0 0 0,0 0 8 16,0 0-8-16,0 0 0 15,0 0 0-15,0 0 0 0,0 0 0 0,0 0 8 0,0 0-8 0,0 0 0 16,0 0 0-16,0 0 0 0,0 0 0 0,0 0 0 0,0 0 0 16,3 0 0-16,-3 0 0 0,7 0 0 15,-7 0 0-15,8-3 0 0,-5 0 0 0,4 0 0 0,0-3 0 16,0 2 0-16,4 4 0 0,-4-3 0 16,0 3 0-16,0-3 0 0,4 0 0 0,-4 3 8 0,3-3-8 0,-3-3 8 15,4 2-8-15,-4 1 0 0,3 3-11 0,-3-3 11 16,4 3 0-16,-4-3 0 0,0 0 0 0,0 0 0 15,0 0 0-15,0 0 0 0,0-1 0 0,-3 4 0 16,-1-6 0-16,-3 6 0 0,0 0 0 0,0 0 0 16,0 0 0-16,0 0 0 0,0 0 0 0,0 0 0 15,0 0 0-15,0 0 0 0,0 0 0 0,0 0 0 16,0 0 0-16,4 0 0 0,-4 0 0 0,0 0 0 16,0 0 0-16,0 0 0 0,0 0 0 0,0 0 0 15,0 0-16-15,0 0 4 0,0 0 0 0,0 0 0 16,0 0-34-16,0 0-6 15,0 0-2-15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19:12:03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6389 17858 771 0,'0'0'32'16,"0"0"-32"-1,0 0 55-15,0 0 4 0,0 0 1 0,0 0 0 16,0 0-13-16,0 0-3 0,10 0 0 0,-3 0 0 16,-3 0-17-16,3 3-4 0,4-3-1 0,-4 3 0 0,3 3-10 0,8 0-1 15,-4 4-1-15,4-4 0 0,3 4 2 0,0 2 0 0,-3-2 0 0,6-1 0 31,5 7 4-31,-1-4 2 0,4-2 0 0,-1 2 0 0,5 1-18 0,2-4-12 0,-2 4 1 0,2-1 1 32,1-2 18-32,0-1 3 0,3 0 1 0,-3 1 0 0,-4-1-12 0,4 1-17 0,-3 2 4 15,-1-6 1-15,-7 1 12 0,7-1 16 0,-3-3-3 0,0 0-1 16,-4 0-12-16,4 0 0 0,-4-6 0 0,7 3 0 16,-10-6 20-16,0 3 0 0,3 0 1 0,-3-3 0 15,3-1-1-15,-7 1-1 0,4-3 0 0,-1-1 0 16,1 7-4-16,0-3-1 0,-8-4 0 0,5 7 0 15,-1-3 3-15,0-3 1 0,0 9 0 0,-3-7 0 16,-1 4-10-16,-3-3-8 0,1 3 9 0,-1 0-9 16,3-1 19-16,-6 1-3 0,-1 0 0 0,1 3 0 15,0 0 0-15,3-3 0 0,-11 3 0 0,4 0 0 0,4 0 2 16,-8 0 0-16,5 0 0 0,-5 0 0 16,4 0-18-16,-7 0 0 0,0 0 0 0,0 0 0 0,7 6 0 0,-3-3-16 15,3 4 5-15,-4-4 1 16,1 0-18-16,-1 3-3 0,-3-6-1 0</inkml:trace>
  <inkml:trace contextRef="#ctx0" brushRef="#br0" timeOffset="2497.51">7698 6451 558 0,'0'0'24'0,"0"0"-24"16,0 9 38-16,-4-3 3 0,4-6 1 0,-3 4 0 15,-1 5-17-15,4 0-3 0,0-9-1 0,-3 10 0 16,3-10-9-16,0 6-3 0,0-6 0 0,0 6 0 16,0-6-1-16,0 0 0 0,0 0 0 0,0 7 0 15,0-7 3-15,0 0 0 0,0 0 0 0,0 0 0 16,7 0 5-16,-4 0 0 0,4 0 1 0,0-4 0 15,4 1-7-15,-4 0-2 0,0 0 0 0,0 0 0 16,0-3 0-16,0 3 0 0,0-4 0 0,0 1 0 16,7 3-8-16,-7-3 0 0,0 2 0 0,4-2 0 15,0 6 0-15,-1-3-14 0,4-3 3 0,-3 3 1 16,3-4-3-16,0 7-1 0,0-3 0 0,0 3 0 16,-3-6 2-16,3 6 1 15,0 0 0-15,-3 6 0 0,3-3 11 0,0-3 0 0,-4 7 0 16,1-4-8-16,0 6 8 0,-1-3 0 0,-3 4 0 15,0-1 0-15,0 4 20 0,4-4-1 0,-4 1 0 16,0-1 0-16,0 0-11 0,4 4-8 0,-4-4 12 16,3 1-12-16,1-1 8 0,0-3-8 0,-1-2 0 0,4 5 0 15,0-9 15-15,4 0-4 0,3 0-1 0,-3-3 0 0,3-3-10 0,-3 2 8 16,6-5-8-16,-3 3 8 16,4-7-8-16,0 4 0 0,0-4 9 0,-1 4-9 15,-3-4 8-15,4 1-8 0,-4 2 8 0,-3-2-8 16,0 2 0-16,-1 1 0 0,-3 0 0 0,0-1 0 0,0 1 8 0,-3 3 4 15,3 2 1-15,0-2 0 0,-3 6 3 16,-1-3 0-16,5 3 0 0,-5 3 0 0,-3 3-8 0,4 1-8 0,-4-1 11 0,0 0-11 16,0-3 15-16,4 7-4 15,-4-4-1-15,3 3 0 0,4 1-10 0,-3-7 12 0,3 6-12 0,0-5 12 16,0 2-12-16,4-3 0 0,-1 3 0 0,5-3 8 16,-1 4-8-16,0-7 8 0,-3 0-8 0,3 0 8 15,0 0-8 1,0 0 0-16,4-4 0 0,-4 1 8 0,0 3-8 15,0-3 12-15,0 0-12 0,4 3 12 0,-4-3-12 0,1 3 8 16,-1 3-8-16,0 0 8 0,-3-3-8 16,3 3-11-16,3 4 3 0,-2 2 0 0,2-3 8 0,-3-3 0 15,1 4 0-15,-1-1 0 0,0 0 0 0,0 0 0 16,-3 1 0-16,3-1 0 0,0-3 0 0,0 3 0 0,-3-2 0 16,-1 2 0-16,5-3 0 0,-5-3 8 0,4 0-8 0,1 0 11 15,-5 0 5-15,4 0 2 0,1-3 0 0,-1-3 0 0,0 6-2 16,0 0 0-16,0 0 0 0,-3 0 0 15,3 0-16-15,-3 0 8 0,3 0-8 0,-4 0 0 16,5 6 8-16,-8-3-8 0,3-3 0 0,-2 0 0 16,2 0 8-16,1 0-8 0,-1 0 0 0,1 0 0 15,0 0 0-15,-1 0 0 0,-3-3 0 0,4 3 0 16,3-6 13-16,-3 2-4 0,3-2-1 0,0-3 0 0,0 2-8 0,1-2 0 16,-1 0 0-16,0-1 0 15,4-2 0-15,-4 2 0 0,3 1 0 0,-2 0-11 0,-1-4 11 0,0 10 0 16,-3-3 0-16,-1-4 0 15,-3 7 0-15,0-3 0 0,1 3 0 0,-5-4 0 16,4 4 0-16,-3-3 0 0,3 6 0 0,-3 0 0 16,-4-3 0-16,3 3 0 0,1-3 0 0,-1 0 0 0,-3 3 0 15,0 0 0-15,4 0 0 0,-4-4-8 0,0 4 8 16,4 0 0-16,-4-3 8 0,0 3-8 0,3-3 0 0,-3 3 0 0,-7 0-10 0,8-3 10 16,-1 3-16-16,3-3 3 0,-3 0 1 0,-7 3 0 31,7 0-12-31,0 3-3 0,-7-3 0 0,0 0 0 15,7 3-23-15,-7-3-5 0</inkml:trace>
  <inkml:trace contextRef="#ctx0" brushRef="#br0" timeOffset="11231.41">8477 9398 581 0,'0'0'24'15,"0"0"-24"1,-7 3 43-16,7-3 3 0,-7 7 1 0,0-4 0 0,7-3-23 0,-7 9-4 16,0-3 0-16,0-3-1 0,0 7-19 0,0-10 0 0,-4 6 8 0,4-3-8 15,0 7 0-15,0-7 0 0,-4 0 8 0,4 3-8 16,-3 1 8-16,3 2-8 0,0-3 9 0,-4-3-9 15,11-3 14-15,-10 7-3 0,-1-1-1 0,4-3 0 16,7-3 2-16,0 0 1 0,-11 6 0 0,11-6 0 16,0 0-13-16,0 0 9 0,0 0-9 0,0 0 8 15,0 0-8-15,-7-6 8 0,4 0-8 0,-1 3 8 16,4 3-8-16,-3-10 0 0,3 4-12 0,0-3 12 16,-7 5 0-16,7 4 0 0,-4-6 0 0,4 6 0 15,0 0 0-15,-3-6 0 0,3 6 0 0,-7 0 0 16,-4 0 0-16,4 0 0 0,-4 3 0 0,1 0 0 15,-1 7-9-15,-3 2 9 0,0 1 0 0,0 2 0 16,-4 1 0-16,4-4 0 0,-4 4 0 0,4-3 0 16,-3 2 0-16,3 1 0 0,-1-7 0 0,1 1 0 15,4-1 15-15,-1-2-3 0,1-1-1 0,3 0 0 0,-1 0-11 16,1-3 12-16,7-3-12 0,-7 0 12 16,4 0-12-16,3 0 12 0,0 0-12 0,0 0 12 0,0 0-12 0,0 0 8 15,-7-6-8-15,3-3 8 16,1 3-8-16,-1-4 0 0,1 4 0 0,3-4 0 0,-4 1 0 0,1 0 0 15,-1-1 0-15,-3-2 8 16,4 9 6-16,-1-7 1 0,4 10 0 0,0 0 0 0,0 0 10 0,-7-6 3 16,0 3 0-16,0-4 0 15,7 7-28-15,-7 7 8 0,3-4-8 0,-6-3 0 0,3 9 0 16,0-2 0-16,-1-4 0 0,1 6 0 16,4-3 0-16,-1 4 0 0,-3-1 0 0,7-3 0 15,0-6-37-15,0 10-7 0</inkml:trace>
  <inkml:trace contextRef="#ctx0" brushRef="#br0" timeOffset="17546.75">18683 7181 1033 0,'0'-12'21'0,"0"-1"6"0,4 4-27 0,-4-4 0 0,3 1 0 0,-3-4 0 16,0 4 11-16,0-4-3 0,-3 0-8 0,-4-3 12 15,0 1-12-15,-4-4 0 0,-3-3-9 0,0-1 9 16,-4 1-9-16,0-3 9 0,-3 0-8 0,0-7 8 0,-7 7 9 0,0-3 7 16,-8-1 2-16,1-2 0 15,-4 9 10-15,1-3 3 0,-1 3 0 0,-4-4 0 0,1 7-15 0,-4 0-4 16,0 1 0-16,-3 5 0 16,0 0 7-16,-4 1 1 0,-4 2 0 0,4 4 0 0,0-1-8 0,4 7-2 15,0 3 0-15,3 0 0 0,0 0-10 16,0 3 8-16,4 3-8 0,-1-2 8 0,1 5-8 15,0 7 0-15,3-4 0 0,0 1 8 0,0 2-8 0,0 4 0 16,4 3 0-16,0-3 8 0,0 6-8 0,-1 0 0 0,1-3 0 16,3 3-11-16,1 10 11 15,-5-4 0-15,4 7 0 0,1 2 0 0,-1 4 9 0,4 3 4 0,-4-3 1 0,7 16 0 16,-3-4-14-16,7 10 8 0,-4 3-8 0,8 3 0 16,-1 7 14-16,0 2-3 0,4 7-1 0,4-3 0 15,3 5-10-15,0 1 10 0,7-3-10 0,0 6 10 16,3-3-2-16,4 0 0 0,4 0 0 0,3 0 0 15,3-3-8-15,5 0 0 0,-1-4-12 0,3 1 12 16,5-4-18-16,-1-2 4 16,0-1 1-16,7-3 0 0,-3-6-1 0,3 0 0 0,-3 4 0 0,3-11 0 15,1 4 14-15,3-6-9 0,-1-4 9 0,1 1-8 16,0-7 8-16,3-3 0 0,4-7 10 0,-3-2-10 16,2-3 11-16,1-7-11 0,0-3 12 0,0-6-12 15,0-4 8-15,3-2-8 0,1-4 0 0,-1-2 0 0,4-4 9 0,0-3-9 16,3-7 0-16,-3-5 9 15,0 3 2-15,4-4 0 0,-1-3 0 0,-3-6 0 0,7 0-3 0,0-9 0 16,0 0 0-16,3-4 0 16,1-6-8-16,-4-2 0 0,3-4 0 0,1-4 0 0,-1-2 0 0,1-3 0 15,-4-4 0-15,3 4 0 16,-6-4 0-16,3-3 0 0,-7-3 0 0,3 1 0 0,0-1 0 0,-6 0 0 16,-1-3 0-16,-3 6 0 15,-4-3 8-15,1 1 0 0,-4-1 0 16,-1 6 0-16,-6 1 12 0,0-7 1 15,-4 0 1-15,-3 3 0 0,-4-3-3 0,-3 4-1 16,-8-7 0-16,1 6 0 0,-11-9-6 0,0 3 0 16,-7-6-1-16,-7 2 0 0,-4-2-11 0,-7 0-16 15,-3 0 4-15,-7-4 1 0,-1 4-2 0,-6-3-1 0,0 6 0 0,-4-1 0 16,0 4 25-16,-3 4 5 0,-1-4 0 0,1 12 1 0,-7 1-17 0,-1 6 0 0,-3 3 0 0,-3 6 0 16,-1 9-9-16,1 4 9 0,-1 6-8 0,1 3 8 15,-8 7 0-15,4 3 0 0,-7 5 0 0,7 4 0 16,-4 4-8-16,1 5 8 15,3 7-8-15,0 2 8 0,0 4 0 0,7 3 0 0,0 4 0 16,7 2 0-16,-4 0-44 16,8 7-4-16,3 0-1 0</inkml:trace>
  <inkml:trace contextRef="#ctx0" brushRef="#br0" timeOffset="23285.44">21893 8047 436 0,'0'0'8'0,"0"0"4"16,-3 6-12-16,3-6 0 0,0 6 0 0,0-6 0 0,-4 10 44 0,4-10 7 0,0 0 1 0,0 0 0 15,0 0-16-15,0 0-2 0,0 0-1 0,0 0 0 32,0 0-6-32,0 0-2 0,0 0 0 0,0 0 0 0,0 0-5 0,0 0-2 0,0 0 0 0,0 0 0 15,0 0-18-15,0 0 0 0,0 0 0 0,0 0 0 16,-7-3 0-16,0-4 8 0,4 4-8 0,-1-6 10 16,1-1-10-16,-1 1 8 0,1-7-8 0,3 7 8 15,0-4-8-15,0 1 0 0,0-4-12 0,-4 0 12 16,4 1 0-16,-3-4 12 0,3 0 0 0,0 3 0 15,0-2-1-15,0 2 0 0,0-3 0 0,-4 0 0 16,4 4-11-16,0-1 8 0,-4-6-8 0,4 9 8 16,-3-2 0-16,3-1 0 0,-4 4 0 0,4-1 0 15,0 0 4-15,0 4 0 0,-3 0 0 0,3 2 0 16,0-2 12-16,-4 6 2 0,4 3 1 16,0 0 0-16,0 0-6 0,0 0-1 0,-3-6 0 0,3 6 0 15,0 0 2-15,0 0 0 0,0 0 0 0,0 0 0 16,-7 0-9-16,0 6-1 0,7-6-1 0,-7 3 0 15,0-3-11-15,0 9 0 0,-1-2 0 0,1-1 8 0,4 3-8 0,-4 1 0 16,0 2 0-16,0-2 8 16,3-1-8-16,-3-3 10 0,7-6-10 0,-7 10 10 0,7-10-10 0,-3 9 0 15,3-9-12-15,-4 6 12 16,4-6-12-16,0 0 12 0,0 0-10 0,0 0 10 0,0 0-9 0,0 0 9 16,0 0-8-16,0 0 8 15,0 0 0-15,0 0-10 0,7 0 10 0,-3-6 0 0,6 3-21 0,-3-3 2 16,7-4 1-16,-3 1 0 0,0 0 0 15,3-4 0-15,0 4 0 0,0-1 0 0,0 1 8 0,0-1 2 0,0 1 0 16,0 0 0-16,0-1 8 0,-3 1 11 16,0-1-3-16,3 7 0 0,-4-3-8 0,-3 0 8 0,0 3-8 0,4-1 8 15,-4 1 0-15,-3 3 0 0,-4 0 0 0,7-3 0 16,0 0 0-16,-7 3 0 0,10 0 0 16,-10 0 0-16,7 3-8 0,-7-3 8 0,7 3-8 0,0 0 8 15,-3 4-8-15,3-4 0 0,0 3 0 0,0 0 8 16,0 4-8-16,0-1 8 0,0 1-8 0,-3 5 8 15,3 1-8-15,0 0 0 0,4 2 0 0,-1 4 8 16,1-3-8-16,-1 9 0 0,4-3 0 0,-3 1-388 16,3 2-69-16</inkml:trace>
  <inkml:trace contextRef="#ctx0" brushRef="#br0" timeOffset="24768.76">21777 10107 705 0,'0'0'14'0,"0"0"6"0,0 0-20 15,0 0 0-15,0 0 0 0,0 0 0 0,-7-3 39 0,3-4 4 0,1 1 1 0,-1 0 0 16,1-4-6-16,-1 7-1 0,4-6 0 0,-3 3 0 16,3-4-20-16,0 1-4 0,0-4-1 0,0-6 0 15,0 1-12-15,0-1 0 0,0-3 0 0,0-3 0 16,3 0 0-16,-3 0 11 0,0-4-11 0,-3-2 10 15,3 0 15-15,0 2 3 0,3 1 1 0,-3-6 0 16,4 5 1-16,-4 4 0 0,0 0 0 0,3 0 0 16,-3 3-2-16,4 3 0 0,-4 1 0 0,0 5 0 15,3 1-28-15,-3 2 0 0,4 4 0 0,-4 6 0 16,0-6 0-16,0 6 0 0,0 0-13 0,0 0 4 16,0 0 1-16,0 0 0 0,0 0 0 0,0 0 0 15,0 0-4-15,0 0 0 0,0 0 0 0,0 0 0 16,0 0 12-16,-7 0 0 0,0 3 0 0,0 3 0 0,7-6 0 15,-7 3 11-15,0 3-3 0,0 1 0 0,0-1 0 0,7-6 0 16,-8 6 0-16,1-3 0 0,7-3 3 0,-3 4 0 16,-4 5 0-16,7-9 0 0,0 0-2 0,0 0 0 15,0 0 0-15,-4 0 0 0,4 0-9 0,0 0 0 16,0 0 0-16,0 0 0 0,0 0 0 0,0 0 0 16,-7 0 0-16,7 0 0 0,0 0 0 0,0 0 0 15,0-6 0-15,0 6-11 0,4-7 11 0,3-2-8 16,-4 0 8-16,1-1-8 15,3 4 8-15,4-3 0 0,-4 2 0 0,3 1 0 0,1-3 0 0,-1 2-8 16,1-2 8-16,-1-1-8 0,1 10 8 16,3-9-8-16,-3 0 8 0,-1 9-8 0,1-10 8 0,0 10 0 0,-1-3 0 0,1 0 0 31,-1-3 0-31,4 3 0 0,-3-4 0 0,-4 4-8 0,4 6 8 0,-4 0 0 0,3 1 0 0,4 5 0 16,-3-3 0-16,0 4 0 0,3 5 0 0,-4-2-8 15,4 3 8-15,-3 2 0 0,3-5 0 0,-3 3-8 31,3 2-24-31,-4 4-5 0</inkml:trace>
  <inkml:trace contextRef="#ctx0" brushRef="#br0" timeOffset="26985.86">21597 12659 930 0,'0'0'19'0,"0"0"5"0,0 0-24 0,0 0 0 0,0 0 0 0,0 0 0 15,0 0 29-15,0 0 1 0,4 0 0 0,3-9 0 16,-4 9-15-16,4-10-3 16,0 7-1-16,4-3 0 0,3-4 14 0,-3 7 3 0,-1 0 1 0,4-3 0 15,4-4-13-15,-4 7-4 0,0-3 0 0,4 3 0 16,-1 0 0-16,5 3 0 0,-5 0 0 0,4-3 0 16,-3 3-12-16,3 0 0 0,4 0 0 0,-4 0 0 15,0 3 19-15,4 3 1 0,0-3 0 0,-1 3 0 16,4 1-7-16,4-1-1 0,4 3 0 0,-1 1 0 15,4-4-12-15,-1-3 0 0,5 7 0 0,-4 5 0 16,3-12 0-16,0 7 0 0,1-4 0 0,2 0 0 16,1-2 0-16,0-4-16 0,0-4 3 0,0 4 1 0,-4 0 12 15,1 0 16-15,-5-3-3 0,1 0-1 0,-4 0 0 16,-3 0-1-16,3 3 0 0,-3-3 0 0,0-4 11 0,-4 4 2 16,7-3 1-16,-6 6 0 15,-1-3 3-15,-7-3 0 0,4 6 0 16,-4-4 0-16,0-2-28 0,-3 6 0 15,-4 0 0-15,0-3 0 0,-3 3 0 0,-1-6 0 16,1 6 0-16,-4 0 0 0,0 0 0 0,-4-3 0 16,-3 3 0-16,0 0 0 0,0 0 0 0,0 0 0 15,0 0 0-15,0 0 0 0,0 0 12 0,0 0-4 0,0 0 0 0,0 0 0 0,0 0-8 0,0 0 0 16,0 0 0-16,0 0 0 16,0 0-21-16,0 0-7 0,0 0 0 0,0 0-1 15,0 0-11-15,0 0-3 0,-7-7 0 0,0 7-577 0</inkml:trace>
  <inkml:trace contextRef="#ctx0" brushRef="#br0" timeOffset="31620.34">21071 15396 642 0,'0'0'13'0,"0"0"3"0,0 0-16 0,0 0 0 0,0 0 0 0,0 0 0 16,0 0 33-16,0 0 3 0,0 0 1 0,0 0 0 15,0 0-5-15,0 0-2 0,-3-6 0 0,3 0 0 16,-4-1-19-16,4-2-11 0,0 6 12 0,0 3-12 16,0-6 0-16,4-4 0 0,-4 7 0 0,0 3 0 15,0-6 14-15,3 3-4 0,-3 3-1 0,0-7 0 16,0 7 3-16,0-6 0 0,0 6 0 0,0 0 0 15,0 0-12-15,0 0 10 0,0 0-10 0,0 0 10 16,0 0-10-16,0 0 0 0,0 0 0 0,7 0 0 16,-7 0 0-16,8 3 0 0,-5 0 0 0,4 4 8 15,0-4-8-15,-3 6 8 0,3-2-8 0,0 2 8 0,0 0 4 0,0 1 1 0,0-1 0 16,4 4 0-16,-4-4 11 0,3 1 1 0,1-1 1 16,-1 0 0-16,1-2-16 0,3-1-10 15,-3 0 12-15,3-3-12 0,0-3 13 0,0 0-4 0,0 0-1 16,0-3 0-16,-3 0 5 15,3-3 1-15,0-1 0 0,-3 1 0 0,3-3-2 0,-4-4 0 0,1 1 0 16,3-4 0-16,-7 3-12 0,4-5 9 0,-1 5-9 0,-3-6 8 16,4 4-8-16,-4-1 0 0,0 0 0 0,0 4 8 15,0-4-8-15,0-3 0 0,0 7 0 0,-3-4 0 16,-1 0 0-16,4 1 8 0,0-1-8 0,-3 0 8 16,3 1 0-16,-4-4-8 0,1 6 12 0,-4-2-4 15,3-4-8-15,-3 0 8 0,4 0-8 0,-4 0 8 16,0-3-8-16,-4 0 0 0,4 1 0 0,-7-1 8 15,4 0 0-15,-4 0 0 0,0-3 0 0,0 3 0 16,-4 0-8-16,4 0 12 0,-3 0-12 0,-1 3 12 16,0 0-12-16,1 0 0 0,-1 4 0 0,1-1 8 15,-4 0-8-15,-1 4 0 0,1-1 0 0,0 4 8 16,0-1-8-16,-4 1 0 0,4 0 9 0,0 2-9 16,-3-2 17-16,-1 9-1 0,-3-3 0 0,3-3 0 15,0 6-2-15,-3 0-1 0,4 0 0 0,-4 6 0 0,-1-3-13 0,5-3 11 16,-4 6-11-16,-1-3 10 15,5 7-10-15,-1-1 8 0,0 1-8 0,1 2 8 0,-1-2-8 0,1 5 0 16,2 1 0-16,-2 0 0 0,3 2 0 0,-4 1 0 16,4 0 0-16,0 0 0 15,3 6 0-15,1-3 8 0,3 0 0 0,0 6 0 0,7 3-8 16,0 1-11-16,3-1 3 0,1-3 0 0,3 7 8 16,3-4 0-16,4 0 0 0,4 1 0 0,3 2-13 0,0 1-7 15,8-7-2-15,-1 7 0 16,7-7-107-16,0-3-22 0</inkml:trace>
  <inkml:trace contextRef="#ctx0" brushRef="#br0" timeOffset="33507.22">22539 15346 953 0,'0'0'40'15,"0"0"-32"1,0 0 4-16,0 0 0 0,0 0 0 0,0 0 0 16,0 0 16-16,0 0 3 0,0 0 1 0,0 0 0 15,0 0 6-15,7 0 2 0,-7 0 0 0,7 3 0 16,-3-3-20-16,3 0-3 0,0 7-1 0,-4-4 0 16,4-3-16-16,-3 0-16 0,3 6 4 0,0-3 0 0,0-3 12 0,4 6 0 0,-1-3 0 15,4 7 0-15,-3-7 23 16,3 0 7-16,0 0 2 0,4 0 0 0,-4 1-21 0,3-1-11 0,1-3 12 0,-4 0-12 31,4 0 18-31,-1 0-3 0,-2-3-1 0,2-1 0 0,-3 4 23 0,0-3 5 16,1 0 1-16,-1 0 0 0,3 0-25 0,-3-7-5 0,1 10-1 15,-1-9 0-15,0 9 0 0,0-9-1 0,-4 6 0 0,5-4 0 16,-1-2-11-16,0-1 0 0,0 4 0 16,0-3 8-16,0-4-8 15,0 1 0-15,0-1 0 0,0-3 0 0,1-2 0 0,2-1 0 0,-3 0 0 0,-3 7-11 16,3-7 11-16,-3-3 0 0,-1 3 0 0,1-6 0 15,-1 6 0-15,-3-6 0 0,-3 0 0 0,-1 0 0 16,1 0 0-16,-4 0 0 0,0-4 8 0,-4 4-8 16,1 0 14-16,-4-3-2 0,3 0 0 0,-3 9 0 15,0-6-12-15,-3-3 0 0,-1 3 8 0,1-4-8 16,-5 7 0-16,-2-3 0 0,-1 3 8 0,4 0-8 16,-4 4 0-16,-3-1-10 0,4 0 2 0,-1 3 0 15,-3 1 16-15,3 2 3 0,-3 4 1 0,3-1 0 16,1 4-12-16,-4 3 0 0,3 0 0 0,-3 6 0 15,0 0 18-15,-1 3 2 0,-2 4 0 0,-1-1 0 16,0 4-20-16,1 2 0 0,-1 1 0 0,0 3 0 16,4 0 10-16,-4 3-2 0,4-4 0 0,0 4 0 15,0 0 0-15,3 3-8 0,1 0 12 0,2 4-4 0,1-4-8 0,-3 3 0 16,6 0 0-16,-3 0 0 16,7 1 0-16,-4-1 0 0,4 0 0 0,0-6 0 15,4 3 0-15,-1-3-9 0,1-3 9 0,3 0-13 16,3-4-33-16,1 1-6 0,6-7-2 0</inkml:trace>
  <inkml:trace contextRef="#ctx0" brushRef="#br0" timeOffset="39304.08">15035 9439 1071 0,'-10'0'30'0,"3"0"7"0,-4 0-29 0,11 0-8 0,-7-3 0 0,7 3 0 16,-10 0 38-16,10 0 6 0,-8 0 2 0,8 0 0 16,-7-7-26-16,7 7-4 0,0 0-2 0,0 0 0 15,0 0 8-15,0 0 2 0,0 0 0 0,0 0 0 16,0 0-24-16,0 0-15 0,0 0 3 0,11 0 0 16,3 0 38-16,0 0 8 0,7-9 2 0,1 6 0 0,6-3 0 0,4-4 0 15,-1-2 0-15,5-1 0 16,-1-3-17-16,4 4-3 0,-1-1-1 0,-2 1 0 0,3-1-7 0,-4-2 0 15,0-4-8-15,0 3 12 16,1 0 1-16,-5 1 0 0,-2-1 0 0,-1 4 0 0,4-4 1 0,-8 6 0 16,-3-5 0-16,-3 5 0 15,3 1-2-15,-3-4-1 0,0 1 0 0,-4 3 0 0,0 2 0 0,-4-2 0 16,1 3 0-16,0-1 0 16,-4 1-11-16,0 3 10 0,0-3-10 0,-7 6 10 0,0 0-10 15,0 0 0-15,0 0 0 0,0 0 0 0,0 0 0 0,0 0 0 16,0 0 9-16,0 0-9 0,3-4 8 0,-3 4-8 0,0 0 8 15,0 0-8-15,0 0 0 0,0 0 0 16,7-6 0-16,-7 6 0 0,0 0-16 0,0 0 1 0,0 0 1 0,0-3 0 31,0 3-39-31,0 0-8 0,0 0-2 0</inkml:trace>
  <inkml:trace contextRef="#ctx0" brushRef="#br0" timeOffset="39879.04">15600 9627 1105 0,'3'-3'47'16,"4"-3"-38"-16,0 2 3 0,1 4 0 0,-1 0 0 0,0 0 0 15,0 0 9-15,0-6 3 0,0 0 0 0,-4 3 0 16,4 3-8-16,-7 0-2 0,7-3 0 0,1 0 0 16,-1-1-5-16,0 4-1 0,0 0 0 0,0 0 0 15,0-3 8-15,0-3 2 0,0 0 0 0,3 3 0 16,-2-4 2-16,-1-2 1 0,3 6 0 0,-3-4 0 15,0-5 20-15,-3-1 4 0,3 7 1 0,-4 0 0 16,4-4-26-16,-7 4-6 0,4-3-1 0,0-1 0 16,-4 4 3-16,0 6 0 0,0 0 0 0,0 0 0 15,0 0-7-15,0-6-1 0,0 6 0 0,0 0 0 16,0 0-8-16,0 0 0 0,0 0 0 0,0 0 0 16,0 0-11-16,0 0-4 0,-4 3-1 0,-3 6 0 15,3 1-12-15,4-1-4 0,0-3 0 0,-3 4 0 16,6-1-101-16,-3-2-21 0</inkml:trace>
  <inkml:trace contextRef="#ctx0" brushRef="#br0" timeOffset="52307.7">21890 17278 117 0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19:13:49.9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24987 1418 866 0,'-7'19'36'15,"0"-3"-28"1,4 12 12-16,-1-3 2 0,1 3 1 0,-1 1 0 0,1 11 2 0,-1 4 1 16,4 6 0-16,0 13 0 15,0 0 5-15,0 18 1 0,-4 4 0 0,1 9 0 0,3 13-5 0,-4-1-1 16,1 7 0-16,3 3 0 15,-4-3-14-15,4-3-4 0,-3-4 0 0,3 7 0 0,0-16 7 0,-4 1 1 16,4-4 0-16,0-7 0 0,0-8 25 0,4-4 6 16,-4-6 1-16,3-9 0 0,1 2 0 0,3-8 0 15,-4 2 0-15,5-9 0 0,-1-6-24 0,3-3-5 0,-3-4-1 16,4-3 0 0,-4-2-38-16,3-7-7 0,1 0-1 0</inkml:trace>
  <inkml:trace contextRef="#ctx0" brushRef="#br0" timeOffset="1712.26">24825 1393 946 0,'25'-9'20'0,"-15"-1"4"0,1 7-24 0,3 0 0 0,7-3 0 0,-3 3 0 16,3 3 54-16,0-10 6 0,4 10 2 0,-4-9 0 16,7 3-29-16,0 2-5 0,8 1-2 0,-1 0 0 15,4 3-8-15,3-12-2 0,0 12 0 0,11-10 0 16,4 7-4-16,3-3-2 0,7-4 0 0,0 7 0 15,7-3-10-15,0 3 0 0,7-6 9 0,-3 2-9 16,6 4 0-16,-2-6 0 0,-1 2 0 0,3 1 0 16,5 3 8-16,-1-6-8 0,3 2 10 0,5 1-10 15,2 3 13-15,-2 3-3 0,3-6-1 0,-1 3 0 16,1 3-9-16,0 0 12 0,0 0-12 0,-1-7 12 16,-2 4-12-16,-5 3 0 0,-2-6 0 0,-1 6 0 15,0-3 0-15,-7 3 10 0,0 0-10 0,0-7 10 16,-7 7-10-16,4 0 0 0,0-3-10 0,-8-3 10 15,1 6 0-15,-8 0 0 0,1 0 0 0,-4 0 0 0,-4 0 0 16,-3 0 0-16,-3 0 0 0,-1 0 0 0,-3 0 0 16,-4 6 0-16,0-3 0 0,-6 4 10 0,-5-7-10 0,1 3 0 0,-4 6 0 0,-3-2 0 31,0 2 0-31,-4-6 0 0,0 3 0 0,-3 1 0 0,-1-4 0 0,1 3 0 16,-4-3 0-16,-3 3 0 0,-1 1 0 0,1-4 0 0,0 3 0 15,-1-3 0-15,-3 4 11 0,4-4-3 0,-4 3-8 0,0 3 12 16,3-6-12-16,-3 4 0 0,1 2 0 15,-1 1 0-15,3-1 0 0,-6 0-10 0,3-9 10 0,0 3-12 16,-4 1 12-16,4 5 0 0,-3 0 0 16,-1 7 0-16,1 0 8 0,0-1-8 0,-1 14 10 0,-3-10-10 15,0 15 0-15,-3-6 0 0,-1 7 0 0,0 2 0 16,-3 10 12-16,-3 0-3 0,-1 4-1 0,1 5 0 16,-8 10-8-16,4-7 0 0,-7 14 0 0,3-8 0 15,0 1 0-15,4 3 0 0,0-9 0 0,0 2 0 16,4-2 0-16,-1 3 0 0,4-10 0 0,0 7-11 15,3 2 19-15,1-5 3 0,3 6 1 0,-4-1 0 16,4 1-12-16,0-3 10 0,4 2-10 0,-4-5 10 16,0 2 2-16,3 4 1 0,-3-3 0 0,4-1 0 15,-1-2-4-15,1 2-1 0,-1 1 0 0,1-10 0 16,-1 6-8-16,1-6 0 0,0 4 0 0,-1-4 8 16,1-3-8-16,-1 0 0 0,1 0 0 0,3-3 0 15,-4 0 0-15,1 0 18 0,3-7-3 0,-4 4-1 16,4-3 23-16,-3-1 5 0,3-2 1 0,0-1 0 15,-3 1-35-15,3-4-8 0,0-6 0 0,-4 0 0 0,1-3 14 16,3-3 1-16,-4-3 0 0,1 9 0 16,-4-13-2-16,3-2 0 0,1 5 0 0,-4-5 0 0,0-1-3 0,3-2-1 15,-3-1 0-15,0-6 0 0,0 9-9 0,0-9 0 16,0 0 9-16,-3 3-9 0,3-3 0 16,0 0 9-16,0 7-9 0,0-7 0 0,-7 6 12 0,3 0-4 0,-3-6 0 0,0 10-8 15,0-10 11-15,-3 9-11 0,-1-9 10 0,0 9-10 16,-3-9 8-16,0 10-8 0,0-10 0 15,-4 9 9-15,1-9-1 0,-1 7-8 0,-7-1 12 0,1-6-4 16,-1 3-8-16,-3-3 0 0,0 0 0 0,-4 0 0 16,-3 0 0-16,-1 0 0 0,-2-3 0 0,-1 0 0 15,-4 0 0-15,-2-4-11 0,2 4 11 0,-3-3-12 16,-3-4 12-16,0 7 8 0,-4-3-8 0,0-3 11 16,-4 9-11-16,1-10 0 0,-1 10 0 0,-3-6 0 15,4 3 0-15,-8-3 0 0,4-1 0 0,-7 1 0 16,4 0 12-16,-8-1-4 0,4 4 0 0,-3-3 0 15,-4 3-8-15,-4-3-14 0,1-4 3 0,-1 1 1 16,4 6 10-16,0-4 0 0,7-2 0 0,-4 6 0 16,8-7 0-16,-4 4 0 0,7 6 0 0,-4 0 0 15,4 0 0-15,0-3 0 0,4 3 0 0,-4-6 8 16,7 6-8-16,-4 0 0 0,5 0 0 0,-1 0 0 16,0 0 0-16,3 0 0 0,-3 0 0 0,0 6 0 15,1-6 0-15,-1 3 0 0,-4-3 0 0,4 0 0 16,0 6 0-16,4-2 0 0,0-4 0 0,3 6 0 15,0-6 0-15,4 0 0 0,-1 3 0 0,1-3 0 16,7 0 0-16,3 6 0 0,4-3 0 0,-1-3 0 16,5 0 0-16,-1 7 0 0,4-4 0 0,0-3-8 15,-1 0 8-15,1 6 0 0,4-3 0 0,-1-3-8 16,0 3 8-16,1 0 0 0,3 1 0 0,-4-4 0 0,0 3 0 16,1 0 0-16,-1 0 0 0,-3-3 0 0,3 3 0 0,1 0 0 15,-5-3 0-15,1 0 0 0,4 3 0 0,-1-3-8 0,0 0 8 16,1 0 0-16,3 0 0 0,0 0 0 0,-1 0 0 0,1 0 0 15,4 0 0-15,3-3 0 0,-4 3 0 0,4 0 0 32,0 0 0-32,7 0 0 0,-4-3 0 0,4 3 0 0,0 0 10 0,-7-3-2 0,4-3-8 0,3 6 12 15,-4-3-12-15,1-4 8 0,3 1-8 0,-4 0 0 16,1 3 9-16,3-4-9 0,-4-2 8 0,4 6-8 16,-3-3 12-16,-1-4-4 0,1 1 0 0,-1 3 0 15,1-4 8-15,-1-2 2 0,-3 2 0 0,3-6 0 16,4 1-3-16,-3-4-1 0,3 0 0 0,3-6 0 15,-3-3-14-15,4 3 0 0,3-7 0 0,0-2 0 16,0 6-16-16,4 0-7 0,-1-4-1 0,1 4 0 16,0 0-25-16,-4 3-6 0,3 0-1 0</inkml:trace>
  <inkml:trace contextRef="#ctx0" brushRef="#br0" timeOffset="8230.24">30071 4262 1317 0,'7'-28'27'0,"-7"22"8"0,0-4-35 0,3 1 0 0,-3 3 0 0,0 6 0 16,0-7 16-16,0-2-3 0,-3 0-1 0,-1 2 0 15,-3 1-12-15,0 3-13 0,-3-3 2 0,-1 6 1 16,-3 0 10-16,3 0 0 0,-3 6 0 0,-3-3 0 15,-1 3 0-15,0 1 0 0,-3-1 0 0,0 0 0 16,0 3 21-16,0 1 0 0,3 2 0 0,-3 1 0 16,3-4-2-16,-3 10-1 0,3 0 0 0,1-3 0 15,3 2-18-15,0 1 0 0,3 0 0 0,0-3 0 0,1 3 0 0,3-1 0 16,3-8 0-16,1 9-9 0,-1-7 9 0,4 1 0 0,4-1 0 16,-1 1-8-16,1-4 8 15,3 1 9-15,0-1-1 0,0 0-8 0,3-2 13 16,1-4-4-16,3 3-1 0,0-3 0 0,4-3-8 0,3 7 12 15,0-4-12-15,4 0 12 0,-4-3-12 16,4 3 0-16,0 3 0 0,-1-3 8 0,-3 7-8 16,1-4 0-16,-1 3 0 0,-4 4 0 0,-3-1 8 0,1 1 7 0,-1 3 1 15,-4-4 0-15,-3 7 5 0,0 0 2 0,0 0 0 0,-3 0 0 16,-1-1-10-16,-3 4-1 0,0-3-1 0,-3 6 0 16,3-6-11-16,-4 3 12 0,-3 0-12 0,4-3 12 15,-4-1-12-15,-4 8 0 0,4-8 0 0,-7 4 8 16,0-3 0-16,0 0-8 0,-4 0 12 0,4-7-4 15,-7 10-8-15,3-6 0 0,-3-4 0 0,0 1 0 16,0-4-12-16,3 1-4 0,-3-4 0 0,3-6-1 16,4 0-3-16,0 0 0 0,0 0 0 0,3-6 0 15,1 0-134-15,6-4-27 0</inkml:trace>
  <inkml:trace contextRef="#ctx0" brushRef="#br0" timeOffset="8585.68">30441 4306 1348 0,'0'0'28'0,"0"0"7"0,0 0-35 0,0 0 0 0,0 0 0 0,-3 6 0 16,-4 1 8-16,3 2-8 0,-3 0 0 0,4-2 0 16,-5 2 0-16,5-3 0 0,-1 1 0 0,1 2 0 15,-1 0 0-15,1 1 0 0,-1-1 0 0,4 1 0 16,-3 2 0-16,3 4 0 0,-4-4 0 0,4 7 0 16,0-3 0-16,0 0 0 0,0 12 10 0,0-6-10 15,4 6 16-15,-1 0-1 0,1 0-1 0,-1 1 0 16,4 5-6-16,0-2-8 0,1-1 11 0,2-3-11 15,-3 0 9-15,4 1-9 0,-1-8 0 0,1-2 9 16,-1 6-27-16,1-6-6 0,-4 0 0 0,0 0-1 16,0-7-110-1,0 1-21-15</inkml:trace>
  <inkml:trace contextRef="#ctx0" brushRef="#br0" timeOffset="9164.29">30741 4394 1362 0,'0'0'38'0,"0"0"10"0,0 0-39 0,0 0-9 0,0 0 0 0,0 0 0 16,0 0 0-16,-7 0 0 0,7 0-12 0,0 0 12 16,0 0-9-16,-7 0 9 0,7 0 0 0,0 0 0 15,-4-16-8-15,1 13 8 0,6-6 0 0,-3 2 0 16,4 1 0-16,3-3 0 0,4 2 0 0,-1-2 0 16,1 3 0-16,-1-1 12 0,4 1 0 0,1 3 0 15,-1 3 7-15,0 0 1 0,0 3 0 0,-4 0 0 16,5 0-20-16,-5 4 0 0,-3 2 0 0,4 1 0 15,-4 2 0-15,-4 1 0 0,1-1 0 0,-1 7 0 16,-3 0-8-16,0 0 8 0,-7-1 0 0,4 4-9 16,-8-3 9-16,4 6-12 0,-3-3 12 0,-4 3-12 15,-1-3 12-15,1 3-12 0,0 0 12 0,0-6-12 16,-4 9 12-16,4-6 0 0,-3 4 0 0,3-5 0 16,-1 5 8-16,1-5-8 0,0 5 8 0,0-4-8 15,4-4 0-15,-1 1 0 0,0 0 0 0,1-7 8 16,3 7 8-16,0-3 1 0,0 0 1 0,3-4 0 15,1 1-6-15,-1-4 0 0,4 4-1 16,0-7 0-16,4-3-11 0,-1 7 0 0,4-4 0 0,0-3 0 16,0 6 15-16,4-9 7 0,3 7 2 0,0-4 0 15,4-3-10-15,3-3-2 0,0 3 0 0,4-7 0 16,-4 7-12-16,4 0-18 0,-1 0 4 0,-3-3 1 16,1 3 1-16,-5 0 1 0,4 0 0 0,-3-6 0 15,-4 6-10-15,0 0-3 0,0-3 0 0,-3 3 0 16,3-6-91-16,-7 6-18 0</inkml:trace>
  <inkml:trace contextRef="#ctx0" brushRef="#br0" timeOffset="9531.34">31524 4472 1335 0,'0'0'29'0,"0"0"7"16,0 0 0-16,0 0 2 0,0 0-30 0,4 3-8 0,3 4 0 0,-7-7 0 15,3 6-16-15,-3-6-5 0,0 0-1 0,0 6 0 16,0 4 13-16,0-1 9 0,-3-3-12 0,-1 4 12 0,1-1-10 0,-4 1 10 15,0 2-8-15,0 4 8 16,0 3 0-16,-4-1 0 0,4 7 0 0,-4-6 0 16,-3 9 0-16,4-2 0 0,-1-1 0 0,-3 3 0 15,0 0 0-15,0-3 11 0,0 0-1 0,3 0 0 16,-3-3-10-16,3-3 0 0,4 0 0 0,-3 3 8 16,3-6-8-16,-4-1 12 0,8 1-12 0,-5-7 12 15,-2 1-12-15,6-1 0 0,-3 1-12 0,0-1 12 0,0-3 0 16,4-3 0-16,-4 4 0 0</inkml:trace>
  <inkml:trace contextRef="#ctx0" brushRef="#br0" timeOffset="9839.53">31101 4682 1272 0,'7'-15'26'0,"0"5"7"0,0 7-33 0,4-3 0 0,-1-4 0 0,1 10 0 16,-1 0 13-16,1 0-4 0,0 0-1 0,-1 0 0 16,1 7-8-16,-4-4 0 0,3 6 0 0,-3 7 0 15,0-4 28-15,4 1 3 0,-4 3 1 0,0 3 0 16,0 2-7-16,0-2-1 0,0 9 0 0,4-6 0 0,0 4-7 0,-1-5-1 16,1 5-1-16,-1-5 0 15,1 1-5-15,3 0-1 0,-3-3 0 0,3 0 0 16,3-3-9-16,-3-1 0 0,1-2 0 0,-1 3 0 15,0-1 8-15,-4-5-8 0,4 2 12 0,-3-2-4 16,0-1-8-16,-4 0-11 0,3 1 3 0,-6-4 0 16,3 0-102-16,-7-2-20 0</inkml:trace>
  <inkml:trace contextRef="#ctx0" brushRef="#br0" timeOffset="10948.46">32272 4353 1101 0,'0'-3'31'0,"-3"-10"7"16,3 7-30-16,-4 0-8 0,1 0 0 0,-1-4 0 16,0 1 0-16,-3-1 0 0,0 1 0 0,0 0-8 15,0-1 8-15,-3 10 0 0,-1-9 0 0,1-1 0 16,-1 7 8-16,-3-3 4 0,-4 3 1 0,4 0 0 16,0-4 7-16,-4 4 2 0,4 0 0 0,-3 3 0 15,-1-3-8-15,0 3-2 0,1 0 0 0,-1 3 0 16,0 3 10-16,1 1 2 0,-4-1 0 0,3 3 0 0,-3 1-16 0,0 5-8 0,-1-2 8 15,1 12-8-15,0-6 0 0,3 6 8 16,-3 0-8-16,7 3 0 0,-3-3 0 0,2 0 0 16,1 1 0-16,4-1 0 0,3-7 0 0,3 8-8 15,4-5 8-15,0-2-8 0,0-3 8 0,4-4-8 0,3-2 8 0,-4 2-8 16,4-12 27-16,0 10 5 0,4-10 2 0,3 6 0 16,-3-6 10-16,6 0 1 0,4-6 1 0,-3 6 0 15,0-3-24-15,3-4-5 0,-3 7-1 0,3-9 0 16,0 9-8-16,0 0-12 0,-3-3 2 0,3 3 1 15,0 0 9-15,-3 0 0 0,3 0 0 0,0 3 0 16,0-3 0-16,-3 9 12 0,3-9-2 0,-7 10-1 16,4-1-9-16,-1 1 0 0,-3 5 0 0,-3-8 0 15,0 8 0-15,-4-2 8 0,0 3-8 0,-4-1 8 16,1 1-8-16,-4 3 0 0,-4 6 0 0,-3 0 0 16,-3-3 0-16,-1 3-11 0,-3 3 3 0,-4-3 0 15,-3 0 8-15,0 0 0 0,0 0 0 0,0-3 0 16,-1 0 0-16,5-3 11 0,-1-3-3 0,1-4 0 15,2 4-30-15,1-7-6 0,4 1-2 0,-1-4 0 16,1-6-21-16,10 0-4 0,0 0-1 0</inkml:trace>
  <inkml:trace contextRef="#ctx0" brushRef="#br0" timeOffset="11226.71">32533 4294 1204 0,'11'3'51'16,"6"6"-41"-1,-6-6 26-15,3 7 4 0,-3-1 2 0,-4 4 0 0,3-1-15 0,-3 4-3 0,0-7-1 0,0 10 0 16,-3 0 0-16,3 0 0 0,-3 3 0 0,-1 0 0 16,-3-1-12-16,4 1-3 0,-4 7 0 0,0-4 0 15,0 3-8-15,0-3-14 0,-4 3 3 0,1 7 1 16,3-7 18-16,-4 3 3 0,1 1 1 0,3-7 0 15,-4 3-12-15,4-6 0 0,-4 0 0 0,4-3 0 16,0-1 0-16,4-2-11 0,-4-3 3 0,4-1 0 16,-4-2 0-16,3-1 0 0,1-3 0 0,-4-6 0 15,0 0-47-15,0 0-9 0</inkml:trace>
  <inkml:trace contextRef="#ctx0" brushRef="#br0" timeOffset="11704.45">32833 4369 1388 0,'4'-3'39'0,"3"-4"9"15,0 1-38-15,-4 3-10 0,4-3 0 0,-3 3 0 16,3-1 0-16,-4-2 0 0,4 3 0 0,-3 3 0 0,3-3 0 0,-3 0 0 15,3 0 0-15,0 3 0 0,3-4 0 0,-3 1 0 0,4 0 0 0,-1 3 0 16,1 0 0-16,0-3 0 0,-1 3-9 0,1 0 9 16,-1 0 0-16,4 3 0 0,-3 0 0 0,0 0 0 15,-1 1 0-15,-3 2 0 0,0 0 0 0,0 4 0 16,0 2 0-16,-3-2 0 0,0-4 0 0,-4 13 0 16,3-10 0-16,-3 10 0 0,0-4 0 0,-3 4 0 15,-5 3 0-15,5-6 0 16,-4 0 0-16,-4 9 0 0,1-3 0 15,-1 0 0-15,-3 3 0 0,0 0 0 0,0 0 0 16,-4 0-13-16,0 6 1 0,-3-6 0 0,0 0 3 16,0 1 1-16,3-5 0 0,-3 5 0 15,0-1 8-15,3-7 0 0,1 1 0 0,-1 0-8 16,4-3 8-16,7-1 0 0,-4-2 0 0,8-4 0 0,-1 1 0 0,4-10 14 16,0 0-3-16,0 0-1 0,0 6 8 0,7 0 2 0,4 1 0 0,0-1 0 15,-1-3-6-15,8 0-1 0,-1-3 0 0,5 0 0 16,-5 0-13-16,4 3 0 0,4-3 8 0,-4 0-8 15,4 0-16-15,-4 0-7 0,4 0-1 0,-4 3 0 16,4-3-21-16,-1 7-5 16,1-7-1-16</inkml:trace>
  <inkml:trace contextRef="#ctx0" brushRef="#br0" timeOffset="12467.91">33517 5491 802 0,'0'0'17'0,"0"0"4"16,0 0 1-16,-7 3 2 0,0 1-24 0,0-1 0 0,-3-3 0 0,-4 3 0 0,-1-3 0 0,1 0 0 15,-3 3 0-15,3 0 0 0,-4-3 0 0,0 3 0 16,1-3 0-16,-4 3 0 0,3-3 0 0,-7 0 0 16,4 4 0-16,0-4 0 0,0 0 16 0,-4 3 0 15,-3-3-1-15,0 3 0 16,-1-3 25-16,1 0 4 0,-4-3 2 0,-10 0 0 15,0 3 1-15,-1 0 0 0,-3-4 0 0,1 4 0 0,-5-6-15 16,-3 3-4-16,-3 0 0 0,-4 0 0 0,0-4-15 0,-4 1-3 16,1 0-1-16,-8 0 0 0,4-4 5 0,-7 1 1 15,0-1 0-15,0 1 0 0,-4 0-15 0,-3-1 0 16,0 1 0-16,-3-1 0 0,2 4 11 0,-2-3-11 0,-1-1 12 16,-3 4-12-16,-4-3 20 0,0-1-2 0,-3 4-1 0,-4-3 0 15,4 2 9-15,-7 4 2 0,3-3 0 0,-7 6 0 16,4-6-8-16,-4 6-2 0,-3-4 0 0,-4 4 0 15,0 0-7-15,-3-6-2 0,-4 6 0 0,-4 0 0 16,-3 0-9-16,-3 0 12 0,-1 0-12 0,-7 0 12 16,-3 0 3-16,-3 6 1 0,-4-6 0 0,-4 4 0 15,-3 2 15-15,3 0 3 0,-3 0 1 0,-4 4 0 16,0-1-4-16,4-3-1 0,0 4 0 0,0-4 0 16,6 4-16-16,1-4-3 0,0 0-1 0,7 0 0 15,3 4-10-15,8-4 0 0,-1-3-12 0,11 7 12 16,4-1-30-16,3-9 2 0,4 9 0 15,6-9 0-15,8 7 11 0,3-4 2 0,4 0 1 0,7 0 0 16,7 3 1-16,3-3 0 0,4 4 0 0,7-4 0 16,0 3-133-16,4-3-26 0</inkml:trace>
  <inkml:trace contextRef="#ctx0" brushRef="#br0" timeOffset="17821.43">26091 1936 497 0,'15'3'21'0,"-1"3"-21"15,3-3 14-15,-3-3-2 0,1 6 0 0,2-2 0 16,-3 2-4-16,0 0-8 0,4-3 11 0,0 4-11 15,-1-7 8-15,4 0-8 0,1-7 0 0,-5 7 0 16,4-3 0-16,-3 3 0 0,7 0 0 0,-4-6 0 16,0 6 0-16,0-6 0 0,0 2 0 0,-3-2 0 15,3 6 8-15,0 0-8 0,1-3 0 0,-1 3 0 16,0 0 9-16,0-6-9 0,-3 3 0 0,3 3 9 16,-3-7-9-16,-1 7 0 0,-3 0 0 0,0-3 0 15,1 3 0-15,-1 0-9 0,-4 0 9 0,4 0-13 16,-3 0-24-16,-1 3-5 0,-2-3-1 0,-1 7 0 15,0-7-1-15,0 0 0 0,-4 0 0 0,-3 0 0 0,7 0 34 0,-7 0 10 16,7 0 0-16,-7 0 0 16,7 3 0-16,-7-3 8 0,4 6 0 0,3-3 1 0,-3 7 19 0,-1-4 3 0,1 0 1 15,-1 4 0-15,1-7-6 0,-4 3-1 0,3 0 0 0,-3 4 0 16,0-1 0-16,4 0 0 0,-1-2 0 0,-3 2 0 16,0-3-7-16,0 10-2 0,0-7 0 0,0 4 0 15,0-4-2-15,4 4-1 0,-1-4 0 0,1 1 0 16,-4 2 0-16,3 1 0 0,1-1 0 0,-4 1 0 15,3 3-2-15,1-7-1 0,3 10 0 16,-4-3 0-16,1-4-10 0,3 4 0 0,-3-1 9 0,-1-2-9 16,1 9 10-16,-1-10-2 0,1 7-8 0,-1-3 12 15,1 6-1-15,3-3-1 0,-4 0 0 0,1-1 0 16,-1 1 5-16,4 3 1 0,-3-9 0 0,0 9 0 16,-4-7-5-16,3 1-1 0,1 0 0 0,-1-4 0 15,1 7 3-15,-4-10 1 0,0 4 0 0,3-4 0 16,-3 4-2-16,4-4 0 0,-4 1 0 0,0-7 0 15,3 3 7-15,-3-6 1 0,0 6 0 0,0 4 0 16,0-10-4-16,0 3 0 0,0-3 0 0,0 0 0 16,0 0-8-16,0 0-8 0,0 0 12 0,0 0-12 15,0 0 8-15,-7 6-8 0,7-6 0 0,-10 0 0 16,-1 0 0-16,0 0 0 0,1 0 0 0,-1 0 0 16,1 0 0-16,-1 0 0 0,0 0 0 0,1 0 0 15,-4 0 0-15,0-6 0 0,0 6 0 0,-1-3 0 0,-2 3 0 16,3 3 0-16,-4-3 0 0,-3 6 0 0,0-6 0 15,3 0 0-15,-3 3 0 0,0-3 0 0,-4 0 0 16,4 0 0-16,-4 7 0 0,4-4 0 0,-4-3 0 0,4 0 0 16,0 6 0-16,-4-3 0 0,4-3 0 0,0 0 0 15,0 0 0-15,3 0 0 16,-3 0 0-16,0 6 0 0,3-6 0 0,1 0 0 0,-1 4 0 0,0-4 0 0,1 6 0 16,3-6 0-16,-1 3 8 0,1-3-8 0,0 6 0 0,0-6 0 15,0 3 8-15,3-3-8 0,1 0 0 0,-1 0 0 16,-3 0 10-16,4 0-10 15,-1 0 8-15,0 0-8 0,1 0 0 0,-1 0 0 16,1 0 0-16,-1-3 0 0,4 3 0 16,-4-6 8-16,4 6-8 0,-3 0 0 0,3 0 0 15,0 0 0-15,-4 0 0 0,4-3 0 0,0 3 0 16,-4 0 0-16,4-6 0 0,0 6 0 0,0 0 0 16,0 0 0-16,0 0 0 0,0-4 0 0,7 4 0 0,0 0 0 0,-7 0 0 15,7 0 0-15,-7-6 10 0,0 6-10 0,0 0 12 0,7 0-12 16,-4 0 0-16,4 0 0 0,-7-3 0 0,7 3 0 15,-3-6 0-15,3 6 0 0,-4 0 0 0,4 0 0 16,-3-10 0-16,3 10 13 0,-4 0-4 0,1-3-1 16,3-3 5-16,-4 3 1 0,1-7 0 0,-1 4 0 15,4 0-5-15,-4 3-1 0,1-4 0 0,3 4 0 16,-4-6-8-16,1 3 0 0,3-1 0 0,-4-2 0 16,1 6 0-16,3-7 0 0,-4 1 0 0,4-7 8 15,0 7 3-15,0-1 0 0,0-5 0 0,0-1 0 16,0 4 4-16,0-10 1 0,4 0 0 0,-4 0 0 15,0 0-6-15,0-3-1 0,3-4 0 0,-3 1 0 0,0 6-9 0,0-6 12 0,4 3-12 16,-4-3 12-16,3 3-12 16,-3 0 0-16,0 6 0 0,-3-3 0 0,3 9 0 15,-4-9 0-15,4 10 0 0,0-7-11 0,-3 10 11 0,3-4 0 0,-4-3 0 0,4 10 0 16,-3-3 0-16,-1 2 0 0,4 1 0 0,-3 3 0 16,3-6 0-16,0 2 0 0,-4 4 0 15,4 3-8-15,4-6 8 0,-4 6 0 16,0-6 0-16,3 3-8 0,-3 3 8 0,0 0 0 0,4-7 0 0,-4 7 0 15,0 0 0-15,0 0-8 0,0 0 8 0,3-3-8 16,-3 3 8-16,4 0 0 0,-4 0 8 0,0 0-8 16,0 0 0-16,3-6 0 0,-3 6 0 0,0 0 0 15,0 0 0-15,0 0 0 0,4 0-12 0,3 0 4 16,0 0 8-16,-7 0 0 0,0 0 0 0,0 0-8 16,7 0 8-16,-3 0 0 0,3 6 0 0,0-6 0 15,0 0 0-15,3 0 0 0,-3 0 0 0,4 0 0 16,0 0 0-16,3 0-13 0,0 0 3 0,3 0 1 15,5 0 1-15,-1 0 0 0,7 3 0 0,0 4 0 16,7-7-11-16,-3 0-1 0,4 0-1 0</inkml:trace>
  <inkml:trace contextRef="#ctx0" brushRef="#br0" timeOffset="26037.33">26317 2494 496 0,'0'0'14'0,"0"0"3"0,-3 3-17 0,-4 0 0 0,0 3 0 0,-4 1 0 16,4-4 18-16,-7 3 0 0,3-3 0 0,1 0 0 15,-8 4-18-15,4-4 0 0,-4 3 8 0,1 0-8 16,-5 0 0-16,1-2 10 0,-3 2-10 0,2 0 8 15,-2 4 2-15,-4-1 0 0,-1 0 0 0,1 1 0 0,0-4 21 0,0 3 4 16,-4 1 1-16,0 2 0 16,0-2 11-16,1 2 2 0,-5 1 1 0,-2-4 0 15,-1 10-14-15,-4 0-2 0,1 0-1 0,-4 3 0 0,0 0-9 16,-3 6-3-16,0-3 0 0,-4-6 0 16,0 9-12-16,0-6-9 0,-4 0 12 0,1 0-12 0,3 0 18 0,4 0-3 0,-4 0-1 15,3-4 0-15,4-2-2 0,1 3 0 0,-1-3 0 16,3-4 0-16,5 7-12 0,-1 0 9 0,0-7-9 0,4 4 8 15,3 0 0-15,0-7 0 0,0 1 0 0,8-4 0 16,-1 3-8-16,4 1 0 0,0-1 0 0,3-3 0 16,0-3 0-16,1 7-11 0,3-4 3 0,3-3 0 15,1-3-15 1,-1 6-2-16,0-6-1 0,4-6 0 16,0 6-9-16,0-3-1 0,4-3-1 0,-4-4 0 0,3 10-15 0,1-9-2 15,-1 6-1-15,4-3 0 0,-3-4 22 0,3 1 4 0,0 6 1 16,0-4 0-16,3 1 28 0,-3 3 0 0,4-3 0 0,-4 6 0 15,3-7 0-15,-3 4 0 0,0 3 0 0,0 0 10 16,0 0-10-16,0 0 12 0,0 0-12 0,0 0 12 16,0 0 2-16,0 0 1 0,0 0 0 0,0 0 0 15,0 0 7-15,0 0 2 0,0 0 0 0,-10 0 0 16,2 0 5-16,1 3 2 0,-3 4 0 0,-1-7 0 16,-3 6-3-16,4 0-1 0,-5 1 0 0,-2-1 0 15,3 3-1-15,-4 1 0 0,-3 5 0 0,3 4 0 16,-3-6 0-16,-4 5 0 0,4 1 0 0,-3 0 0 15,-1 3-4-15,4-3-1 0,0 3 0 0,3 0 0 16,-3 0-6-16,3-7-2 0,4 1 0 0,3 0 0 16,1-4-13-16,3 7 0 0,0-6 0 0,0-4 0 15,3 4 0-15,4-4 0 0,0-6 0 0,0-3 0 16,4 6-21-16,-1 1 2 0,8-4 1 0,-1 0 0 16,4-3 9-16,4-3 9 0,3 0-13 0,0 0 5 15,-3-4-21-15,7 1-4 16,-4-3-1-16</inkml:trace>
  <inkml:trace contextRef="#ctx0" brushRef="#br0" timeOffset="27052.61">20320 4068 919 0,'0'0'19'0,"0"0"5"0,0-6-24 0,0 6 0 0,0 0 0 0,0 0 0 16,4-10 16-16,-4 10 0 0,0 0-1 0,0 0 0 15,0 0-15-15,0 0 9 0,0 0-9 0,0 0 8 16,3-3 1-16,-3 3 0 0,7 0 0 0,-7 0 0 16,7 3 11-16,-3 7 1 0,-1-4 1 0,-3 3 0 15,4 1 4-15,-1-1 1 0,-3 4 0 0,0-4 0 16,4 7-17-16,-4-4-10 0,0-2 12 0,0 5-12 15,3-2 8-15,-3-4-8 0,0-3 0 0,0 1 0 16,0-7 8-16,0 0-8 0,0 0 0 0,4 6 0 16,-4-6 10-16,0 0-10 0,7 3 8 0,-7-3-8 15,7 0 10-15,4-3-10 0,-1-3 12 0,1-1-12 0,-4-5 0 0,3 3 0 16,-3-4-12-16,0 4 3 16,-3-1-1-16,3 1 0 0,-3-1 0 0,-1 1 0 0,-3 9 10 0,0 0 0 0,0 0 0 15,0 0 0 1,0 0 0-16,0 0 0 0,0 0 0 0,0 0 0 0,0 0 0 15,0 0 0-15,-3 9 0 0,-1 1 0 0,1-1 8 0,-1 1-8 0,0 2 8 16,1 4-8-16,-1-7 8 0,4 1-8 16,0 2 8-16,0 1-8 0,4-7 0 0,-1 0 0 15,5-3 0-15,-1 4-8 0,0-7-4 16,7 0 0-16,-4-7 0 0,8 4 0 0,-4-3-1 16,4 0-1-16,-1-7 0 0,1 4 0 0,-4-4 14 0,4 4 0 15,-4-4 0-15,0 4 10 0,-3-1 5 0,-4 4 1 0,0-3 0 0,-4 9 0 16,-3 0 27-16,0 0 5 0,0 0 2 0,0 0 0 15,0 0-40-15,0 0-10 0,0 0 0 0,0 0 0 16,0 0 0-16,4 9 0 0,-4 1 0 0,0-1 0 16,3 4 0-16,1-4 0 15,-1 0 0-15,-3 1 0 0,7-1 0 0,-3 4 0 0,-4-13 0 16,7 0 0-16,0 6-9 0,4-3-4 0,-1 0-1 0,1 0 0 16,-4-3 0-16,3 7 0 0,1-7 0 0,-4 3 0 15,0-3-10-15,0 0-1 16,-7 0-1-16,0 0 0 0,4-3-9 0,-4 3-1 15,0 0-1-15</inkml:trace>
  <inkml:trace contextRef="#ctx0" brushRef="#br0" timeOffset="27384.87">20892 4209 866 0,'3'6'36'16,"4"0"-28"-16,0 1 30 0,0-7 6 0,4 3 2 0,-4 0 0 15,3 0-18-15,1 0-4 0,-4-3-1 0,4 0 0 31,3-3-9-31,-4 0-2 0,4 3 0 0,-3-3 0 0,3 0-1 0,-3-10-1 0,3 4 0 0,0-1 0 16,-3-2-10-16,-1 2 8 0,1-2-8 0,-4 2 8 16,0 1 4-16,0-7 0 0,-4 7 0 0,1 0 0 15,-4 5 16-15,0-5 3 0,0 0 1 0,-4 2 0 16,1 1-20-16,-1 3-3 0,1-3-1 0,-1 3 0 16,-3 3-8-16,0 0-12 0,0 0 2 0,0 3 1 15,-4 0-5-15,1 0-1 0,-1 0 0 0,4 3 0 16,-3 1 15-16,-1 2-9 0,4 0 9 0,0 4-8 15,-4-4 8-15,4 7 0 0,0-3 0 0,4 5-8 16,-1-2 8-16,1 0 0 0,-1-1 0 0,4 4 0 16,0-6 0-16,0 6 0 0,4-10 8 0,-4 7-8 15,7-4 0-15,-4-6 8 0,8 4-8 0,-4-4 0 16,3 0 0-16,1-2 0 0,0-4 0 0,3 0-8 16,0-4-18-16,0-2-3 0,0-3-1 15</inkml:trace>
  <inkml:trace contextRef="#ctx0" brushRef="#br0" timeOffset="27819.68">21548 3945 1150 0,'0'0'24'0,"0"-6"6"0,0 6-30 16,0 0 0-16,0 0 0 0,0 0 0 0,0 0 14 0,-7-3-3 0,7 3-1 0,0 0 0 15,-7 3-21-15,-4 0-4 0,4 0-1 0,-4 1 0 16,4-1-5-16,-3 3-2 0,-1 0 0 0,-3 4 0 16,3-4 23-16,-3-3-11 0,4 7 11 0,-4-1-8 15,3 0 22-15,0-2 5 0,-3-4 1 0,7 6 0 16,0-6 0-16,7-3 1 0,-7 7 0 0,7-7 0 15,0 0-10-15,0 0-3 0,0 0 0 0,0 0 0 16,4 3-8-16,3 0 0 0,0 0 0 0,3-3 0 16,1 0 0-16,3 3 0 0,0 0 0 0,0-3 0 15,0 0 0-15,1 7 0 0,-1-7 0 0,0 3 0 16,0 0 0-16,-4 0 0 0,1 3 0 0,0 0 0 16,-4 1 0-16,0-1 0 0,0 0 0 0,-4 1 0 15,-3 2 0-15,0 0 0 0,-3 1 0 0,-1 5-11 16,-3-5 11-16,0 2 0 0,0 1 0 0,0-4 0 15,-4 1-10-15,4-1 0 0,-3 4 0 0,-1-7 0 16,4 0 10-16,0-3-12 0,0 4 12 0</inkml:trace>
  <inkml:trace contextRef="#ctx0" brushRef="#br0" timeOffset="28169.3">21735 3911 919 0,'0'0'19'0,"0"0"5"0,0 0-24 16,0 0 0-16,0 0 0 0,0 0 0 0,0 0 0 0,-4 9 9 0,1 1-9 16,-1-4 0-1,1 0 15-15,3-6-4 0,-8 10-1 0,5-7 0 0,3-3 18 0,-4 6 4 0,4-6 1 0,-7 6 0 16,7-6 0-16,0 0 0 0,0 0 0 0,0 0 0 16,0 0-7-16,0 0-2 0,4 10 0 0,3-7 0 15,-4 0 2-15,5 3 0 0,2-2 0 0,-3-4 0 16,4 6-26-16,-1-6 0 0,1 3 0 0,-1-3 0 15,1 0 0-15,0 6 0 0,-4-3-9 0,3 4 9 16,-3-7 0-16,0 3 0 0,0 3 8 0,-3 0-8 16,0 1 0-16,-1-1 0 0,-3 3 0 0,0 1 0 15,-3-4 0-15,-1 3 0 0,-3-2 0 0,0 2 0 16,-4 0-20-16,-3 1-9 16,0-1-3-16,-4 1 0 0,1 2 32 0,-1-2 0 0,1 2 0 0,2-2 0 15,-2-1 0-15,-1 0 0 0,4 1 0 0,0-4 0 16,0 0-22-16,3-3 2 0,4 4 0 0</inkml:trace>
  <inkml:trace contextRef="#ctx0" brushRef="#br0" timeOffset="28540.31">22049 3936 984 0,'0'0'20'0,"0"0"5"0,0 0-25 16,0 0 0-16,0 0 0 0,0 0 0 0,0 0 40 0,0 0 4 0,-7 6 0 0,-4 1 0 15,4-1-20-15,-4 6-3 0,1 1-1 0,3-4 0 16,-4 4-3-16,1 3-1 0,2-4 0 0,-2 1 0 16,6-1-16-16,1 1 10 0,-1-7-10 0,1 3 8 15,3-9-8-15,0 0-17 0,0 7 4 0,0-7 1 16,3 6 0-16,-3-6 0 0,4 0 0 0,3 0 0 15,0 0 12-15,-4-6 0 0,5-1 0 0,-1 1 0 16,0 0 0-16,-4 0 0 0,4-4 12 0,-3 1-12 16,3 3 16-16,0-4-3 0,0 1-1 0,-4 6 0 15,4-4-3-15,-3 4-1 0,-4 3 0 0,7 0 0 16,-7 0-8-16,7 0 0 0,0 0 0 0,0 3 0 16,0 4 0-16,-7-7-11 0,4 3 11 0,3 3-8 15,0 0 8-15,0 4 0 0,4-4 0 0,-1 0 0 16,1 1-18-16,3-1-2 0,0-3 0 0</inkml:trace>
  <inkml:trace contextRef="#ctx0" brushRef="#br0" timeOffset="28927.27">22483 3855 728 0,'0'-4'20'0,"3"-2"5"15,-3 6-25-15,0 0 0 0,0 0 0 0,0 0 0 16,0 0 21-16,0 0-1 0,-3 10 0 0,-1-1 0 15,0 0-20-15,1 4 0 0,-1-4 0 0,-3 4 0 0,0-1 27 0,0 1 7 16,0-1 2-16,0-2 0 0,0-1 33 0,4 4 7 0,-1-7 2 0,1 4 0 16,3-10-53-16,0 0-10 0,0 0-3 0,0 0 0 15,3 6 16-15,1-6 4 0,3 0 0 0,3-6 0 16,1 2-32-16,3-5 0 0,0 3 0 0,4-7 0 31,-1 1 0-31,4-1 0 0,-3-3 0 0,0 7 0 0,-1 0 0 0,1 2 0 0,0-2 0 0,-4 9 0 16,0 0 0-16,0 0 0 0,0 0 0 0,-3 9 0 15,3-9 0-15,-4 16 0 0,1-3 0 0,-4 5 0 16,0 1 0 0,-3 3 0-16,3 3 0 0,-7 0 0 0,0 7 0 0,-7-1 0 15,0 0 0-15,-1-2 0 0,1 5 0 16,-3-6 0-16,-1-3 0 0,1 0 0 0,-1-6 0 16,1 0-10-16,-1-3 0 0,0-7 0 0,-3 1 10 0,4-1 12 15,-1-6-2-15,0 0-1 0,1-6 13 0,-1 0 2 0,1-3 1 16,3-1 0-16,0-2-25 0,3-4 0 0,1 4 0 15,3-16 0-15,0 6-63 0,7 0-8 0,0 4-1 16</inkml:trace>
  <inkml:trace contextRef="#ctx0" brushRef="#br0" timeOffset="29242.29">22842 3964 1079 0,'11'0'45'16,"0"3"-36"0,-1 4 63-16,1-7 12 0,3 0 2 0,0 3 1 15,-3-3-70-15,6 0-17 0,-3 0 0 0,0 0 0 16,4 0-9-16,3-3-6 0,-3 3-1 0,3-7 0 15,-3 1-1-15,-1-3-1 0,1-4 0 0,0 4 0 16,-4-10 27-16,3 3 6 0,-3-2 1 0,1-1 0 16,-5 6 46-16,-3-6 10 0,4 1 1 0,-8-1 1 0,1 6-8 15,-1 4-2-15,1-7 0 0,-8 13 0 0,1-3-22 16,3 6-5-16,-7-10-1 0,0 10 0 0,-4 0-28 0,-3 0-8 16,0 10 0-16,-4-4 0 0,1 3 0 0,-1 4 0 0,0 6 0 15,1 3 0-15,-1-4 0 16,4 4-12-16,3 0 4 0,1 0 0 0,3 0 8 0,3-3-8 15,4 0 8-15,4 0-8 0,3-4-4 0,0-2-1 0,3 3 0 0,1-4 0 16,3-2-8-16,4-1-2 0,3 4 0 0,0-10 0 16,-3 3-8-1,-1-3-1-15,5 0-1 0,-8 0 0 0,0 0-16 0,-4-3-3 16,1 4-1-16,-4-1 0 0,-7-3-27 0,0 0-4 0</inkml:trace>
  <inkml:trace contextRef="#ctx0" brushRef="#br0" timeOffset="29577.43">21488 4770 1500 0,'0'0'31'0,"0"0"8"16,0 0-31-16,3 3-8 0,1 7 0 0,-1-1 0 0,4 0 0 0,0 1 0 0,0-1 0 0,0 7 0 16,-3-3 0-16,3 2 0 0,0 1 0 0,-3 3 0 15,3-4 0-15,-4 4 0 16,4 0 0-16,0 3-8 0,-3-3 8 0,-1 3 0 16,4-3 0-16,-3-1 0 0,0 1 0 0,-1-3 0 0,1-1 0 0,-1 1 0 15,1-6 0-15,-1 2 0 0,1-6 0 16,-4-2 0-16,0-4 0 0,0 0 0 0,0 0 0 0,0 0 8 15,7-10-8-15,0 7-8 0,-4-10 8 0,1 4-12 32,-1-4-56-32,-3-2-11 0,0-1-2 0</inkml:trace>
  <inkml:trace contextRef="#ctx0" brushRef="#br0" timeOffset="29791.85">21484 4695 1440 0,'-17'-19'30'0,"13"16"6"0,0-3-28 0,1 3-8 0,3 3 0 0,-4-7 0 16,4 7 74-16,0 0 14 0,0-3 2 0,0 3 1 16,0 0-56-16,0 0-11 0,0 0-3 0,0 0 0 15,0 0-21-15,0 0 0 0,0 0 0 0,0 0 0 16,0 0-23-16,0 0-2 0,0 0-1 0,0 0 0 16,0-6-19-16,0 6-4 0,4-3-1 0,-1-4 0 15,5 7-3-15,-5 0-1 0,4-9 0 0,0 9 0 16,0 0-35-16,0 0-7 0</inkml:trace>
  <inkml:trace contextRef="#ctx0" brushRef="#br0" timeOffset="30135.93">21904 4667 1153 0,'0'0'32'0,"0"0"8"0,-7 6-32 0,3 3-8 0,1-2 0 0,-1-1 0 15,-3 0 58-15,0-3 10 0,0 4 1 0,0-4 1 16,0 3-13-16,0-3-2 0,0 3-1 0,7-6 0 16,-4 7-38-16,4-7-7 0,0 0-1 0,-7 6-8 15,7-6 0-15,0 0 0 0,0 9 0 0,4-6 0 16,-1 7 0-16,4-4-11 0,4-3 0 0,-4 4 0 16,4-4 2-16,-1 6 0 0,4 0 0 0,-3 1 0 15,0-1 0-15,-1 1 0 0,1-1 0 0,-4 1 0 16,0-4 9-16,0 6-8 0,0-2 8 0,-4 2-8 15,1-2 8-15,0-1 0 0,-4 7 0 0,0-7 0 16,-4 4 0-16,4-1 0 0,-4 1 0 0,-3-1 0 16,4-2 0-16,-4-1 8 0,0 4-8 0,0-4 0 15,0 1 0-15,-4-1 8 0,1 0-8 0,-1 1 0 16,0-1 0-16,-3-3-15 0,4 1 3 0,-4-4 0 16,3 0-48-16,0 0-10 0,4-3-2 0</inkml:trace>
  <inkml:trace contextRef="#ctx0" brushRef="#br0" timeOffset="31509.09">22542 4745 1166 0,'0'0'49'0,"0"0"-39"16,0 0 8-16,0 0 2 0,8 3 0 0,-5 0 0 15,1-3-20-15,3 0 0 0,-4 3 0 0,4-3 0 16,-3 0 0-16,3 0 0 0,0-3 0 0,0 3 0 15,0-3 0-15,0 0 0 0,-3 0 0 0,3 0 0 16,-4-3 0-16,4 2 0 0,4-2 0 0,-4-3 0 16,0 2 0-16,0-2-9 0,4-4 1 0,-4 4 0 15,0-3 8-15,0 2-8 0,0 1 8 0,-4-7-8 16,1 10 8-16,-1-4-8 0,-3 1 8 0,0 0-8 16,-3-1 16-16,-1 1 3 0,4 2 1 0,-7 1 0 15,7 6 1-15,-10-3 1 0,3 0 0 0,-4 3 0 0,0 3-14 16,1 3 0-16,-1 4 8 0,1 2-8 0,-4 4 0 0,3 0 0 15,-3 2 0-15,0 1 0 0,0 9 0 16,0-2 0-16,-1-1 11 0,5 0-11 0,3-3 0 16,3 6 0-16,1-3 0 0,-1 0 0 15,8-3 15-15,-1-6-4 0,4 2-1 0,0-2 0 0,4 0-10 0,0-7 0 16,3 4 0-16,0-7 0 0,0 0 0 0,0-3-14 0,0-3 3 0,4 0 1 16,-1-3-26-1,1-3-4-15,0-3-2 0</inkml:trace>
  <inkml:trace contextRef="#ctx0" brushRef="#br0" timeOffset="32070.11">22871 4620 1241 0,'0'0'25'0,"0"0"8"0,3 9-33 0,-3 0 0 0,4-2 0 0,-1 2 0 16,1 4 16-16,-1 2-3 0,1-5-1 0,-1 2 0 15,1 1 32-15,-1 3 7 0,1-4 1 0,3 4 0 16,-4-4-31-16,5-2-5 0,2-1-2 0,-3 7 0 16,0-4-14-16,0-2 9 0,-3-1-9 0,3 1 8 15,-4-7-8-15,-3-3-11 0,7 6 3 0,-7-6 0 16,0 0 8-16,0 0-8 0,0 0 8 0,0 0-8 16,7-3 8-16,-3-3 11 0,0-1-3 0,-1 1 0 15,1 0-8-15,-1-4 8 0,1 1-8 0,-1-1 8 16,4 1-8-16,-7 0 0 0,4-1 0 0,-1 1 8 0,-3-1-8 0,0 7-11 0,0-3 3 15,0 6 0-15,0 0 8 0,0 0 0 0,0 0 8 0,0 0-8 16,0 0 0-16,0 0-16 0,0 0 2 0,0 0 1 16,0 0 4-16,0 0 1 0,0 6 0 0,0 4 0 15,0-7 8-15,4 6 0 0,-4-2 0 0,0-4 0 16,3 6 0-16,1-3 0 0,-4-6 0 0,3 3 0 16,1 7 0-16,3-7 0 0,4 0 0 0,-1-3 0 15,1 0 0-15,-1 0 8 0,-3-3-8 0,4 0 0 16,0 0 0-16,-1-4 8 0,1-2-8 0,-1 6 0 15,-3-3 0-15,0-4 0 0,0 10 0 0,1-9 0 16,-5 6 0-16,1-4 8 0,3 1-8 0,-4 0 0 16,-3 3 10-16,0 3-2 0,4-6-8 0,-4 6 12 15,3-4-12-15,-3 4 0 0,7 0-12 0,-7 0 12 16,4 0-8-16,-4 0 8 0,0 0 0 16,3 0 0-16,1 4 0 0,-1-1 0 0,1 0 0 0,3 3 0 15,-4-3 0-15,1 3 12 0,0 1-3 0,-1-4-1 16,4 6-8-16,0 1 12 0,0-1-12 0,0 0 12 15,0-2-12-15,4 2 0 0,-4-3 0 0,4 1 0 16,-4-4-40-16,3 0-9 0,-3 0-3 0</inkml:trace>
  <inkml:trace contextRef="#ctx0" brushRef="#br0" timeOffset="32520.18">23417 4384 1190 0,'0'-9'33'0,"0"9"9"0,0 0-34 0,0 0-8 0,0 0 0 0,0 0 0 16,4 13 44-16,-1-4 8 0,1 0 0 0,-4 10 1 16,4-3-11-16,-4 6-2 0,3 0-1 0,-3-3 0 15,4 9-24-15,-1-3-5 0,1 3-1 0,-1 0 0 16,1-3 5-16,3 4 1 0,-4-4 0 0,4-3 0 31,0 0-48-31,4-4-10 0,0 1-1 0,-1-9-1 0,1 5 26 0,-1-2 6 0,1-4 1 0,-1 1 0 16,5-4 12-16,-1-3 0 0,0 0 0 0,0-3 0 15,0-3 8-15,0 0 5 16,4-6 1-16,-8 2 0 0,4-2-6 0,-3-1 0 0,3-2-8 0,-7-4 12 16,0 7-12-16,0-1 9 0,-3-2-9 0,-1 3 8 0,-3-1-8 0,0 1 0 15,0 2 0-15,-3-2 0 16,-1 0-12-16,-3 2 1 0,-3-8 1 0,-1 12 0 15,1-4 10-15,-1 4 0 0,0-3 0 0,1 6 0 16,-1 6 0-16,-3-3 0 0,3 4 0 0,1-4 0 0,-1 3 11 0,-3 3-3 16,0-2 0-16,3 2 0 15,-3 4 21-15,4-4 4 0,3 0 1 0,0 1 0 16,0-1-34-16,0-3-20 0,3 4 2 0,4-1 1 16,0-9-37-16,4 7-7 0,-4-7-2 0,7 3 0 15,3-3-127-15,4 0-26 0</inkml:trace>
  <inkml:trace contextRef="#ctx0" brushRef="#br0" timeOffset="32836.33">23731 4689 918 0,'11'0'81'0,"-4"-4"-65"16,4 1 55-16,-1 3 10 0,-3 3 3 0,4-3 0 16,-4 4-42-16,3 2-8 0,-3-3-2 0,4 0 0 31,-4 0-67-31,4 4-13 0,-4-4-4 0,3 0 0 16,1 0-33-16,0-3-7 0,3-3-2 0,-4 3 0 0,1-3 62 0,-1-4 13 0,1 1 3 0,0 0 0 15,-4-4 97-15,3 1 20 0,-3 0 4 0,0-1 1 16,-3 1-1-16,-1-1 0 0,-3-2 0 0,0 2 0 15,0 4-31-15,-3-3-6 0,-1 6-2 0,1-4 0 16,-1 4-40-16,1 0-8 0,-4 0-2 0,0 3 0 16,-4 3-28-16,0 3-5 0,4 1-2 0,-7-4 0 15,4 6 3-15,-4 1 0 0,3-1 0 0,4 7 0 16,0-4 6-16,0 4 2 0,3 0 0 0,1-4 0 0,3 1 0 0,0-4 0 16,7 4 0-16,-4-1 0 15,8-6-8-15,0 4-2 0,-1-10 0 0,4 9 0 16,0-9 6-16,4 0 0 0,0 0 1 0,3 0 0 15,-4 0-3-15,1-3-1 0,3-3 0 0,-3-4 0 16,-4 7-17-16,4-6-3 0,-4 3-1 0,0-4 0 16,0-2-67-16,-3-4-13 0</inkml:trace>
  <inkml:trace contextRef="#ctx0" brushRef="#br0" timeOffset="33920.69">24296 4124 1257 0,'0'0'26'0,"0"0"6"0,0 0-32 0,0 0 0 0,0 3 0 0,0 7 0 16,0 5 23-16,3-2-3 0,-3 6 0 0,0 0 0 16,4 6 8-16,-4 0 0 0,0 3 1 15,3 3 0-15,1-2-15 0,-1-1-3 0,1 6-1 0,3-2 0 16,0-4-10-16,0 3 0 0,4-3 0 0,-1-2 8 16,-3-1-8-16,4-7 0 0,0 1 0 0,-1 0 0 15,-3-3 0-15,0-4 0 0,0-2 0 0,-3 5 0 16,3-5 8-16,-4-4 4 0,-3 0 0 0,0-6 0 15,0 0 16-15,0 0 3 0,0 0 1 0,0 0 0 16,0 0-32-16,0 0 0 0,-3 0-13 0,-8 0 4 16,4-3-22-16,-3 0-4 0,-4 3-1 15,3-3 0-15,0 3-12 0,1-3-4 0,-1 0 0 0,1 3 0 16,-1 0 42-16,0 0 10 0,4 0 0 0,0 0 0 16,0 3 25-16,0 0 7 0,0 0 2 0,4 3 0 15,-4 4 18-15,3-4 4 0,-3 3 1 0,3 1 0 16,4-1-27-16,-3 4-6 0,3-1 0 0,0-2-1 0,7 8-12 0,-3-5-3 15,3 0 0-15,3-4 0 16,1 4-17-16,-1-10-4 0,4 3-1 0,4-3 0 16,-4-3-27-16,4-3-6 0,3 0-1 0,-3-3 0 15,-4-1-19-15,0 1-4 0,0 0-1 0,0-1 0 16,0-5 11-16,0-7 1 0,-3 7 1 0,3-7 0 16,-3 0 34-16,-4-3 6 0,0 0 2 0,0 0 0 0,0-6 2 0,-4 0 1 15,1-1 0-15,3-2 0 0,-7 0 14 16,3-4 0-16,1 13 0 0,-4-12-9 0,3 2 9 0,-3 4 0 15,4 3 8-15,-4-3-8 0,0 9 17 16,4-6-1-16,-1 12 0 0,-3-2 0 0,4 5 4 0,-4 7 0 0,3 0 0 0,-3 3 0 16,0 0 0-16,4 3 0 0,-1 0 0 0,1 7 0 15,-4-1 27-15,3 10 5 0,1-3 2 0,-1 2 0 16,1 4 3-16,-1 4 1 16,1-1 0-16,-1 0 0 0,4 0-27 0,1 0-6 0,2 0-1 0,1 0 0 15,-1 0-12-15,1 0-4 0,-1-3 0 0,-2 0 0 16,2-3-8-16,-3-7 0 0,4 4 0 0,-4-6 0 15,0 2 0-15,0-3 0 16,0 1 0-16,0-4 0 0,-3 0 0 0,-4-6 0 16,0 0 0-16,0 0 0 0,0 0 0 0,0 0 0 0,0 0 0 15,0 0 0-15,0 0-12 0,0 0-4 0,0 0 0 0,-8-3-1 16,-2 0-21-16,3 0-4 16,0-3-1-16,0 3 0 0,0-4 25 0,0 1 5 0,3-3 1 0,4 9 0 15,0 0 12-15,-7 0 13 0,7 0-2 0,0 0-1 16,-7 0 10-16,7 0 1 0,-7 6 1 0,3 3 0 15,-3-2 8-15,4 2 2 0,-4 4 0 0,7-4 0 16,-4 4-13-16,4-1-3 0,0-3 0 0,4 1 0 16,3-1-16-16,0 1 0 0,0-1 0 0,4-3 0 15,3-3-34-15,0-3-7 0,3 0-2 16,1 0 0-16,3-9-13 0,0 6-4 0,0-6 0 0,1-7 0 16,2 6-6-16,-2-5-2 0,-1-1 0 0,0 0 0 15,-3 1 55-15,-1-1 13 0,-3 4 0 0,0-4 0 16,0 6 45-16,-3-2 12 0,-4 2 3 0,4 4 0 15,-8 0-20-15,-3 6-3 0,0 0-1 0,0 0 0 16,0 0-54-16,0 0-11 0,0 0-3 0,0 0 0 0,0 0 16 16,0 6 4-16,0 0 0 0,0-2 0 0,-3 2 0 0,3 6 0 15,-4-12 0-15,4 0 0 16,0 0 3-16,0 0 1 0,0 0 0 0,0 0 0 0,0 0 8 0,0 0 0 16,0 0 0-16,0 0 0 0,7 0 24 0,-7 0 6 15,7 0 2-15,0 0 0 0,-7 0 24 0,4-9 4 0,-4 9 2 16,3-3 0-16,-3 3-22 0,4-6-5 0,-4 6-1 0,0 0 0 15,0 0-42-15,0 0-9 0,0 0-2 0,0 0 0 16,0 0-3-16,0 0-1 0,0 0 0 16,0 0 0-16,0 0 7 0,-7 6 2 0,7-6 0 15,-7 3 0-15,3 6 5 0,4 1 1 0,0-4 0 16,4 4 0-16,-1-7 8 0,4 12 0 0,0-12 0 0,0 1 0 16,4 2 0-16,3-3 0 0,0 0 0 0,0 0 0 15,1-3-28-15,-5 0-3 0,4-3-1 0,0 0 0 16,-3 0 10-16,0 0 2 0,-4-4 0 0</inkml:trace>
  <inkml:trace contextRef="#ctx0" brushRef="#br0" timeOffset="34320.58">25354 3993 1451 0,'0'0'30'0,"0"0"7"0,4 9-29 15,3 7-8-15,-4-1 0 0,4 4 0 0,-3 0 0 0,-1 6 0 0,-3-3 0 0,4 3 0 16,-1 3 11-16,4 4-3 0,1 2 0 0,2-3 0 16,-3 7-8-16,4-7 0 0,3 1 0 0,-4 5 0 15,5-5 0-15,2-4 0 0,-3 0 0 0,4-3 0 32,-4-3 0-32,4 0 0 0,-4-3-9 0,0-3 9 0,-4 2-9 0,-2-5 9 15,2 6 0-15,-3-3-9 0,-3 2 9 0,-1-11 0 0,1 2 0 0,-4-3 0 16,0 4 0-16,0-10 11 0,0 0-3 0,-11 6 0 15,1-3-8-15,-5 3 0 0,1-6 0 0,-3 0 0 32,-1 0-46-32,-7 0-11 0,4-3-3 0,-3 0 0 0,-1-3-3 0,0-4-1 15,0 4 0-15,1 0 0 0,-1-4 32 0,0 7 7 0,4-3 1 0,0 3 0 16,3-3 44-16,1 6 10 0,3 6 2 0,-4-3 0 16,4 3 25-16,3 1 6 0,-3-1 1 0,4 3 0 15,-1 4-2-15,4 3 0 0,3-1 0 0,1 1 0 16,3 3-3-16,3-1-1 0,5 1 0 0,2 0 0 15,8-3-32-15,-1-1-6 0,5-5-2 0,6-1 0 16,0 1-51-16,7-1-11 0,1-3-1 0</inkml:trace>
  <inkml:trace contextRef="#ctx0" brushRef="#br0" timeOffset="34989.8">26278 5015 1219 0,'0'0'52'0,"0"0"-42"0,0 0-10 0,0 0 0 16,0 0 32-16,-7 0 5 0,-3 6 1 0,-4-3 0 15,0 3 22-15,-8-2 4 0,1-4 0 0,-3 0 1 16,-5 6-27-16,-2-3-6 0,-5-3 0 0,-3 0-1 16,-6 6-19-16,2-6-4 0,-6 0-8 0,-4 3 12 15,-7-3-2-15,-3 7-1 0,-1-4 0 0,-7-3 0 16,-6 3 0-16,3-3 0 0,-7 3 0 0,-1 0 0 16,1 0 7-16,-7 0 2 0,3 1 0 0,-3-1 0 15,-7 3-2-15,3 0 0 0,-6 0 0 0,2-2 0 16,-2 2 8-16,-1-3 0 0,-4 0 1 0,5 0 0 15,-8 0 0-15,4 4 0 0,-1 2 0 0,1-3 0 0,0 4 0 16,-1 2 0-16,1-2 0 0,0-1 0 0,3 7-2 16,4 0-1-16,3-1 0 0,0 1 0 15,8 3-10-15,2-4-3 0,5 4 0 0,6 0 0 0,4-3-9 0,4-1 0 0,6 1 0 0,8-3 8 16,-1-1-8-16,8-6 0 0,0 10 0 0,7-7 0 16,-1-5 0-16,8 5 10 0,3 0-10 0,4-9 10 15,4 10-10-15,-1-7 8 0,7 0-8 0,-3 0 8 16,7 0-8-16,-3-3 0 0,6 0 9 0,-3 3-9 15,0-3 0-15,0 4 0 0,0-4 0 0,3 0 0 16,-3 0-20-16,4 0 2 16,3 0 0-16,-7 0 0 15,0 0-35-15,3 0-7 0,-3 0-2 0,0 0 0 16,0 0-27-16,0 0-6 0,0-4-1 0</inkml:trace>
  <inkml:trace contextRef="#ctx0" brushRef="#br0" timeOffset="39317.12">5902 5275 992 0,'4'-6'28'0,"-1"-1"7"15,1 1-35-15,-4 6 0 0,3-3 0 0,4 0 0 16,0 3 12-16,4-3-12 0,-4 3 12 0,3 0-12 0,-3 0 0 0,1-3 0 16,-1 3 0-16,0-4 0 15,0 4 0-15,-7 0 0 0,7-3 0 0,0-3 0 0,0 3 10 0,3 3-10 16,1-3 8-16,-4 0-8 16,7-4 35-16,0 4 1 0,4-3 1 0,0 3 0 0,3-7-2 0,3 1-1 15,1 3 0-15,3-4 0 16,8 1-8-16,6 0-2 0,-7-4 0 0,11 0 0 0,0 1-12 15,0-1-4-15,3-2 0 0,4 2 0 0,4-6-8 16,-1 10 0-16,4-10 0 0,0 10 0 0,3-10 12 0,5 3 0 16,-1 1 0-16,0-1 0 15,3 0-12-15,1 0 8 0,3-2-8 0,0-1 8 0,0-3-8 0,-4 0 12 0,1 0-12 0,0 0 12 16,-4 0 5-16,-4 3 2 0,-3 1 0 0,0-1 0 16,-7 0 10-16,-4 6 3 0,-3-12 0 0,0 6 0 15,-7 7-9-15,-4-4-2 0,-3 4 0 0,0-1 0 16,-8 4-4-16,1 2-1 0,-7-2 0 0,3 3 0 15,-7 0-4-15,-3-1 0 0,3-2-1 0,-7 9 0 16,3-3-1-16,-3 3 0 0,0-7 0 0,-3 7 0 16,3 0-2-16,-7 0-8 0,0 0 12 0,0 0-4 15,0 0-8-15,4 0 10 0,-4 0-10 0,0 0 10 16,0 0-10-16,3 0 8 0,-3 0-8 0,0 0 8 16,0 0-8-16,0 0 0 0,0 0 0 0,0 0 0 15,0 0 0-15,0 0 0 0,0 0 0 0,0 0 0 16,0 0 8-16,0 0-8 0,4 7 8 0,-4-7-8 15,0 0 0-15,0 0 0 0,0 0 0 0,0 0 0 16,0 0-38-16,3 3-13 0,1-3-2 0</inkml:trace>
  <inkml:trace contextRef="#ctx0" brushRef="#br0" timeOffset="42746.7">26388 1196 456 0,'-4'12'19'0,"4"-2"-19"16,-3 2 16-16,-1-2-1 0,4 2 0 0,-3 1 0 16,-1 2-15-16,1-2 0 15,-1 3 0-15,4 2 0 0,-3 4 9 0,-1-9-1 0,4 9 0 0,0-7 0 16,0 4 13-16,0 10 3 0,-3-11 0 0,6 7 0 16,-3 0 0-16,0-6 0 0,4 10 0 0,-4 2 0 15,0-9-15-15,0 9-9 0,0-9 12 0,0 13-12 16,0-4 0-16,-4-3 0 0,4 0 0 0,-3 4 0 15,-5-7 9-15,5 3-9 0,-4-3 0 16,0 0 9-16,3-3 1 0,-6 13 10 16,6-20-10-16,1 1 8 0,3-7 2 0,-4 1 0 15,4-4 0-15,-3 0-20 0,3 4 10 0,0-1-10 0,0-9 8 16,0 0-25-16,0 0-6 0,0 0-1 0</inkml:trace>
  <inkml:trace contextRef="#ctx0" brushRef="#br0" timeOffset="43014.98">26285 2052 486 0,'-7'0'21'0,"-7"-7"5"15,4 7-26-15,-1 0 0 0,1 0 0 0,-5-3 0 16,5 3 40-16,-4-3 4 0,3 3 0 0,-3 0 0 16,3-3-36-16,-3 3-8 0,0 0 0 0,0 0 0 0,4 0 0 0,-8 0 0 15,0 0 0-15,1 0 0 16,-1 0-8-16,-3 0-4 0,3 0-1 0,-3 0 0 16,0 0 53-16,-4 0 10 0,-3 3 2 0,-4-3 1 0,0 0 8 15,1-3 2-15,-5 3 0 0,1 0 0 0,-4 0-21 0,-7 0-4 16,1 0-1-16,-5 0 0 0,-3 3-20 15,0-3-4-15,-3 3-1 0,3 0 0 0,-3 4-12 0,-1-4 9 0,1-3-9 0,-1 6 8 16,4-3-8-16,0 7 12 0,8-4-12 0,-1-3 12 16,0 6-12-16,7-9 0 0,4 10 0 0,-1-10 0 15,8 3 0-15,0 3 0 0,3-6 0 0,4 3 8 16,0 0-8-16,3 4-11 0,8-4 3 0,-1 0 0 16,1 3-7-16,10-6-1 0,0 0 0 0,0 0-332 15,0 0-66-15</inkml:trace>
  <inkml:trace contextRef="#ctx0" brushRef="#br0" timeOffset="43919.57">27203 1139 922 0,'0'0'26'0,"0"0"6"0,0 0-32 15,0 0 0-15,0 0 0 0,0 0 0 0,0 0 16 16,0 0-4-16,-4 10 0 0,1-1 0 0,-1-3-12 0,4 4 0 0,-3 2 0 0,-1 4 0 15,4 0 0-15,-3 6 0 0,-1 0 0 0,4 6 0 16,-4 0 0-16,4 6 0 0,4 1 0 0,-4 6 0 16,0-7 0-16,0 4 0 0,4-4 0 0,-1 1 0 15,1-1 0-15,3 1-10 0,0-7 10 0,0 0-8 16,0 4 8-16,0-4 0 0,0-3 0 0,0 0-8 16,-3-6 8-16,-1 6 0 0,1-6 0 15,-1-4 0-15,-3 4 9 0,0-9-9 0,0 5 12 0,-3-5-12 16,-1 2 10-16,-3-2-10 0,0 2 8 0,-4-2-8 15,-3-1 0-15,0-3 0 0,-4 4 0 0,1-7 0 16,-4 3 0-16,0 3 0 0,-4-9-9 0,-3 4 9 16,-1-1-24-16,-6-3 3 0,3 3 0 0,-3-3 0 15,-7 0-3-15,3 0-1 0,-3 0 0 0,-4 0 0 16,0-3 25-16,-4 3-10 0,-2 0 10 0,-1-3 0 16,0 3 11-16,-4 0 9 15,4 0 1-15,0 0 1 0,4 3 13 0,3-3 2 0,4 6 1 16,0-6 0-16,6 6-26 0,1-3-4 0,7 7-8 15</inkml:trace>
  <inkml:trace contextRef="#ctx0" brushRef="#br0" timeOffset="44754.82">27711 1133 976 0,'-4'9'41'16,"-3"-2"-33"-16,4 2-20 0,-4 7-4 0,3-7 0 0,0 4-1 16,-3 2 1-16,4 1 1 0,-1 3 0 0,-3 6 0 15,4-3 15-15,-1 3 15 0,1 6-3 0,-1 4-1 16,4-4 0-16,-3 1 0 0,6 5 0 0,-3 4 0 15,0-3-11-15,0 2 0 0,-3 4 0 0,3-6 0 16,3 3 0-16,-3-4 0 0,4 4 0 0,-4-3 0 16,7-7 0-16,-4 0 0 0,1 1 0 0,-4-10 0 15,3 0 0-15,1-4 8 0,-4 1-8 0,3-3 8 0,-3-4 8 16,0 4 0-16,0-7 1 0,-3 4 0 16,-1-4-17-16,1 1 10 0,-1 2-10 0,-6-2 8 0,3 2-8 15,0-2-16-15,-4-7 4 0,-3 3 1 16,-4-3-42-16,1-3-9 15,-5 3-2-15,1-3 0 0,-3-3-49 0,-5 3-11 0,5-3-1 0,-5-3-1 16,-2 3 90-16,3 3 17 0,-1-10 4 0,-2 4 1 16,2 0 43-16,-2-1 9 0,2 1 2 0,-2 0 0 15,2 3 24-15,1-7 4 0,3 1 2 0,1 9 0 16,-1-3-47-16,4-3-10 0,0 6-1 0</inkml:trace>
  <inkml:trace contextRef="#ctx0" brushRef="#br0" timeOffset="45328.95">28427 1051 747 0,'0'0'15'0,"0"0"5"15,0 0-20-15,0 0 0 0,0 0 0 0,0 0 0 16,-4 10 0-16,4-1 0 0,-3-6-10 0,3 10 10 15,0-4 0-15,-4-6 8 0,4 7 0 0,-3-1 1 16,-1 4 11-16,-3-4 3 0,4 1 0 0,-1 15 0 16,1-13 4-16,-1 10 1 0,4 6 0 0,0-2 0 15,0-5-15-15,0 14-2 0,0-4-1 0,0 4 0 16,0-1-10-16,4 1 0 0,-4 2 0 0,3-2 8 16,1-7-8-16,3 7 0 0,0-4 0 0,0 0 0 15,0-2 0-15,0-4 0 0,0 0 0 0,0 0 0 16,0 0 8-16,-3-9-8 0,-1 2 12 0,1-2-4 0,-4 3 0 15,0-10 0-15,0 4 0 0,0-1 0 16,-4-2-8-16,-3-1 0 0,-4 1 0 0,4-4 0 0,-7 3-17 0,4 1 4 0,-8-7 1 16,4 3 0-1,-4-3-39-15,1 7-7 0,-1-10-2 0,-3 6 0 0,0 0 29 0,0-3 6 0,-1-3 1 0,1 7 0 16,-3-7 44-16,2-7 10 0,-2 7 2 16,-5 0 0-16,1 0 25 0,0 0 6 0,-4 7 1 0,-3-7 0 15,-4 3-10-15,0 3-2 0,-3-3 0 0,0 3 0 16,-1 4-32-1,1-4-6-15,0 3-2 0,3-5 0 0,4 5-12 0,-1-3 9 0,8-3-9 0,0 7 8 16,3-4-51 0,4-3-10-16,3 3-3 0</inkml:trace>
  <inkml:trace contextRef="#ctx0" brushRef="#br0" timeOffset="45591.98">28529 1867 228 0,'-3'3'0'0</inkml:trace>
  <inkml:trace contextRef="#ctx0" brushRef="#br0" timeOffset="45833.84">28363 1948 788 0,'-14'0'35'0,"7"0"7"0,-3 6-34 16,10-6-8-16,0 0 0 0,0 0 0 0,0 0 46 0,0 0 7 0,0 0 2 0,0 0 0 15,0 0 1-15,7-6 1 0,0 6 0 0,7-3 0 16,3 3-23-16,5-6-5 0,2 3-1 16,5 3 0-16,2 0-20 0,1 0-8 0,3 0 0 0,4 3 0 15,0 3 0-15,3-6 0 0,1 0-8 0,2 3 8 16,1-3-18-16,0 0 3 0,0 6 1 0,0-2 0 16,0-4 14-16,-4 0 0 0,0 0 0 0,-3 0-9 15,-3 0 9-15,2 0 0 0,1 0 0 0,-7 6 0 16,0-6 0-16,-4 6 0 0,-3-6 0 0,-8 0 0 15,1 0 0-15,-4 0 0 0,-3 0 0 0,-4 0 0 16,-7 0 0-16,0 0-12 0,0 0 12 0,-11 0-12 16,-3 3-36-16,-11 4-7 0</inkml:trace>
  <inkml:trace contextRef="#ctx0" brushRef="#br0" timeOffset="46430.24">26158 2785 478 0,'-35'0'20'16,"0"0"-20"-1,0 0 24-15,-1 0 1 0,1 0 0 0,-4 0 0 16,4 3 14-16,-7-3 2 0,-1 0 1 0,1 4 0 0,-4-1 11 16,-3 3 3-16,-4-6 0 0,0 9 0 0,0-5-12 15,-7 2-3-15,4 0 0 0,-1 4 0 0,-3-1-8 16,0 0-1-16,0 1-1 0,4 5 0 0,-1-2-7 0,8-4-2 0,3 1 0 0,4-1 0 31,3 4-22-31,4-4 8 0,6-6-8 0,1 4 0 16,0-1-40-16,7 3-12 0,3-9-2 0,4 0-1 15,4 0-5-15,2 0-2 0,5 0 0 0</inkml:trace>
  <inkml:trace contextRef="#ctx0" brushRef="#br0" timeOffset="47424.64">26882 2669 895 0,'0'0'18'0,"0"0"6"0,0 0-24 0,0 0 0 0,0 0 0 0,0 0 0 15,0 0 17-15,-7 3-1 0,7-3-1 0,0 0 0 16,0 0-15-16,0 0 9 0,0 0-9 0,0 0 8 16,0 0-8-16,-4 7 0 0,4-7 0 0,4 9 0 15,-1-6 0-15,4 4 0 0,4-4 0 0,-1-3-11 16,4 6 2-16,4-3 0 0,0-3 0 0,-1 0 0 16,5 6 9-16,-1-6 12 0,0 4-2 0,0-4-1 15,4 0 6-15,-4 0 1 0,4 0 0 0,-1-4 0 16,1 4 19-16,0-6 4 0,-1 6 1 0,5-3 0 15,-1-3-26-15,-3 6-5 0,3 0-1 0,0-3 0 16,-3-4-8-16,3 7-11 0,0-3 3 0,-3 3 0 16,0-6-20-16,-1 6-3 0,4-3-1 0,-6 3 0 0,-1-7 32 15,0 4 0-15,-3 0 0 0,-1 3 0 0,-3-6 0 0,-3 3 0 0,3 0 0 16,-7 3 0-16,0 0 0 0,-3-7 0 16,-1 7 0-16,-3 0 0 0,0 0 20 0,0 0 9 0,0 0 3 0,0 0 0 15,0 0-32-15,0 0 0 0,-7-3 0 0,0 3 0 31,0 0-20-31,0-6-9 0,7 6-3 0,-11-3 0 0,4 3 32 0,7 0 0 0,-7-6 0 0,7 6 10 16,-7-4-10-16,7 4 8 0,0-6-8 0,-3 0 8 16,3 6-8-16,-4-3 0 0,4-7 0 0,-3 10 8 15,3-9-8-15,0 9 0 0,0 0 0 0,0 0 8 16,0 0 9-16,3-9 2 0,-3 9 0 0,0 0 0 16,0 0 18-16,0 0 4 0,0 0 1 0,0-7 0 15,0 4-8-15,-3-3-2 0,3 6 0 0,0-6 0 16,0 6-15-16,-4-4-3 0,4-2-1 0,-3 0 0 15,3 0-13-15,-4-4 8 0,1 4-8 0,3 0 0 16,0-7 0-16,-4 4 0 0,4-7 0 0,0 7 0 16,0-10 8-16,0 6-8 0,4-5 0 15,-1 2 0-15,-3-6 9 0,4 3-9 0,-1-3 8 16,-3 3-8-16,4-6 0 0,-1 6 0 0,4 1 0 0,-3-1 0 16,3 3 0-16,-4-3 0 0,1 4-14 15,3 5 5-15,-4-9 9 0,-3 7-8 0,4-1 8 0,-4 1-8 16,3 2-2-16,-3 7 0 0,0-6 0 0,0 9 0 15,0 0-29-15,0 0-5 0,0 0-2 0</inkml:trace>
  <inkml:trace contextRef="#ctx0" brushRef="#br0" timeOffset="48238.51">27640 2575 512 0,'11'7'10'0,"-11"-7"4"0,10 0-14 0,-3 0 0 0,0 0 0 16,0 0 0-16,1 0 16 0,2 0 0 0,-3 3 0 0,4-3 0 31,-4 0 17-31,3 0 4 0,1-3 1 0,0 6 0 0,-1-3 11 0,1 6 3 0,3-6 0 0,-4 3 0 16,5 3-31-16,-1-2-5 0,3 2-2 0,-3 0 0 15,1-3-14-15,-1 3 0 0,3-2 0 0,1 2 0 16,-4-3 0-16,7 3 0 0,-3-3 0 0,-1 4 0 16,1-4 0-16,3-3 0 0,-3 3 0 0,0-3 0 15,-4 0 0-15,3 0 0 0,1-3 0 16,-4 3 0-16,0-3 0 0,-3 3 0 0,-1 0 0 0,1-7 0 15,-4 7 0-15,0-3 0 0,0 3 0 0,0-6 0 16,-3 6 0-16,-4 0 17 0,7-3-3 0,-7 3-1 16,3 0-2-16,-3 0-1 0,4-10 0 0,-4 10 0 15,0 0-10-15,3-3 0 0,-3 3 0 0,0-6 8 16,0 0-8-16,0-4 0 0,0 1-12 0,0 0 12 16,0-1 20-16,0-2 12 0,-3-1 3 0,-1-3 0 15,4-2-7-15,-3-1-2 0,-1-6 0 0,-3 3 0 16,4-10-6-16,-1 1-2 0,-3 3 0 0,3-7 0 15,-3-2 2-15,0 5 0 0,4-2 0 0,-4 6 0 16,0-4-20-16,0 10 0 0,3-3 0 0,-3-3 0 16,4 9 0-16,-4 0-19 0,3 4 4 0,0-1 1 0,1 0 3 15,-1 7 1-15,4 0 0 0,-3 2 0 16,3 4-34-16,3-9-6 0,-3 8-2 0</inkml:trace>
  <inkml:trace contextRef="#ctx0" brushRef="#br0" timeOffset="48865.77">28240 2625 1220 0,'0'0'34'0,"-4"-6"9"16,1 0-35-16,3 6-8 0,0-3 0 0,0 3 0 15,0-10 16-15,0 10 2 0,0-6 0 0,0 6 0 16,0 0-18-16,0 0 0 0,0 0 0 0,0 0 0 16,0 0 0-16,0 0-12 0,0 0 12 0,0 0-12 0,0 0 12 15,3 0-9-15,4-3 9 0,0 3-8 0,4 3 8 0,-4-3 0 0,4 6 0 16,3-6 0-16,0 4 8 0,0 2-8 0,0 0 8 0,7 0-8 15,-3 1 0-15,7 2 0 0,-1-3 0 16,1 4 0-16,3-4 0 0,4 6 0 16,-4-2 0-16,4-4 0 0,0-3 0 0,-4 7 0 0,4-1 0 15,-1-9 0-15,-2 10 0 0,-1-10 0 0,0 6 0 0,0-3 0 16,-3-3 0-16,-4 0 0 0,0 0 0 16,1 0 0-16,-1 0 0 0,0-3 0 0,0-3 0 15,0 6 0-15,0-10 30 0,-3 7 2 0,0-3 0 0,-1-4 0 16,-3 7-32-16,4-6 0 0,-4-1 0 0,0 1 0 15,0 3 0-15,0-4-13 0,1 1 1 0,2-1 0 16,-6 1 12-16,3 3 0 0,-4-4 0 0,1 1 0 16,0 0 0-16,-1-1-9 0,1 4 9 0,-1 0-8 15,-3 2 8-15,1-2 0 0,-5 3 0 0,-3 3-8 16,0 0-10-16,0 0-2 0,0 0 0 0</inkml:trace>
  <inkml:trace contextRef="#ctx0" brushRef="#br0" timeOffset="49507.06">26233 2654 923 0,'7'3'39'15,"0"6"-31"1,0 4 12-16,0-1 4 0,0-2 0 0,0 15 0 16,0-3-9-16,-4 6-2 0,1-3 0 0,3 10 0 0,-3-7-5 0,-1 13-8 0,1-1 11 0,-1 4-11 15,1 0 8-15,-1 0-8 0,-3 12 0 16,0-9 0-1,0 4-15-15,-3-1-9 0,-1 0-3 0,1-6 0 16,-1 3-25-16,1-13-4 0,3 1-2 0,-4-4 0 0,4-6 58 0,-3-6 8 0,3 0 3 16,-4-7 1-16,0-2 37 0,1 6 8 0,-1-7 2 15,-3 3 0-15,4-2-18 0,-4-1-3 0,-4 1-1 16,1-4 0-16,-1 3-37 0,-3-2-21 0,0-1 2 16</inkml:trace>
  <inkml:trace contextRef="#ctx0" brushRef="#br0" timeOffset="49653.66">25901 3701 687 0,'-42'-3'30'0,"3"-3"7"0,0-1-29 0,-3-2-8 0,-1-1 0 0,1 1 0 16,0 3 59-16,-4-4 10 0,0 4 3 0,4-3 0 16,-4 6-36-16,-4-4-8 0,4 4 0 0,1 3-1 15,-5 0-10-15,1 0-1 0,-1 3-1 0,1 4 0 16,0-4-4-16,3 6-1 0,4 0 0 0,3 1 0 16,3-4-10-16,8 0 0 0,0 4 0 0,7-1 0 15,3-6-58-15,8 4-14 0</inkml:trace>
  <inkml:trace contextRef="#ctx0" brushRef="#br0" timeOffset="50503.5">26039 3566 877 0,'14'0'18'0,"3"0"5"16,4 0-23-16,1 0 0 0,2 0 0 0,1 0 0 0,0 0 17 15,3 0-1-15,0 0 0 0,4 0 0 0,0 0-8 0,3-3-8 0,0 3 12 0,4-6-12 16,0 6 8-16,3-3-8 0,0 3 0 0,1-10 0 16,-1 7 8-16,4 0-8 15,-4-3 0-15,4-1 0 0,0 4 0 0,3-9 0 16,-3 12 0-16,4-13 0 0,-1 4 0 0,-3 2 0 0,0-2 0 16,-4 0 0-1,0-1 10-15,-6 1-10 0,3-1 8 0,-8-2-8 0,-2 2 37 0,-5 1 3 0,-3 3 0 0,-3 0 0 16,0-4-5-16,-8 4-1 0,1 3 0 0,-4-4 0 15,-4 4-21-15,-3 3-4 0,4-6-1 0,-4 6 0 16,-4-3-28-16,1-7-7 16,3 1-1-16,-4 6 0 0,1-3 3 0,-4-1 0 0,3 1 0 0,1 3 0 15,3-3 13-15,0 6 4 0,-4-7 0 0,1-2 0 16,-1 3 8-16,1-1 0 0,3-8 10 0,-4 2-10 16,1-2 32-16,-1 5 0 0,4-2 0 0,-3-4 0 15,-5 0-10-15,5-6-2 0,-4 0 0 0,0 0 0 16,0-3 5-16,-4-3 1 0,1 0 0 0,3-3 0 15,-4-1-26-15,0-2 0 0,4-1 8 0,-3 1-8 16,6-4 0-16,-3 7 10 0,4 3-10 0,-1-4 10 16,1 7-10-16,3 3 0 0,-4 3 0 0,1 4 0 15,3 5 0-15,0 1 0 0,-4-4 0 0,8 4 0 16,-4 6 0-16,0 3 0 0,0-10 0 0,0 10 0 16,0 0-30-16,0 0-8 0,0 0-2 0</inkml:trace>
  <inkml:trace contextRef="#ctx0" brushRef="#br0" timeOffset="51463.34">27499 3425 633 0,'11'0'12'0,"3"0"6"0,3 0-18 0,-3 0 0 0,4 0 0 0,3 0 0 16,-3 0 23-16,3 0 1 0,4 0 0 0,-4-3 0 15,0 0-24-15,4 0 0 0,0-1 0 0,-1 1 0 16,1-3 0-16,0 3 0 0,-1 0 0 0,5-3-12 16,-5 2 12-16,4-2 0 0,-3 0 0 0,0 3 0 15,0-4 0-15,-1 4 0 0,-3-3 8 0,1 6-8 16,-1-3 0-16,-4-3 0 0,5 2 0 0,-5-2 8 16,1 3-8-16,-1-3 0 0,-2 0 0 0,2 2 0 15,-3-2 0-15,4 3 0 0,-7-3 0 0,3 3 0 0,0-4 0 16,-4 4 8-16,1 0-8 0,-1-3 8 15,-2 3 32-15,-1-1 6 0,-4 4 2 0,-3 0 0 16,7-9-23-16,-7 9-4 0,4-6-1 0,-1-4 0 0,-3 7 20 16,4-6 3-16,-4 3 1 0,-4-4 0 15,1 1-20-15,-1-1-3 0,1 1-1 0,-4 3 0 16,0-10-4-16,-1 3-2 0,1-2 0 0,-3 5 0 0,-1-12-3 16,-3 7-1-16,4-4 0 0,-5-3 0 0,5 0-2 0,-4 0 0 15,3-9 0-15,1 9 0 0,-1-3-8 0,0-3 8 0,4-1-8 16,0-2 8-16,0 9 0 0,4 0 0 0,3-3 0 0,-4 0 0 15,4 3-8-15,0 3 0 0,4 0 0 0,-1 7-11 16,1-7-4-16,-1 3-1 0,4 7 0 0,0-10 0 16,4 13-19-16,0-4-4 0,3 1-1 15</inkml:trace>
  <inkml:trace contextRef="#ctx0" brushRef="#br0" timeOffset="52480.03">28317 3343 665 0,'18'4'28'16,"0"2"-28"-1,-1-3 23-15,1 3-1 0,3-3 0 0,-3 7 0 16,3-10-22-16,-3 12 9 0,3-8-9 0,-4-4 0 15,5 6 15-15,-1-6-4 0,0 0-1 0,0 0 0 16,4 0 15-16,0 0 3 0,3 0 1 0,0-6 0 16,4 2-15-16,-1-2-3 0,5 0-1 0,-5-4 0 15,8 7-10-15,-3-3 0 0,2 3 0 0</inkml:trace>
  <inkml:trace contextRef="#ctx0" brushRef="#br0" timeOffset="53598.1">28166 3416 436 0,'0'6'8'0,"0"3"4"0,3-6-12 0,-3 4 0 0,4-1 0 0,-4 0 0 15,0-6 55-15,3 6 8 0,1-2 1 0,-4 5 1 16,0-9-13-16,3 6-4 0,1-3 0 0,-1 7 0 15,1-4-27-15,0-3-5 0,-1 7-2 0,1 2 0 16,-1-2-14-16,1-1 11 0,-1 4-11 0,1-4 10 16,3 4-10-16,-4-4 8 0,4 3-8 0,-3 4 8 15,3-3 2-15,0 5 0 0,-3-2 0 0,3 0 0 16,0 0 0-16,0-1 0 0,3 1 0 0,-3-7 0 16,0 10-10-16,-3-3 10 0,3-4-10 0,-4 4 10 15,1-3-10-15,0-1 12 0,-1 1-12 0,1-1 12 16,-1-2-12-16,1-1 8 0,-4-6-8 0,3 7 8 15,1-1 1-15,-4 0 0 0,3-2 0 0,1-1 0 16,-4-6-9-16,3 9 0 0,-3-2 0 0,4-1 0 16,-4-6 0-16,3 6 0 0,1 0 0 0,-4-6 0 15,3 7-28-15,-3-7-8 0</inkml:trace>
  <inkml:trace contextRef="#ctx0" brushRef="#br0" timeOffset="54353.08">29330 4018 656 0,'0'0'13'0,"0"0"5"0,0 0-18 0,-4 3 0 0,1 6 0 0,3 1 0 16,-4-4 20-16,1 0 0 0,-4 4 0 0,3-7 0 15,4-3 12-15,-7 3 2 0,-3 0 1 0,-1 0 0 16,4-3 21-16,-4 0 4 0,1-3 0 0,-4 0 1 16,0 3-20-16,-4-3-4 0,-3 0-1 0,-4 3 0 15,0-7-9-15,-6 1-3 0,2-3 0 0,-6 2 0 16,-4 1-4-16,-3 0-2 0,0 6 0 0,-4-3 0 16,3 3-18-16,1-7 8 0,0 4-8 0,3 3 0 15,0 0 0-15,4 0 0 0,0 0 0 0,3 0 0 16,4 3-8-16,-1-3-9 0,1 7-2 0,4-7 0 15,2 3-20-15,1-3-4 16,0 0-1-16,7 6 0 0,0-3 32 0,0-3 12 0,3 3-8 0,4-3 8 16,-4 0 14-16,4 3 8 0,7-3 2 0,0 0 0 15,0 0-4-15,0 0 0 0,-3 4 0 0,3-4 0 16,0 0 4-16,0 0 0 0,0 0 0 0,0 0 0 16,0 0-24-16,-4 9-15 0,4-9 3 0,0 0 0 15,0 0 12-15,0 6 16 0,0-6-3 0,0 0-1 16,0 0-12-16,4 7 0 0,-4-7 0 0,0 0 0 15,0 0 0-15,0 0 0 0,0 0 0 0,0 0 0 16,0 0 0-16,0 0-16 0,0 0 3 0,0 0 1 16,-4-7 12-16,4 1 0 0,-3 0 0 0,-4-7 10 15,3 4-2-15,-3-10 0 0,0 6 0 0</inkml:trace>
  <inkml:trace contextRef="#ctx0" brushRef="#br0" timeOffset="55086.94">27115 3491 906 0,'-4'9'25'0,"4"1"7"0,0 5-32 15,0 1 0-15,0 0 0 0,0 3 0 0,0 2 10 0,0-2-10 0,0 6 8 0,0 0-8 16,0 4 12-16,0 5-4 0,4-12 0 0,-4 13 0 16,0-4-8-16,3-3 0 0,1 4 0 0,-1-4 0 15,1 0 0-15,-1-6 0 0,4 3 0 0,0-3 0 16,4-3 0-16,-4 0 0 0,3-4 0 0,1 1 8 15,-4-4 6-15,4 1 1 0,-1 0 0 0,-3-4 0 16,4-3 0-16,0-3 0 0,-4 7 0 0,3-10 0 16,1 9 1-16,-1-9 0 0,4 6 0 0,1-2 0 15,-1-4-16-15,0 6 0 0,0-6 0 0,0 3 0 16,4-3 0-16,-4 0 0 0,7 0 0 0,-3 0 0 16,6 0 0-16,-3-3-10 0,8 3 2 0,-1-6 0 15,0 6-10-15,0-4-2 0,4-2 0 0,3 3 0 16,-3-3 10-16,7-4 2 0,-4 7 0 0,4-3 0 15,0 3 8-15,0-3-8 0,-4 2 8 0,4 1-8 16,-4-3 8-16,0 6 0 0,0-9 0 0,1 5 0 16,-4-2-8-16,3 3 0 0,-3-3 0 0</inkml:trace>
  <inkml:trace contextRef="#ctx0" brushRef="#br0" timeOffset="56454.48">27203 4109 535 0,'-11'6'11'0,"1"-3"3"0,-5 3-14 0,-2-3 0 0,3 7 0 0,-7-10 0 15,3 6 9-15,-7-3-1 0,4-3 0 0,-7 0 0 16,3 0 17-16,0 0 3 0,1-3 1 0,-5 3 0 16,1-6-4-16,-3 6-1 0,2-3 0 0,-2-4 0 15,2 7-7-15,-2-3-1 0,2-3-1 0,1 3 0 16,3-3 8-16,-3 6 1 0,0-4 1 0,3 1 0 15,1 0-9-15,-1 0-3 0,0 3 0 0,4-6 0 16,-4 3-4-16,4 3-1 0,-4-4 0 0,4 1 0 16,0 0 4-16,-4 0 0 0,4 3 0 0,0-3 0 15,0 0-4-15,0 0-8 0,0 3 12 0,-1-3-4 16,5 3 14-16,-4 0 2 0,3-7 1 0,0 7 0 16,1 0-25-16,3-3-11 0,-4 0 1 0,4 0 0 15,3 3 10-15,-3-3 14 0,4 3-3 0,-1 0-1 16,4 0-10-16,-4 0 0 0,1 0 0 0,3 3 0 15,0-3 8-15,7 0 0 0,0 0 0 0,0 0 0 0,-7-3-8 16,0 3 8-16,7 0-8 0,-4-3 8 0,-3-1 4 0,0 1 0 16,3 0 0-16,1 0 0 0,-4-3-4 0,3 6 0 0,-3-3 0 15,4-4 0-15,-4 4 2 0,-4-3 0 0,0-3 0 0,1-1 0 16,-1 4 10-16,-3-7 1 0,4 1 1 0,-5-4 0 16,1-3-12-16,4-3-2 0,-1 4-8 0,1-4 12 15,-1-4 0-15,0 5 0 0,4-11 0 0,-3 4 0 16,3 0-12-16,3-4 0 0,-3 1 0 0,4 0 0 15,3 2 0-15,0-2-13 0,0 6 1 0,0 3 0 16,0-6-18 0,3 15-3-16,-3-2-1 0</inkml:trace>
  <inkml:trace contextRef="#ctx0" brushRef="#br0" timeOffset="57002.59">26162 3983 1127 0,'0'0'23'0,"0"0"7"0,0 0-30 0,0 0 0 0,0 0 0 16,0 0 0-16,-7 0 14 0,-4 0-3 0,4 0-1 0,-3 6 0 15,-1-6-25-15,-3 4-5 0,3 2 0 0,-6-3-1 16,3-3 21-16,-4 9 0 0,4-2-9 0,-7-4 9 16,3 3 0-16,-3 0 0 0,0 1 0 0,0-1 0 15,-4 0 26-15,0 4 2 0,1-10 1 0,-5 3 0 16,1 0-4-16,-4 0-1 0,1 0 0 0,-5 0 0 15,5-3 16-15,-8 0 4 0,3 0 0 0,1-3 0 16,-4 3-26-16,4-3-5 0,0 0-1 16,0 0 0-16,-4 0-12 0,3-4 9 15,1 1-9-15,0 0 8 0,0 3-8 0,-1 3 0 16,5-4 0-16,-1 1-11 0,0 3-36 0,4 0-7 16,3 0-2-16</inkml:trace>
  <inkml:trace contextRef="#ctx0" brushRef="#br0" timeOffset="57648.39">26377 4062 981 0,'0'0'28'0,"0"0"6"0,0 0-34 0,0 0 0 0,-3 3 0 0,-4 3 0 15,3 0 0-15,1 0 0 0,-1 1 0 0,4-7-12 16,-7 9 3-16,7-9 1 0,-4 6 0 0,4-6 0 16,-3 4 8-16,3-4 0 0,0 9 0 0,0 0 0 15,0-2 0-15,0 2 0 0,0-6 0 0,3 13 0 16,-3-4 0-16,0 4 0 0,0 0 0 0,0 6 0 16,4 0 0-16,-4 0 0 0,0 6 0 0,4-3-8 15,-4 0 8-15,3 0 0 0,1-3 0 0</inkml:trace>
  <inkml:trace contextRef="#ctx0" brushRef="#br0" timeOffset="58147.6">27577 4083 914 0,'7'13'25'0,"-4"0"7"15,4 5-32-15,-3-2 0 0,3 6 0 0,0 0 0 16,0-3 16-16,0 6-3 0,0-3-1 0,4 3 0 16,-4-3-12-16,3 3 0 0,1 0 8 0,-1-6-8 15,1 6 0-15,3-13-13 0,-3 4 2 0</inkml:trace>
  <inkml:trace contextRef="#ctx0" brushRef="#br0" timeOffset="58566.48">28607 4021 1440 0,'0'0'30'0,"-4"-3"6"0,4 3-28 0,0 0-8 0,0 0 0 0,0 0 0 16,0 0 14-16,0 0 2 0,0 0 0 0,0 0 0 15,-3 3-16-15,-1 12 0 0,1-2 0 0,-1 6 0 16,4 0 0-16,0 3 0 0,-3 6 0 0,3 0 0 15,3 3 0-15,-3 4-13 0,4-4 4 0,-1 1 1 16,1 2-38-16,3 1-7 0,0-1-2 0</inkml:trace>
  <inkml:trace contextRef="#ctx0" brushRef="#br0" timeOffset="65702.63">24278 6664 1482 0,'-28'-9'31'0,"21"5"6"15,7 4-29-15,0 0-8 0,0 0 0 0,0 0 0 0,0 0 0 0,0 0 9 16,3 7-9-16,4-1 10 0,1-3-10 0,2 3 0 15,1-2 0-15,6-1-11 0,1-3 3 0,0-3 0 16,6 3 0-16,5-4 0 16,6-2 8-16,7 3-8 0,0-3 8 0,8-4-8 0,3 4 8 0,3-7 0 15,1 4 0-15,3-7 0 16,-4 7 0-16,8-10 0 0,-4 10 0 0,0-4-8 0,-1 1 8 0,-2 2 0 0,-1 1 0 0,-6-1 8 16,3 1 8-16,-7 3 3 15,-1-4 0-15,-2 1 0 0,-1 6-6 0,-7-3-1 0,4 2 0 0,-11-2 0 16,1 6-12-16,-5 0 0 0,1 0 0 0,-7 6 0 15,-1-2 0-15,-3-4-13 0,-3 6 2 0,0-3 1 16,-1 3 10-16,-3 1-13 0,0-1 5 0,0 3 8 16,0-3-9-16,0 4 9 0,0 2 0 0,1 1 0 15,-1-1 0-15,-4 4 0 0,4 3 0 0,0-3 0 16,-3 6 0-16,3 0 0 0,-4 3 0 0,4 3 9 16,0 3 4-16,-3 7 1 0,-1-1 0 0,5 4 0 15,-5 3-14-15,1 9 9 0,-1 1-9 0,1 5 8 16,-4 1-8-16,3 6 0 0,-3 0 0 0,-3-1 0 15,3 4 8-15,-4-6-8 0,4 3 8 0,-3 0-8 16,3-3 0-16,0-4 8 0,3 1-8 0,-3-1 0 16,4-9 0-16,-4 7 0 0,3-10 0 0,1 3 0 15,3-6 0-15,-4 0 0 0,4-7 0 0,-3 7 0 0,3-9 0 16,0 2 0-16,-3 1 0 0,-1-3 0 16,-3-1 9-16,4 1 3 0,-4-4 1 0,0 3 0 0,-4-2-13 0,1-1 0 15,-5 7 8-15,5-7-8 16,-8-3 0-16,1 7 0 0,-1-4 0 0,1-3-10 0,-5-6 10 0,1 7 0 15,0-4 0-15,0-7-8 16,0 1 16-16,-4 0 4 0,1-3 1 0,-1-1 0 0,-3-5 19 0,0-7 4 16,3 6 1-16,-7-9 0 15,1 0-7-15,-4-3-2 0,-4-3 0 0,4-3 0 0,-8 5-1 16,5-5-1-16,-5 0 0 0,1-1 0 16,0 1-8-16,-4-1-2 0,-3-2 0 0,-1 2 0 0,1 1-1 0,-7 3-1 0,-4 3 0 0,3 0 0 15,-6 3-5 1,3-4-1-16,-4 4 0 0,-3 4 0 0,0-1-8 0,1 3 12 0,-5 0-12 0,0 4 12 15,5 2-2-15,2 1 0 0,4 2 0 0,0-5 0 16,0 5 2-16,4-2 1 0,3-4 0 0,0 7 0 16,4 0 11-16,3-1 3 0,7 4 0 0,1-6 0 15,2-1-27-15,5 1 0 0,3-1 0 0,-1-2 0 16,5-1-11-16,-1 4-1 0,4-7 0 0,0 0 0 16,3 1 12-16,1-4 0 0,-1 0 0 0,4 0 8 15,0 0-8-15,0 0 0 0,7-3 8 0,-11 0-8 16,4-3 14-16,4 3-2 0,3 0 0 0,-7-3 0 15,-4-3-3-15,4-1-1 0,0-2 0 0,0 0 0 16,3-1 7-16,-3-2 1 0,-3-4 0 0,3-3 0 16,-4-3-7-16,4-6-1 15,0 0 0-15,-4-10 0 0,1 1 1 16,-4-7 0-16,0-10 0 0,0 1 0 0,-4-10 8 0,4 1 2 16,-4-11 0-16,4 5 0 0,0-5-32 0,0-8-7 0,-4 2 0 0,4 1-1 15,0 0 21-15,3-1 0 0,1-2 0 0,-1 6 0 0,4-4-17 0,4 10 4 16,3 0 1-16,-4 3 0 15,8 1 12-15,-1 8 12 0,1-2-3 0,-1 8 0 0,4 4-9 0,4 0 0 16,-4 7-12-16,3-1 12 16,1 6-16-16,0 10 4 0,-1 3 0 0,-3 3 1 0,0 4 11 0,0-1-13 15,0 4 5-15,0-4 8 0,1 6-10 16,-1 4 10-16,0 0 0 0,0 0-9 0,-4 2 9 0,4 1 0 0,-3 0-9 16,3 0 9-16,0 0-11 15,0 3 3-15,-3-3 0 0,3 3 0 0,3-3 0 0,1 3 0 0,-4 0 0 0,0 0 0 16,3 0 8-16,-2 0-8 15,2 0 8-15,1 0-8 0,-1-3 8 0,-3-1 0 0,4 1 0 0,-1 3-8 16,1-3 8-16,3-3 0 0,-3 3 0 0,3 0 0 16,0-1 0-16,0-2 0 0,4 0 0 0,-1 0 0 15,1-4 0-15,3 1 0 0,4-1 0 0,0 7 0 16,3-6 0-16,0-4 0 0,7 1 0 0,1 2 0 16,6-2 0-16,0-4 17 0,8 4-2 0,-1-7-1 15,7 6-29-15,4-2-5 0,4 5-2 0,3-2 0 31,0-1-12-31,4-3-2 0,-1 1-1 0,1-1 0 16,3-3-111-16,0 0-21 0,0 4-5 0</inkml:trace>
  <inkml:trace contextRef="#ctx0" brushRef="#br0" timeOffset="68857.02">23414 7454 919 0,'0'0'39'0,"0"0"-31"16,0 0 71-16,0 0 14 0,-4-3 3 0,4 3 1 15,0 0-38-15,0 0-8 0,0-6-2 0,7-1 0 16,0 1-32-16,4 0-6 0,3 0-2 0,0-1 0 16,11 1-9-16,0 0 0 0,6-4 0 0,5 1 0 15,6 3 0-15,4-4 0 0,3-2 0 0,4 2 8 16,7-2 4-16,4 2 0 0,3-2 0 0,10 2 0 16,-3 1-12-16,8 3 10 0,-5-4-10 0,4 4 10 15,0 0-10-15,8 0 0 0,-5-1 0 0,4-2 8 16,-3 6-8-16,-4-4 0 0,0-2 0 0,-3 0 0 0,0 6 0 15,-8-7 0-15,1 4 0 0,-1 0 8 0,-10-4-8 16,4 4 0-16,-4 3 0 0,-4 0 0 0,-6 0 0 0,-8 3 0 16,0-4 0-16,-3 1 0 15,-7 3-32-15,-4 0-8 0,-3 0-1 0</inkml:trace>
  <inkml:trace contextRef="#ctx0" brushRef="#br0" timeOffset="69256.69">23481 8103 1653 0,'7'0'69'0,"4"-3"-55"16,6 0-5-16,8-3-1 0,0-4 0 0,3 1 0 31,7-4-38-31,0 1-8 0,1-1-2 0,2 1 0 0,8-7 25 0,0 0 5 0,4 3 1 0,6-2 0 16,4-1 9-16,7 0 0 0,0 0 0 0,11 0 8 15,-1 0 7-15,8 1 1 16,3-4 1-16,4 3 0 0,-4 0-5 0,4 0-2 16,-1 0 0-16,1 4 0 0,-4 5-1 0,-3 1 0 0,0 0 0 0,-8 2 0 15,4 1 1-15,-3 0 0 0,0-1 0 0,-4 1 0 0,-7 3-10 16,-4 3 0-16,-3-3 0 0,-3 3 0 16,-8 0-46-16,-7 0-11 0,-3 3-3 0</inkml:trace>
  <inkml:trace contextRef="#ctx0" brushRef="#br0" timeOffset="69663.16">23703 8580 1482 0,'-53'12'31'0,"32"-2"6"0,3-4-29 0,4 3-8 0,0 1 0 16,0-1 0-16,3 1 46 0,4-7 8 0,0 3 2 0,4-3 0 16,3-3-16-16,0 0-4 0,0 0 0 0,10 0 0 15,1-3-15-15,10-3-3 0,4-4-1 0,7 1 0 16,6 0-17-16,5-4 0 0,10-3 0 0,0 1 0 0,7-4 0 15,10-6 0-15,4 6 0 0,0-3 0 16,11-3 0-16,-4 3 0 0,4 0 0 0,-1-3 0 16,1 6 0-16,0 3 0 0,-1 1 0 0,-2 2 0 0,-1-2 0 0,-4 5 0 15,-3-2 0-15,0 2 0 0,-6-6 0 16,-1 7 0-16,-4 0 0 0,-3 6 0 0,-4-7 0 16,1 1 0-16,-8 6-8 0,1-1 8 15,-4 1-39-15,-8 3-5 0,1-3 0 0,-7 3-1 16,-4 0-137-16,-3-3-27 0</inkml:trace>
  <inkml:trace contextRef="#ctx0" brushRef="#br0" timeOffset="81631.28">24977 1384 839 0,'0'0'17'0,"0"0"5"0,0 0-22 0,0 0 0 0,0 0 0 0,0 0 0 15,0 0 20-15,0 0-1 0,0 0 0 0,0 0 0 16,0 0-11-16,-7 3-8 0,7-3 9 0,-4 9-9 0,4-9 17 0,0 0-2 16,-7 3-1-16,0 7 0 15,7-10 4-15,-7 6 1 0,7-6 0 0,0 0 0 16,0 0 5-16,-7 3 0 0,7-3 1 0,0 0 0 16,0 0-9-16,-7 10-1 0,7-10-1 0,0 0 0 0,0 0-14 0,0 0 0 15,0 0 8-15,0 0-8 16,0 0 8-16,0 0-8 0,0 0 11 0,-7 0-11 15,3-10 0-15,-3 1 0 0,4-1 0 0,3 4 0 16,0-3 8-16,0-1-8 0,3 4 0 0,-3-3 0 0,7-1 13 0,-3 4-4 16,-1 3-1-16,1-10 0 0,3 10-8 0,-4-3 0 15,4 0 0-15,1-4 8 0,-5 10-8 0,4-3 12 16,0-3-12-16,-3 6 12 0,3 0-4 16,0 0 0-16,3 0 0 0,-3 0 0 0,0 6-8 0,-3-6 0 0,-4 0 0 0,4 3 0 15,-4-3 0-15,3 7 12 0,-3-7-12 16,0 9 12-16,0-3 0 0,0 4 1 0,-7-1 0 15,0 0 0-15,-4 1 5 0,1-4 1 0,-1 4 0 0,1-1 0 16,-4-3-19-16,-1 0 8 0,5 1-8 0,-4-4 0 16,0 3 11-16,3-6-11 0,-3 0 10 0,3 0-10 15,4 0 8-15,-3 0-8 0,3 0 0 0,-4-6 0 16,7 3 11-16,1-4-11 0,-1 1 12 0,1 0-12 16,3-3 12-16,0 2-12 0,3-2 12 0,1-1-12 15,-1 1 8-15,5 6-8 0,-1-10 0 0,0 10 0 16,3-9 0-16,1 2 0 0,-1 7 0 0,1-3 0 15,0 6 0-15,3-3 0 0,-4-4 0 0,4 7 0 16,-3 0 18-16,0 0 3 0,-1 0 1 0,1 0 0 16,-1 7-22-16,-3-4 0 0,0 3-12 0,-3-3 4 0,-1 7 8 15,-3-10 0-15,0 6 0 0,0 3 8 16,-3-2-8-16,-1 2 11 0,-3 0-11 0,0-2 12 16,0 2-12-16,0 1 10 0,-3-4-10 0,-1 3 10 15,0-6-10-15,1 0 12 0,-4 4-12 0,3-4 12 16,1 3-12-16,-5-3 10 0,5 7-10 0,-1-10 10 15,1 0-10-15,-1 0 8 0,4-10-8 0,0 1 8 0,0 9-8 0,3-10 8 16,4 7-8-16,0 0 8 16,0-6-8-16,4-1 0 0,-1 4 0 0,1-3 8 0,3-1-8 0,4-5 0 15,-4 5 0-15,3-2 0 16,1 2 0-16,-1 1 0 0,5 6 0 0,-5-4 0 0,4 4 0 0,-3-3 0 0,3 3-12 0,-3 3 12 16,3-6-9-16,-7 12 9 0,3-6 0 15,-3 3 0-15,-7-3 0 0,0 0 0 0,4 6 0 0,-4-6 0 16,7 3 0-16,-4-3 0 0,-3 0 0 0,4 10 0 15,-4-1 0-15,-4 1 0 0,1-4 0 0,-1 0 0 32,-3 4 0-32,0-1 0 0,0-3 0 0,-3 4 0 0,3-1 0 0,-4-3 9 0,-3 4-9 0,3-7 12 15,-3 3-12-15,4 0 0 0,-4-6 0 0,-1 7 0 16,5-4 0-16,-4 3 0 0,0-3 0 0,3-3 0 16,-3 0 0-16,3 0 0 0,1-3 0 0,-1-3 0 15,1 3 0-15,3-4 8 0,-1 4-8 0,5 0 0 16,-1-6 0-16,4-1 8 0,4 4-8 0,-1-3 0 15,5-1 0-15,2 1 0 0,1-4 0 0,3 4 0 16,0 3 0-16,4-4 0 0,-1 1-8 0,4 6 8 0,1-7 0 16,-1 4 0-16,-4 3-9 0,1 3 9 15,-4-6 0-15,0 6 0 0,0 0 0 0,-3 6 0 0,-1-6 0 0,-2 9 0 16,-1-6-12-16,-4-3 12 16,-3 10 0-16,-3-1 0 0,-1-2 0 0,-3 2 0 0,-4-3 0 0,-3 4 0 15,0 5 0-15,-3-5 0 16,-1-1 0-16,0 1 0 0,-3-1 8 0,3-3-8 0,-3 0 0 0,4 1 0 15,-1-4 0-15,4-3 0 16,-4 0 0-16,4 0 0 0,4 0 0 0,-5 0 0 16,8-3 8-16,0-4-8 0,0 4 0 0,7 3 9 15,-3-3-9-15,6-6 0 0,1 3 0 0,3-1 8 0,0 4-8 0,4-3 0 16,6 3-10-16,-3 3 10 16,0 0-20-16,4-7 3 0,0 4 0 0,-1 3-465 0,1 0-93 15</inkml:trace>
  <inkml:trace contextRef="#ctx0" brushRef="#br0" timeOffset="83681.57">26254 1980 1071 0,'0'0'22'0,"0"0"6"0,0 0-28 0,0 0 0 0,0 0 0 0,0 0 0 16,0 0 0-16,3 9 0 0,-3-9 0 0,4 0 0 15,-4 0 0-15,7 6 0 0,-4-3 8 0,4 4-8 16,-3-7 0-16,3 3 0 0,-3 3 0 0,-4-6 0 15,0 0-9-15,0 0 9 0,0 0 0 0,0 0 0 16,0 0 0-16,0 0 0 0,0 0 0 0,0 0 0 16,0 0 21-16,0 0-1 0,0 0-1 0,-8 0 0 15,1-6-11-15,0 6-8 0,0 0 12 0,0-3-12 16,4 3 8-16,-4-10-8 0,3 4 0 0,4 0 0 16,0 3 8-16,0-7-8 0,4 4 0 0,-1 0 0 0,1-4 0 0,-1 7 0 15,4-6 0-15,-3 2 0 0,3 4 0 16,3-3 0-16,-2 0 0 0,-1 3 0 15,3-1 24-15,-3 4-1 0,4 0-1 0,-4 0 0 0,0 4-3 0,0-1-1 0,0 3 0 0,0 0 0 16,0 4-5-16,0-7-1 0,0 3 0 0,-3-3 0 16,-1 7-12-16,-3-4 11 0,4 3-11 0,-4 1 10 15,-4-1-10-15,4 4 12 0,-3-4-12 0,-4 0 12 16,3-2-2-16,-3 2 0 0,-3-3 0 0,-1 4 0 16,0-4 2-16,1-3 0 0,-1 7 0 0,1-10 0 31,-1 6-12-31,-3-3 0 0,3-3 0 0,-3 0 0 0,4 0 13 0,3 0-2 0,0 0-1 0,7 0 0 15,-7-3-10-15,3-3 12 0,0-4-12 0,4 1 12 16,4 6-12-16,0-4 0 0,-1-2 0 0,4 3 0 16,4-1 0-16,-1 1 0 0,1 3 0 0,-1-3 0 15,1 3 0-15,0 3 0 0,3-7 0 0,-4 7 0 16,-3 0 0-16,4 0 0 0,-4 7 0 0,-3-7 0 16,3 3 0-16,-7-3 0 0,0 0 9 0,3 6-9 15,-3 3 8-15,4-5-8 0,-4 5 8 0,-4 0-8 16,1-2 8-16,-1-4-8 0,1 6 8 0,-5-3-8 15,1 4 10-15,-3-7-2 0,3 6-8 0,-4 1 12 16,1-7-12-16,-1 3 0 0,0 0 0 0,1-2 0 16,-1-1 8-16,1 0-8 0,-1 0 11 0,1-3-11 15,2 0 8-15,-2 0-8 0,-1 0 0 0,4-6 0 16,0 3 12-16,0-1-4 0,4 1 0 0,3 3-8 16,0 0 0-16,-7-3 0 0,7 3 0 0,0-9 0 0,0-1 0 15,0 1 0-15,3 0 0 0,1-1 0 0,3 1 0 16,0-1 0-16,3 4 0 0,1 0 0 0,-1 0 0 15,5-4 0-15,-5 7 0 0,4 3 0 0,0-6 0 0,0 6 0 0,-3-3 0 16,3 3 0 0,-3 3 20-16,-1-3-2 0,4 6-1 0,-6-3 0 0,2 3-17 0,-6-6 0 0,3 7 0 15,-4-1 0-15,-3-6 0 0,0 0 0 0,4 6 0 0,-4 4 0 16,-4-1 10-16,1 0-10 0,-4 1 8 0,0 2-8 16,0-12 8-16,-4 10-8 15,4-1 0-15,-4-6 8 0,-3 0-8 0,4 7 8 16,-5-1-8-16,1-6 8 0,4 4-8 15,-4-7 8-15,3 0-8 0,1 0 8 0,-5 0-8 0,8 0 0 16,-3-7 0-16,3 4 0 0,-4 3 20 0,8-6-2 16,-4 0 0-16,3-4 0 0,0 7-29 0,4-16-5 15,0 10-2-15,0 0 0 0,4-1 18 0,0 1 0 0,3-4 0 16,0 1 0-16,0-1 0 0,3 4-8 0,4-4 8 0,-3 1 0 16,3 2-8-16,0-5 8 0,0 5 0 0,4 7 0 15,-4-6 0-15,0 2 0 0,0 4 0 0,0-3 0 16,-3 6-8-16,0-3 8 0,-1 6 0 0,-6-3 0 15,-4 0 0-15,7 6 0 0,0 4 0 0,-7-7 0 16,3 3 0-16,-3-3 0 0,0 7 0 0,0 2 0 16,-7-2 0-16,0-1 0 0,0-3 0 0,-3 4 0 15,3-1 0-15,-4 0 0 0,0 4 0 0,1-4 0 16,-1 1 8-16,-3-4-8 0,0 3 0 0,0-5 0 16,3 2 22-16,-3-3-2 0,0 6 0 0,3-9 0 0,-3 0-20 15,0 0-20-15,-3 10 4 0,2-10 1 16,1 0 15-16,0 0 0 0,4 0 0 0,-1 0 0 0,1-10 0 15,2 10 0-15,-2-9 0 0,3 0 0 0,3 5 0 0,1-5 0 0,3 0 0 16,3-1 0-16,1-2 0 16,3 5 0-16,3-8 0 0,1-1 0 0,0 4 0 0,3 2 0 0,0-6 0 15,0 7-9-15,4 0 9 0,-4 2 0 0,0 4-9 16,0-3 9-16,0 3 0 0,0 0 0 0,0 3 0 16,-3 0 0-16,-1 3 0 0,1 0 0 0,0 3-9 0,-1 4 9 15,-3-7-13-15,-3 3 1 0,-4-6 0 0,0 3 0 16,3 7 12-16,-3 2 16 0,-3 1-3 0,-1-4-1 15,1 4-12-15,-4-4 0 0,0 0 0 0,0 1 0 16,-1-4 0-16,-2 0 0 0,-1 4 8 0,-3-1-8 16,4-3 19-16,-1-2 1 0,-3 5 0 15,3-9 0-15,-3 9-30 0,0-9-6 0,0 10 0 0,3-10-1 16,-3 3 17-16,4 3 0 0,-1-6 0 0,1-6 0 16,-1 6 0-16,4-3 0 0,-4 3 0 0,11 0 0 0,0 0 0 0,-3-10 0 15,-1 1 0-15,4 6 0 16,4-7 0-16,-1 4-8 0,4-3 8 0,0-1 0 15,8-2-12-15,-1 2 12 0,0 1-12 0,7 0 12 16,-3-4-8-16,-1 4 8 0,4 6 0 0,-3-7 0 47,3 4 0-47,-3 0-8 0,3-4 8 0,-3 10 0 0,-4 0 0 16,0-3 0-16,4 3 0 0,-8 3 0 0,1-3 0 0,-1 0 0 0,-6 10 0 0,3-4 0 0,-7-6 0 15,3 9 0-15,-3-2-8 0,-3 2 8 0,-4-6 0 0,3 10 0 0,-3-4 0 0,-3-6 0 0,-1 7 0 16,0-1 0-16,1 0 0 0,-4 1 0 0,3-1 9 15,-3-3-9-15,0-2 8 0,0 2-8 0,0-3 0 0,3 6 0 16,-3-9 0-16,7 10 0 0,-4-10 0 0,11 0 8 16,-3 0-8-16,3 0 0 0,0 0 0 0,0 0 8 0,0 0-8 0,0 0 0 15,0 0 0-15,0-10 0 0,3 10 0 0,1-9 0 16,3 6 0-16,0-3 0 0,0-4 0 0,0 7 0 16,4-3-9-16,-4 3 9 0,3-4 0 0,-3 4 0 15,4 0-8-15,-4 0 8 0,0 3 0 0,-3 0 0 16,3-3-14-16,-7 3 4 0,0 0 1 0,0 0 0 31,0 0-52-31,0 0-11 0,0 0-1 0</inkml:trace>
  <inkml:trace contextRef="#ctx0" brushRef="#br0" timeOffset="87392.08">24250 6658 741 0,'0'0'31'0,"0"0"-31"15,0 0 48-15,3 6 3 0,1-3 1 0,-4-3 0 16,4 6 3-16,-1 4 1 0,1-4 0 0,-1 3 0 15,1 1-5-15,-4 2-1 0,3 4 0 0,1 0 0 16,-1 3-15-16,4 3-3 0,-3-1-1 0,3 1 0 16,0 7-7-16,0 8 0 0,0 1-1 0,0 3 0 15,0 9 5-15,0 3 2 0,4 4 0 0,-1 5 0 16,1 4-11-16,0 3-3 0,-1 3 0 0,1 0 0 0,3 4 0 0,-4-7-1 16,-3 9 0-16,4-6 0 15,0 0 5-15,-4 7 0 0,3-4 1 0,-3 3 0 0,0-3 2 0,0 1 0 16,0-7 0-16,-3 0 0 0,3 3 1 0,0-10 0 15,0 1 0-15,0-6 0 0,0-4-9 0,0-6-2 16,0-6 0-16,0-4 0 16,0 1-13-16,-3-7 11 0,3 4-11 0,0-13 10 0,0 3-10 0,-3-9-16 15,-1-1 4-15,1 1 1 16,-1-7-19-16,-3-2-4 0,0-7-1 0,0 0 0 16,0 0-109-16,0 0-21 0,-7-13-5 0</inkml:trace>
  <inkml:trace contextRef="#ctx0" brushRef="#br0" timeOffset="87975.73">24896 6586 1033 0,'0'0'22'0,"0"0"5"0,0 0 1 0,-4 6 2 0,4-3-30 0,0 6 0 0,0-9 0 0,4 10 0 16,-4-1 38-16,3-3 2 0,-3 4 0 0,0-1 0 15,4 4 5-15,-4-1 2 0,3 7 0 0,-3 0 0 16,4 0-7-16,-1 9 0 0,1 0-1 0,-1 4 0 16,1 2-17-16,3 7-3 0,-4 3-1 0,4 6 0 15,0 6-2-15,-3 7-1 0,0 12 0 0,-1 1 0 16,1 5-6-16,-4 7-1 0,3 3 0 0,-3 0 0 16,4-3-8-16,-4 2 0 0,3-8 0 0,1 6 0 15,-1-7 0-15,4-9 0 0,-3 1 0 16,6-11 0-16,-3-2 11 0,4-1-3 15,0-5-8-15,-1-7 12 0,1-7-12 0,3-2 9 16,-4 0-9-16,1-4 8 0,0-9-8 0,-1 4-12 0,-3-4 2 16,0-3 1-1,0-7-18-15,0 1-3 0,-3-7-1 0,3 1 0 0,-3-4-98 16,-1-3-20-16</inkml:trace>
  <inkml:trace contextRef="#ctx0" brushRef="#br0" timeOffset="89163.74">25654 6413 1165 0,'0'0'24'0,"0"0"7"0,0 0-31 0,7 3 0 0,0 4 0 0,4-4 0 16,-1 0 0-16,1-3 0 0,3 0 0 0,-3 0 0 15,6 0 0-15,-3 0 0 0,7 0 0 0,1-3 0 0,-1 0 0 0,0-4 0 16,0 4 9-16,4-3-9 16,3 3 26-16,-3-4 0 0,3 4 0 0,-3-3 0 0,-1 3 12 0,8-3 2 0,-4 2 1 15,1-2 0-15,-1 3-17 0,0 0-4 16,0-3-1-16,0 6 0 0,-3-3-7 15,0 3-2-15,3 0 0 0,-7 3 0 0,4-3-10 16,-4 3 0-16,-3 3 0 0,-1-3 0 0,1 7 24 0,-7-4 4 16,-1-3 0-16,1 6 0 0,-1-2-16 0,-3 2-4 0,0 1 0 15,1-1 0-15,-1 0 5 0,0 7 1 0,-4-3 0 16,1 2 0-16,3 1-6 0,-4 0 0 0,-3-1-8 0,7 4 12 16,-3-3-2-16,-1 9-1 0,4-3 0 0,-3 0 0 15,-1 3-1-15,5 3 0 0,-1 0 0 0,0 0 0 31,0 7-8-31,0-4 0 0,0 4 0 16,0 2 0-16,3-2 18 0,-2-1 2 0,2 4 0 0,-3 3 0 16,0 0-10-16,0 2-2 0,4 1 0 0,-4 0 0 15,0 3 0-15,0 0-8 0,0 0 12 0,0 4-4 16,0-4-8-16,0 3 0 0,0 0 9 0,0 0-9 0,0 0 0 16,4-3 8-16,-4 3-8 0,0-6 0 0,0 3 0 0,0-3 8 0,0-3-8 0,0 3 0 15,0-3 0-15,0-1 9 0,0-2-9 0,1 0 0 16,-5-1 12-16,4 1-4 0,-7-4 0 0,4 1-8 15,-1-1 16-15,-3 1-3 0,4-4-1 0,-4-3 0 16,0 7 7-16,3-10 1 0,1 3 0 0,-4-3 0 16,0-3-20-16,0-3 0 0,-4 6 0 0,4-3 0 15,0-3 0-15,-3-3 0 0,3-1 0 0,0-5 0 16,0 9 0-16,-4-10 0 0,4 0 0 0,-3 1 0 16,3-4 0-16,-4 3 0 0,1-2 0 0,3-7 0 15,-4 6 9-15,4-6-1 0,0 0-8 0,-3 6 12 0,3-6-12 16,-4 7 0-16,4-7 0 0,0 0 0 0,-7 6 0 15,0 0 0-15,7-6 0 0,-7 3 0 0,0 0 9 16,7-3-9-16,-7 0 8 0,0 0-8 0,7 0 10 0,-11 7-10 0,4-7 12 16,0 0-12-16,7 0 12 0,-11 0-12 0,4 0 12 15,-3 0-12-15,3-7 12 0,-4 7-4 0,1 0 0 0,-1 0-8 16,0 0 10-16,-3 0-10 0,0 0 8 16,-3 0-8-16,2 0 8 0,-6 0-8 0,4-3 8 0,-5 3-8 15,-2 3 24-15,3-3-1 0,-1 0 0 16,-2 7 0-16,3-4-23 0,-4-3 8 0,0 6-8 0,0-3 0 15,1 3 0-15,-1-2 0 0,0-4 0 0,-3 6 0 16,3-3 0-16,-3 3 0 0,0-6 0 0,0 3 0 16,0 1 0-16,-1-1 0 0,5-3 0 0,-5 3 0 15,1 3-20-15,0-3-1 0,0 0-1 0,0 0 0 16,-1 1 2-16,1-1 0 0,7 0 0 0,-4-3 0 16,1 0-12-16,2 0-1 0,1 0-1 0,0-3 0 15,3 0-25-15,1-1-5 0,-1-2 0 0,4 0-1 16,0 0-123-16,3-1-24 0</inkml:trace>
  <inkml:trace contextRef="#ctx0" brushRef="#br0" timeOffset="89703.21">25548 8175 1022 0,'0'0'22'0,"0"0"5"0,0 0 1 0,0 0 1 0,0 0-29 0,0 0 0 0,4 3 0 0,3-3 0 0,0 4 12 0,0-4-3 16,0 0-1-16,3 0 0 15,-2 0 0-15,2 0-8 0,1-4 12 0,-1 4-4 0,8-3 2 0,-4 0 0 16,4 0 0-16,-4 0 0 15,7 0 16-15,0-4 3 0,0 4 1 0,4-3 0 16,0 6 23-16,6-9 5 0,-2 9 1 0,6-10 0 16,0 7-34-16,1-3-6 0,6-4-2 0,0 1 0 15,1 0 0-15,-5 2 0 0,8-2 0 0,-7 3 0 16,0-1-17-16,3 1 0 0,-3-3 0 0,0 2 0 16,3 1 11-16,-3 0-2 0,-4-4 0 0,4 4 0 15,-4-3-9-15,-3 6 10 0,-4-4-10 0,0-2 10 16,-3 6-10-16,-4-3 0 0,0 2 0 0,-3-2 0 0,-4 3 0 15,0 3 0-15,0-3 0 0,-7 3 0 0,4-3-8 0,-11 3-4 16,0 0-1-16,0 0 0 16,0 0-31-16,0 0-5 0,0 0-2 0</inkml:trace>
  <inkml:trace contextRef="#ctx0" brushRef="#br0" timeOffset="90183.93">25823 7652 990 0,'0'0'44'0,"0"0"8"15,0 0-41-15,0 0-11 0,0 0 0 0,4-3 0 16,3 3 31-16,0-4 4 0,0 1 1 0,0-3 0 0,0 6-36 0,0-3 0 0,4-3 0 0,3 2 0 15,0-2 20-15,0 6-4 0,0-3 0 0,0-3 0 16,8 6-3-16,-5-3-1 0,8-4 0 0,0 1 0 16,3 0 30-16,0 3 6 0,0-4 0 0,4 1 1 15,-4 0-29-15,4 0-5 0,3-1-2 0,-3-2 0 16,3 3 17-16,-3-4 3 0,0 1 1 0,-1 3 0 16,1-4-34-16,-4 1 0 0,4 6 0 15,-4-4 0-15,-3 4 0 0,-4-3 0 0,0-3 0 0,1 5 0 31,-8-2-23-31,0 3-8 0,0-3-1 0,-3 3-1 0,-1-4 12 0,-3 1 2 0,0 0 1 0</inkml:trace>
  <inkml:trace contextRef="#ctx0" brushRef="#br0" timeOffset="90635.87">25629 7125 1085 0,'0'0'22'0,"0"0"7"0,0 0-29 15,0 0 0-15,11 0 0 0,3 6 0 0,-3-6 8 0,-1 0-8 0,1 0 0 0,3-6 0 16,0 6 26-16,0-3-1 0,4 3 0 0,-1-7 0 16,5 7 26-16,2-3 5 0,1-3 0 0,3 3 1 15,0-3-22-15,4-4-5 0,0 1-1 0,0 6 0 16,3-4-8-16,0-2-1 0,0 3-1 0,4-1 0 15,0 1 1-15,-4 0 1 0,4-3 0 0,0 2 0 16,0 1-13-16,0 0-8 16,3-1 10-16,-3-2-10 0,0 6 8 0,-1-3-8 15,1 3 0-15,-4-4 0 0,-3 4 0 0,0-3 0 16,0 6 0-16,-8-3 0 0,1-4 0 0,0 7 0 0,-4-6 0 0,0 3 0 16,-7 0-9-16,4 0-8 0,-4 0-2 15</inkml:trace>
  <inkml:trace contextRef="#ctx0" brushRef="#br0" timeOffset="91611.27">23738 6209 1176 0,'0'0'33'0,"0"0"7"0,0 0-32 16,0 0-8-16,0 0 0 0,0 0 0 0,0 0 0 0,0 0 8 0,0 0-8 0,4 10 8 16,-1-4 10-16,-3 3 2 0,4 1 0 0,0 2 0 15,-1 4 16-15,1 0 3 0,-1 3 1 0,-3-1 0 16,0 1-24-16,4 6-4 0,-4-3 0 0,0 0-1 15,0 3-2-15,0-3 0 0,-4-3 0 0,4 6 0 16,0-3-9-16,0-3 8 0,-3-4-8 0,3 1 8 16,0 0-8-16,0-4 8 0,0 1-8 0,0-4 8 15,-4 1-8-15,4-4-11 16,0-6 3-16,-3 6 0 16,3-6-16-16,0 0-4 0,0 0 0 0,-8 0 0 0,8 0-44 15,-10 0-10-15,3-6-2 0,0 0 0 0,0-1-17 16,0-2-4-16,0 0-1 0,0-7 0 0,-11-3 94 15,0-3 109-15,-13-6-39 16,20 19-8-16,0 2-40 0,4-2-10 0,4 3 0 0,-4-1 0 16,7 7 66-16,-4-9 11 0,1 6 3 0,3 3 0 0,0 0-23 0,0 0-4 15,-4-6-1-15,4 6 0 16,0 0-26-16,4-10-6 0,-4 10 0 0,7-3-1 0,0-3-3 0,0 6-1 16,0-3 0-16,3 3 0 15,1 0 12-15,0 0 2 0,3 0 1 0,0 3 0 0,4-3-3 0,-4 6-1 16,0-3 0-16,3 3 0 15,-3-2-13-15,4 5-2 0,3 0-1 0,-7 1 0 0,4-4-10 0,0 3 0 16,-4-2 0-16,0-1 0 16,0 0-20-16,-3 1-5 0,-1-4-2 0,1-3 0 15,-4 3-20-15,-7-3-4 0,7 3-1 0,-7-3 0 16,0 0-88-16,0 0-17 0</inkml:trace>
  <inkml:trace contextRef="#ctx0" brushRef="#br0" timeOffset="91852.62">24007 6181 1681 0,'0'0'36'0,"0"0"8"0,0 10 2 0,3-1 2 0,4 0-38 0,0 1-10 0,0-1 0 0,0 1 0 15,4-1 0-15,-4-3 0 0,7 4 0 0,-3-1 0 16,3-3 0-16,-4 4-11 0,4 2 3 0,1-5 0 15,-1 2-13-15,0 0-3 0,3 1 0 0,-2-1 0 16,-1 1-16-16,-4-4-4 0,1-3-1 0,-1 0 0 16,1 0 11-16,-4 0 2 0,4 0 1 0,-4 1 0 15,-4-4-7-15,-3 0-2 0,0 0 0 0,4-4 0 0</inkml:trace>
  <inkml:trace contextRef="#ctx0" brushRef="#br0" timeOffset="92112.67">24299 6024 1598 0,'0'0'35'0,"0"0"7"0,0 0 2 0,4 7 1 16,-1-1-36-16,1 0-9 0,3-3 0 0,-4 7 0 0,-3-1 0 0,4 7 0 0,0-1 9 0,-1 1-9 15,-3 0 0-15,0 6 0 0,0 0 0 0,0 6 0 16,0 3 0-16,0 1 0 0,0-4 0 0,0 6 0 15,0 4 0-15,-3 0 11 0,-1-1-11 0,4 1 12 16,-4-1-12-16,4 1 0 0,-3-3 9 0,3-4-9 31,0-3 0-31,0 0 0 0,0 1 0 0,3-11 0 0,-3 7-20 0,0-9-1 0,4 3-1 0</inkml:trace>
  <inkml:trace contextRef="#ctx0" brushRef="#br0" timeOffset="93715.77">25248 5855 781 0,'0'0'16'0,"0"0"5"0,0 0-21 16,0 0 0-16,0 0 0 0,-3 9 0 0,3-2 16 0,-4 2 0 0,1 0-1 0,3 4 0 15,-4 0 45-15,1 2 8 0,3 1 3 0,-4 3 0 16,4 0-23-16,-3 3-4 0,-1-1 0 0,-3-2-1 16,4 9-27-16,-1-2-4 0,0-8-2 0,1 1 0 15,-1 0 2-15,1-3 0 0,-1 3 0 0,1-1 0 16,3 1-12-16,-4-3 8 0,4-4-8 0,0 1 8 15,0-4-8-15,4 1 0 0,-4-10 0 0,0 0-11 16,0 0-9-16,0 0-1 0,0 0-1 0,0 0 0 16,0 0-25-16,0 0-5 0,0 0 0 0</inkml:trace>
  <inkml:trace contextRef="#ctx0" brushRef="#br0" timeOffset="93952.15">25054 6037 1603 0,'7'6'68'15,"0"-3"-55"1,0-3-13-16,4 10 0 0,-4-10 8 0,4 6-8 0,-1-3 10 0,-3 3-1 16,4-3 0-16,3 7 0 15,-3-1-9-15,3 1-16 0,-4 2 4 0,4-2 1 0,1 2 19 0,-1-2 3 0,0-4 1 0,-4 0 0 16,4 0-28-16,-3 1-6 0,0-1-1 15,-1-3 0 1,-3-3-3-16,4 6-1 0,-11-6 0 0,0 0 0 16,7 0-17-16,-7 0-4 0,7 0-1 0</inkml:trace>
  <inkml:trace contextRef="#ctx0" brushRef="#br0" timeOffset="94194.54">25344 5632 1512 0,'0'0'43'0,"7"4"9"0,-7-4-42 0,3 3-10 0,4 0 0 0,-3 3 0 16,-1 0 0-16,1 1 0 0,-1 2 0 0,-3 0 0 15,0 7 0-15,-3 0 0 0,3-1-12 0,-4 4 12 16,1 0-28-16,-1 0 3 0,1 0 0 0,-4 3 0 15,3-4 8-15,1 1 1 0,-5-3 1 0,5 0 0 16,-1-1-13-16,1-2-4 0,3 3 0 0</inkml:trace>
  <inkml:trace contextRef="#ctx0" brushRef="#br0" timeOffset="94752.67">25753 5871 1910 0,'0'0'40'0,"0"0"9"15,0 0-39-15,3 3-10 0,4 3 0 0,0 0 0 0,4 1 0 16,-4-1-17-16,4 0 4 0,-1 0 1 0,1 1 0 15,-1-4 1-15,4 6 0 0,1 1 0 0,-1-1-4 0,0 0-1 0,3-2 0 0,-2 2 0 32,2-3-19-32,1 1-4 0,0-4-1 0,-4 0 0 0,0 0 12 0,0 0 3 0,0-3 0 0,0 0 0 31,-3 0-3-31,-1 0 0 0,1 0 0 0,-4 0 0 16,0 0-109-16,0-3-23 0</inkml:trace>
  <inkml:trace contextRef="#ctx0" brushRef="#br0" timeOffset="94994.03">26053 5739 1447 0,'0'0'61'0,"3"9"-49"16,-3 1 8-16,4 2 2 0,-4 4 0 0,3 0 0 15,-3-4 18-15,-3 13 4 0,3-3 1 0,-4 0 0 16,1 0-27-16,3 3-6 0,-4 3 0 0,4 4-1 0,0-4-11 0,-3 0 0 15,3 0 0-15,-4 4 8 16,4-4-8-16,0 0 0 0,0-3 0 0,0-3 0 0,4 3 0 0,-4-3-9 16,3-3 0-16,1-3 0 15,-1 0-7-15,1-7-2 0,-1 0 0 0,-3 1 0 16,0-10-62-16,0 0-13 0,0 0-3 0</inkml:trace>
  <inkml:trace contextRef="#ctx0" brushRef="#br0" timeOffset="95355.06">26370 5636 1196 0,'0'0'24'0,"0"0"8"0,0 0-32 0,-7 3 0 0,7-3 0 0,-10 3 0 15,2 3 51-15,5 3 4 0,-4-5 1 0,0 5 0 16,3 0-29-16,-3 1-6 0,0 6-1 0,4-4 0 15,-4 1-6-15,0 2-2 0,-1 1 0 0,5 0 0 16,-4-1-12-16,0-2 0 0,3 3 0 0,-3-4 0 16,4 4 0-16,-1-4 9 0,1 1-9 0,-1-4 8 15,4-9-104-15,0 0-22 0</inkml:trace>
  <inkml:trace contextRef="#ctx0" brushRef="#br0" timeOffset="99155.11">27182 5698 1033 0,'0'0'21'0,"0"0"6"0,0 0-27 0,0 0 0 0,0 0 0 0,-8 7 0 15,1 5 0-15,-3 1 8 0,-1-1-8 0,-3 4 0 16,4-1 12-16,-5 4-4 0,1 0 0 0,0 0 0 16,-3 0 14-16,2 0 2 0,-2-1 1 0,3 1 0 15,0-3-25-15,3 3 0 0,4-10 0 0,3 0 0 16,-3 7 15-16,4-6-3 0,3-4 0 0,0-6 0 16,0 0-3-16,0 0-1 0,3 3 0 0,4-3 0 0,1 0 7 0,2 0 1 0,1-3 0 15,-1-3 0-15,4-1-16 16,-3-2-10-16,3-4 2 0,-3-2 0 0,-1 5-7 15,4-5-1-15,-3 2 0 0,0-3 0 0,-1 1 16 0,1-1 0 0,-4 0 0 16,3 1 0-16,-3 2 0 16,0-3 13-16,0 7-2 0,1 3-1 0,-1-1 5 0,-4 4 1 0,-3 3 0 15,0 0 0-15,7 0 1 0,0 0 1 0,-7 0 0 0,4 3 0 16,3 4 4-16,-4-4 1 0,4 0 0 0,-3 6 0 16,3 7-11-16,0-3-3 0,0-4 0 0,0 7 0 15,0-1-9-15,4 1 0 0,-1 0 0 0,1-1 0 16,-4-5 0-16,4 9 8 0,-4-1-8 0,0-2 8 15,0 0-8-15,0 0 0 0,-4-1 0 0,1 1 0 16,-1 0 0-16,-3 2 0 16,0 1 0-16,-3-3 0 0,-4 0 0 0,0-1 0 0,-4-2 0 0,1-1 0 15,-5-2 0-15,-2 9-9 0,-1-1 9 0,-3-2-13 16,3-3 1-16,-3-1 0 0,4 1 0 0,-5-7 0 16,5 0-16-16,3 0-2 0,0-2-1 0,3-4 0 15,4 0-109-15,7 0-21 0</inkml:trace>
  <inkml:trace contextRef="#ctx0" brushRef="#br0" timeOffset="99481.25">27234 6134 925 0,'32'-25'40'0,"-21"19"10"16,3-1-40-16,-4-5-10 0,1 9 0 0,0-4 0 15,-1 7 63-15,-3-3 10 0,0-3 3 0,0 6 0 16,0 0-37-16,1 6-7 0,-1-3-2 0,0-3 0 16,-4 7-11-16,4-4-3 0,-7-3 0 0,4 6 0 0,3 0-16 15,0 1 10-15,0-1-10 0,0-3 8 0,0-3-8 0,4 0 0 0,-4 0 0 0,3-3 0 16,1 0 8-16,-1 0 0 0,5 0 0 0,-5-4 0 15,1-2 0-15,3 6 0 0,-4-7 0 0,1 4 0 16,0-3-8-16,-4-1 8 0,0 4-8 0,-4 0 8 16,1-4 0-16,-1 1 0 15,-3 0 0-15,0-1 0 0,0 4-8 0,-3 0 10 0,-4-4-10 16,3 4 10-16,-3-4-10 0,0 7 0 0,0-3 0 0,0 6 0 16,-4-3 0-16,4 3-14 0,-3 0 5 0,-1 0 1 15,4 3 8-15,-4-3 0 0,4 6 0 0,0-3 0 16,-3-3 0-16,-1 10 0 0,4-4 0 0,-3 0-8 15,2 1 8-15,5-1 11 0,3-6-3 0,-7 9 0 16,7-9-8-16,-4 7 0 0,4-7 0 0,0 0 8 16,0 6-8-16,0-6-14 0,4 6 3 0,-1 0 1 15,4-6-64-15,4 0-13 16,0 0-2-16</inkml:trace>
  <inkml:trace contextRef="#ctx0" brushRef="#br0" timeOffset="99841.28">27742 5930 1056 0,'0'0'44'16,"0"0"-35"0,0 0 35-16,0 0 8 0,4 10 0 0,-4-10 1 15,4 6-21-15,-4-3-5 0,0 6-1 0,3-2 0 16,-3 2-3-16,0-3-1 0,0 1 0 0,0-1 0 16,0 3-10-16,0-2-3 0,0 2 0 0,0-3 0 15,4 1 7-15,-1-4 0 0,-3-3 1 0,4 6 0 0,-4-6-5 16,3 3-2-16,-3-3 0 0,7 3 0 15,-3-3-2-15,3-3 0 0,0 3 0 0,-4-3 0 0,4 0-8 16,-3 0 0-16,-1-4 0 0,-3 7 0 0,4-3 0 0,0-3 0 16,-4 6 0-16,3-6 0 0,-3 6 0 0,4-6 0 15,-4-1 0-15,0-2 0 0,0 3 0 0,0 2 16 0,0 4 0 0,-4-9-1 16,1 3-15-16,-1-1-15 0,0 4 3 0,1-3 1 16,-4 3 11-16,3-3 0 0,-3 6 0 0,7 0-8 15,-7-3 8-15,0 3 0 0,-3 0 0 0,3 0 0 16,-4 0 8-16,4 3-8 0,-4-3 10 0,1 0-10 15,-1 6 9-15,1-3-9 0,-1 3 8 0,4-3-8 16,-4 4 0-16,11-7 8 0,0 0-8 0,-7 3 0 16,7-3-32-16,0 0-12 0,0 0-3 0</inkml:trace>
  <inkml:trace contextRef="#ctx0" brushRef="#br0" timeOffset="100229.25">28138 5588 1644 0,'0'0'34'0,"3"7"9"16,4 2-35-16,0 7-8 0,0 0 0 0,0 2 0 16,0 4 0-16,-3-3 0 0,-1 3 0 0,1 0-11 15,-1 0 11-15,-3 0 0 0,0-3 0 0,0 3 0 16,4 0-9-16,-4-4 0 0,0-2 0 0,4 0 0 15,-4-1-17-15,0-5-3 0,3-1-1 0,-3 7 0 0,0-7 22 0,4-6 8 0,-4-3 0 0,0 0-9 16,0 0 9-16,0 0 0 0,0 0 8 0,0 0-8 16,-4 10 0-16,4-10 0 0,0 0 0 0,-7 6 0 15,0-3-19-15,0 0 2 0,0-3 0 0,0 0 0 32,0 0-55-32,-4-6-10 0,4 3-2 0,-3-3-1 0,2-1 58 0,1 4 12 0,0-3 3 0,0 6 0 15,0-3 32-15,7 3 8 0,-7-6 0 0,0 6 1 16,7 0 15-16,-7 0 4 0,0 6 0 0,0-3 0 15,0-3-9-15,0 9-2 0,0-9 0 0,0 10 0 16,3-4-8-16,-3 0-1 0,4 4-1 0,3-4 0 16,0 0-27-16,0 1 0 0,3-4 0 0,1 3 0 31,3-3-30-31,0-3-11 0,3 0-3 0</inkml:trace>
  <inkml:trace contextRef="#ctx0" brushRef="#br0" timeOffset="100965.32">28321 5883 1040 0,'0'0'21'0,"-4"-6"7"16,4 6-28-16,0 0 0 0,0 0 0 0,0 0 0 16,0 0 41-16,0 0 3 0,0 0 1 0,0 0 0 15,0 0-36-15,0 0-9 0,0 0 0 0,0 0 0 16,8 0 0-16,-5-3 0 0,4 3 0 0,0-3 0 16,0 3 0-16,4-3 0 0,-1 3 0 0,-3-4 0 15,4 1 8-15,0 0 7 0,-1 3 1 0,1-3 0 16,-1 0 13-16,-3 0 3 0,4 0 1 0,-7 3 0 0,3-4-17 0,-4 4-3 15,4 0-1-15,-3 0 0 0,3 0-12 0,-4 4 0 0,4-4 0 0,-3 6 0 16,-1-3 0-16,4 3-18 0,1-3 4 0,-1 4 1 31,0-4-33-31,3 3-6 0,1-3-2 0,-4 0 0 16,3 4 10-16,1-7 3 0,3 3 0 0,-3 0 0 0,-1-3 27 0,4 3 6 0,-3-3 8 16,3 0-13-16,-3-3 21 0,-1 0 4 0,1 0 0 0,-4-1 1 31,0 1 18-31,0 0 3 0,-3 0 1 0,-4 3 0 0,0 0 1 0,3-6 0 0,-3 0 0 0,0 6 0 15,0-7-36-15,0 7-16 0,0-6 2 0,0 6 0 16,0 0-5-16,0 0-1 0,0 0 0 0,0-6 0 16,0 6 20-16,0 0 0 0,0 0-8 0,0 0 8 15,0 0 0-15,0 0 0 0,0 0-8 0,0 0 8 16,0 0 0-16,0 0 0 0,0 0-8 0,0 0 8 16,0 9 0-16,0-3 0 0,0 4 0 0,0-4 0 15,-3 3 8-15,3-2-8 0,0 2 11 0,0-3-11 16,0 1 10-16,0-4-10 0,3 6 8 0,-3-2-8 15,4-4 0-15,3 6 8 0,-4-3-8 0,4-3 0 16,4-3 0-16,-4 0-14 0,3 0 2 0,5 0 0 16,-1-3-12-16,0-3-1 0,-4 6-1 0,4-9 0 15,1 6-15-15,-5-4-3 16,4-2-1-16,-3 6 0 0,-1-4 13 0,1-2 4 0,0 0 0 0,-1 2 0 16,-3-2 28-16,0 3 0 0,0-4 0 0,0 7 10 15,-3-3 10-15,-1 0 3 0,1-1 0 0,-4 1 0 16,4 3 15-16,-4-3 3 0,0-4 1 0,0 7 0 15,-4-3-42-15,0 3 0 0,4-4 0 0,0 7 0 0,0 0-11 16,0 0 3-16,-7-3 0 0,7 3 0 16,0 0 8-16,0 0 14 0,0 0-3 0,0 0-1 0,0 0 17 0,0 0 3 15,0 0 1-15,0 0 0 0,0 0-3 0,0 0 0 0,0 0 0 0,0 0 0 16,0 0-8-16,0 3-1 0,4 7-1 0,-1-1 0 16,1 1-6-16,3-4-2 0,0 3 0 15,0-2 0-15,0 2 3 0,0 0 1 0,4 1 0 0,-4-1 0 16,4 1-14-16,-4-1 0 0,0 0 0 0,0 1 0 15,0-1 0 1,-4 1 0-16,1-1 0 0,-1 0 0 0,1 1 0 0,-4-1 0 0,0-2 0 0,0 2 0 16,-7-3-12-16,0 1-4 0,-4-1-2 0</inkml:trace>
  <inkml:trace contextRef="#ctx0" brushRef="#br0" timeOffset="101699.9">26631 6943 798 0,'0'0'16'0,"0"0"4"0,0 0-20 0,0 0 0 0,0 0 0 0,0 0 0 15,-3-3 0-15,3 3-12 0,-7-3 2 0,7 3 0 16,-4-7-3-16,4 7-1 0,0-6 0 0,0 6 0 16,-3-6 30-16,3 0 7 0,3-1 1 0,-3 1 0 15,7 3 16-15,-3 0 4 0,6 0 1 0,1 0 0 16,-1-1-2-16,8-2-1 0,0 3 0 0,3 0 0 15,7-3 6-15,4-4 2 0,3 7 0 0,7-6 0 16,1 2-29-16,3-2-5 0,3 0-2 0,4 2 0 0,3-5-3 16,4-1-1-16,0 1 0 0,7-1 0 0,4-3-10 15,3 1 0-15,0 2 0 0,4-2 8 0,-1 5 8 0,1-5 2 0,0 2 0 16,-1 0 0-16,-3 1-18 16,-3-4 10-16,-1 7-10 0,-3-10 8 0,-3 10 14 0,-1-1 2 0,-3 1 1 15,-3 2 0-15,-8 1-14 0,1 0-3 0,-8 3-8 0,0 0 12 16,-10-4-12-16,0 4 9 0,-4 0-9 15,-3 0 8-15,-8 3-8 0,-3-3 0 0,1 3 0 16,-8 0 0-16,-7 0-16 0,0 0-4 0,0 0-2 0</inkml:trace>
  <inkml:trace contextRef="#ctx0" brushRef="#br0" timeOffset="102232.78">26748 7410 1022 0,'14'-3'28'0,"3"3"8"0,1-3-28 16,3 0-8-16,4 0 0 0,0 3 0 0,3-3 0 0,0-1 0 0,0-2 0 0,8 3 0 16,-1-3 0-16,4 6 8 0,3-10-8 0,4 10 8 15,3-9 13-15,8 0 3 0,3-1 1 0,0 1 0 16,7-1-25-16,0-2 0 0,7 2 0 0,0 1 0 16,0-4 18-16,7 1-2 0,-3-1 0 0,3 1 0 15,-4-4 7-15,5 4 1 0,-5-1 0 0,4 0 0 16,-7 1-24-16,-3 3 0 0,-1 2 0 0,-6-2-8 15,-4 3 32-15,-4-4 6 0,-6 4 2 0,-1-4 0 16,-7 7-18-16,-3-3-3 0,-3 3-1 0,-5-3 0 16,-6 3-10-16,-4-4-17 0,0 7 4 0,-7 0 1 15,-3 0-44-15,0 0-8 0</inkml:trace>
  <inkml:trace contextRef="#ctx0" brushRef="#br0" timeOffset="102857.12">26741 8012 946 0,'0'0'40'0,"7"0"-32"0,3 0-8 0,-3 0 11 15,0 0-11-15,0-3 12 16,4 3-12-16,-4-6 0 0,0 6 0 0,4 0 0 16,3 0 16-16,-4-3 2 0,4-4 0 0,4 7 0 15,0 0 38-15,3-9 8 0,-3 9 2 0,3-3 0 0,3 0-14 0,5 0-2 16,-1-4-1-16,0 4 0 15,4-3-13-15,3 3-4 0,0-3 0 0,8-1 0 16,-1 4-10-16,4-3-2 0,3-4-1 0,4 4 0 16,4-3-11-16,-1 2-8 0,4-2 9 0,0 3-9 0,4-4 8 0,-1 1-8 0,1 0 0 15,-1-4 0-15,1 4 12 16,-1-1-4-16,1-2-8 0,-4 2 12 0,3 1 8 0,-3-1 2 16,3 1 0-16,-3 3 0 15,0-4-10-15,-3 1-3 0,-1 0 0 0,-3-1 0 0,-7 1-9 0,3 6 0 16,-6-4 0-16,-4 1 8 0,-4 0-8 0,-3 0 0 0,-1 2 0 0,-6 1 0 15,0-3 0-15,-4 6 0 0,-7-3 0 0,0 0 0 16,-3 3 8-16,-4-3-8 0,0 3 8 0,-7 0-8 31,0 0-24-31,0 0-9 0,0 0-3 0,-7 0 0 16,-7 0-83-16,0 0-17 0</inkml:trace>
  <inkml:trace contextRef="#ctx0" brushRef="#br0" timeOffset="105152.73">29464 5946 1008 0,'11'-6'28'0,"-4"6"7"0,3 0-35 0,1 0 0 0,6 6 0 0,-2-3 0 15,2-3 10-15,-3 0-10 0,4 0 8 0,0 0-8 16,-4 6 10-16,3-6-10 0,1 0 12 0,0 0-12 15,-1 0 28-15,1 0 0 0,0 0-1 0,-1 0 0 16,1-6 7-16,-1 6 2 0,1 0 0 0,0 0 0 16,3 0-23-16,-3-3-4 0,-1 3-1 0,-3 0 0 15,4-6 10-15,0 6 2 0,-4-3 0 0,0-4 0 16,-4-2-40-16,4 9-8 0,-3-6-2 0,0-4 0 16,-4 4-20-16,0-4-4 0,0 1-1 0,-4 0 0 15,-3-4 7-15,0 4 2 0,0-7 0 0,-3 7 0 16,-4-1 33-16,0 1 13 0,0-4-11 0,-4 4 11 15,0-1 0-15,1 1 13 0,-1-3-1 0,1 2 0 16,3 4 8-16,-4-4 0 0,1 4 1 0,2-3 0 16,1 3 13-16,0-1 2 0,0 4 1 0,7 3 0 15,0 0 4-15,0 0 1 0,0 0 0 0,0 0 0 16,0 0-15-16,0 0-3 0,-3 3-1 0,3-3 0 16,-4 7 5-16,4 2 0 0,0-6 1 0,7 6 0 15,-3 1-12-15,6 2-2 0,1 1-1 0,0 3 0 16,3-1-3-16,3 4-1 0,1-6 0 0,0 9 0 0,-1-7-10 0,1 4 0 15,3 0 0-15,0-3 0 0,-3-1 0 0,3 4 8 16,0-3-8-16,0-1 0 0,-3 1 12 0,0-3-2 0,-4-1-1 16,0 1 0-16,-7-1-9 0,0-2 0 0,0 5 0 0,-7-5 0 15,0-1 0-15,-4 4-16 0,1-1 4 0,-8-2 1 16,-3-1-3-16,-3 4-1 0,-8-4 0 0,4 0 0 31,-7-2-17-31,-1 2-4 0,-2 1-1 0,-1-1 0 0,0-3-21 16,0 4-4-16</inkml:trace>
  <inkml:trace contextRef="#ctx0" brushRef="#br0" timeOffset="108890.51">30695 5730 1151 0,'0'0'48'16,"0"0"-38"0,0 0 11-16,0 0 3 0,0 0 0 0,4 6 0 15,-4-6 1-15,3 3 1 0,-3-3 0 0,7 0 0 16,0 3-9-16,0 0-1 0,0-3-1 0,1 0 0 16,2 0 5-16,4 0 2 0,-3-3 0 0,3 0 0 15,4-3-10-15,3-1-3 0,0 1 0 0,-3-3 0 16,-1 3-9-16,4-4 0 0,-3 4 0 0,0-4 8 15,-4 7-8-15,-4-6 0 0,4-4 0 0,-7 4 0 0,1 0 0 16,-1-1 0-16,-4 1 0 0,-3 2 8 0,0-2-8 0,-3 0 0 0,-1-1 0 0,-3 1 0 16,-4-1 0-1,1 7 0-15,-1-3 0 0,-3-3 0 0,4 9 0 16,-5 0 8-16,-2 0-8 0,3 0 8 0,0 0-8 0,-4 6 0 16,4-3 0-16,0 3 0 0,0 4 0 0,0-7 0 0,-1 9 0 0,5 1 0 15,-1-1 8-15,1 1 0 0,-1 3 0 0,4-1 0 16,0 1 3-16,0 3 0 0,3 0 0 0,1-1 0 15,-1 4 0-15,4 0 0 0,0 0 0 0,4 0 0 16,3-3-3-16,0 9-8 0,0-9 12 0,0 3-4 16,0-3 2-16,4 0 0 0,-4-4 0 0,3 1 0 15,-6-3-10-15,3 2 0 0,0-2 0 0,0-1 0 16,0-2 0-16,-3-1 0 0,-1 1 0 0,-3-10 0 16,0 0 0-16,4 3 0 0,-4-3 0 0,0 0 0 15,0 0-12-15,0 0-8 0,0 0-2 0,0 0 0 16,0 0-3-16,0 0-1 0,0 0 0 0,0 0 0 15,0 0 11-15,-11-3 3 0,4 3 0 0,-4-7 0 16,1 4 12-16,-1 0 0 0,1-3 0 0,-1 3 10 16,1-1-10-16,2 4 0 0,1-3 0 0,7 3-11 15,0 0 11-15,0 0 0 0,-3-3 8 0,3 3-8 16,0-6 23-16,3 0 0 0,1-1 0 0,7 1 0 16,-1 0-7-16,1 3 0 0,6-4-1 0,1 4 0 15,-4 0-6-15,4-3-1 0,-1 6 0 0,-3-3 0 16,4 3 2-16,0 0 0 0,-1 0 0 0,1 0 0 15,-4 0-10-15,4 0 0 0,-4-7 0 0,0 7-11 0,0 0-7 16,0 0-2-16,0 0 0 0,0-3 0 16,1 3-48-16,-5 0-9 0,1 0-3 0,-1 0 0 15,-3 0-23-15,4 0-5 0,-4 0 0 0,0 0-1 16,0-6 62-16,0 6 13 0,-3 0 2 0,-4 0 1 0,7 0 67 0,-7 0 12 0,7 0 4 0,-7 0 0 16,0 0 14-16,3 6 3 0,-3-6 1 0,0 0 0 15,4 3 3-15,-1 7 1 0,-3-4 0 0,0 4 0 16,0-1-22-16,0 0-4 0,-3 1 0 0,3-1-1 15,0 1-34-15,0 2-13 16,3-2 11-16,1-1-11 0,-4 0 0 0,3-6 0 0,1 7 0 0,0-4 0 16,-1-3 12-16,4 4 0 0,-3-4 0 0,-1 0 0 15,-3-3-2-15,7 0-1 0,0 0 0 0,-7 0 0 16,4-3-24-16,-1-4-5 0,1 1 0 0,-1 0-1 16,-3-4-53-16,4 1-10 15,-4 0-3-15,-4 6 0 16,4-7-33-16,-3 1-8 0,3-1 0 15,0-2-1-15,-4-1 14 0,4 1 3 16,0-1 1-16,0-3 0 0,0 7 121 0,-3 0 24 0,-1-4 5 16,1 4 1-16,3-4 53 0,-4 1 11 0,4-1 3 0,-3 4 0 15,-1-1-11-15,4 1-3 0,-3-1 0 16,-1 1 0-16,1 0-35 0,-1 9-7 0,4 0-2 0,0 0 0 0,0 0-37 0,0 0-12 16,0 0 0-16,0 0 0 0,0-10 0 0,0 10 0 0,4-3-12 0,-1-3 3 15,1-4-3-15,-1 7-1 0,4-3 0 0,0 0 0 16,0-1-5-16,4-2-1 0,-1 3 0 0,1 0 0 15,0-1-27-15,-1 1-6 0,-3 0 0 0,4 3-1 16,-1-4 5-16,1 4 0 0,-4-3 1 0,0 3 0 16,4 0 47-16,-4 0 0 0,0 3 15 0,0 0-4 15,-4 0 14-15,1 3 3 0,-1 3 1 0,1 0 0 16,0 0-5-16,-1 4-2 0,1-1 0 0,-1 4 0 16,1 2-8-16,-1-2-2 0,4 6 0 15,-3 0 0-15,3-1 4 0,0 1 0 16,0 0 0-16,4 3 0 0,-1-3 19 0,1 0 4 0,-1-1 1 15,4 8 0-15,0-8-6 0,1 1-1 0,-1-3 0 0,0 0 0 0,-4-4-13 0,1-3-2 0,-4 1-1 0,4 2 0 16,-4-2-5-16,-4-4-2 0,-3-6 0 0,0 0 0 16,0 0 14-16,0 0 4 0,0 0 0 0,0 0 0 15,0 0-28-15,0 0 0 0,-7-3-14 0,0-3 5 16,0 3-6-16,0-4-1 0,0-2 0 0,-4 6 0 16,4-4 16-16,0-2-11 0,4 0 11 0,-4-1-10 15,3 1 10-15,1 3 0 0,3-4 0 0,-4 1 0 16,4 3 0-16,-3-4 8 0,3 4-8 0,0-4 8 15,0 4 12-15,3 0 4 0,-3-4 0 0,4 7 0 16,-1-3-13-16,1 6-3 0,-1-3 0 0,1-3 0 16,3 6-8-16,-4 0 12 0,4 0-12 0,0 0 12 15,0 0-12-15,1 6 0 0,2-6 0 0,1 3 0 16,-1 6 0-16,1-2 0 0,3 2 0 0,0 1 0 16,0-1 9-16,0 0-9 0,4 1 10 0,-4-4-10 15,0 3 0-15,-3-2-8 0,3-4-1 0,-4 3 0 16,1-3 9-16,0-3 0 0,-1 7-9 0,-3-7 9 15,0 3 0-15,4-3-11 0,-8 0 11 0,-3 0-8 0,7 0 8 0,1 0-8 16,-5 0 8-16,4-3-8 0,-3 3-10 16,-4 0-2-16,0 0 0 0,7 0 0 0,-7 0 10 0,3 0 2 0,-3 0 0 0,0 0 0 15,4 3 8-15,-1 6 0 16,1-3 0-16,-1 4 0 0,-3-7 0 0,0 9-10 0,4-5 10 0,-4 2 0 16,3-3 0-16,1 1 0 15,-4 2 12-15,3-3-3 0,1 1-9 0,-4-7 0 0,0 0 0 0,0 0 8 16,3 3-8-16,-3-3 0 0,8 6 0 0,-8-6 8 15,0 0-8-15,3 0 10 0,1 3-10 0,3-3 10 16,-4-3-10-16,4 0 0 0,-3-7 9 0,-1 4-9 16,4 3 14-16,0-3-2 0,-3 0 0 0,3-1 0 15,0 1-12-15,-3 0 0 0,3-1 0 0,0 4 0 16,0-6 0-16,-4 9-18 0,4-3 4 0,-3-4 1 16,-1 7 21-16,-3 0 4 0,7 0 0 0,0 0 1 15,-7 0-13-15,4 0 0 16,3 7 0-16,0-7 0 0,-3 3-13 0,3-3-6 0,0 9-1 0,0-6 0 15,0 4 20-15,3-4 0 0,-2 0 0 0,2 0 0 16,1 0 0-16,3 0 0 0,-4 1 0 0,1-1 0 0,3 3 12 0,-3-3 7 16,-1-3 1-16,1 0 0 15,-1 0-20-15,1 0 0 0,0-3 0 0,-1 3 0 16,-3-3 0-16,0 0 0 0,4 0 0 0,-8-1 0 16,4 1 0-16,0 3 0 0,-3 0 0 0,0 0 0 15,-1 0 0-15,1-3 0 0,3 0 0 0,-4 0 0 16,1 3 0-16,-1-3 0 0,1 0 0 0,-1-1 0 15,1 1 0-15,-4 3 0 0,3-3 0 0,1-3 0 16,-4 6-22-16,3-10-8 0,1 7-2 0,-1-3 0 16,-3 3 32-16,4-3 0 0,0 3 0 0,-1-4 0 0,-3 7 0 15,0-3 0-15,4-3 0 0,-4 6 0 0,0-6 0 16,0 2-9-16,0-2-1 0,0 6 0 0,0 0-10 0,-4-3-1 16,4 3-1-16,0 0 0 0,-7-6 5 0,7 6 1 0,0 0 0 0,-7 0 0 15,7 0 6-15,-7 0 2 16,7 0 0-16,0 0 0 0,0 0-4 0,0 0 0 0,-7 6 0 15,7-6 0-15,0 0 26 0,0 0 5 0,0 0 1 0,3 6 0 16,4-3-20-16,4 1 0 0,0-4 0 16,-1 0 0-16,4-4 0 0,0 4 0 15,0-3 0-15,4 3 0 0,-4-3 11 0,4 0 1 0,0 0 1 16,-4 0 0-16,0 3-13 0,0-3-18 0,-4 0 4 16,5-1 1-16,-5 1 13 0,-3 0 10 0,0-3-2 0,4 3 0 15,-8 0-8-15,-3 3 0 0,0 0 0 16,0 0 0-16,0 0 17 0,7-7 5 0,-7 7 1 0,4-3 0 15,-4 3 1-15,0 0 1 0,0 0 0 0,0 0 0 16,0 0-2-16,0 0-1 0,0 0 0 0,0 0 0 16,0 0-22-16,0 0-15 0,0 0 3 0,0 0 0 15,0 0 12-15,0 0 0 0,0 0 0 0,0 0 10 16,0 0 1-16,0 0 0 0,0 0 0 0,0 0 0 16,0 0-3-16,7 0 0 0,0 0 0 0,0 3 0 15,0 0 0-15,4 4-8 0,-4-1 12 0,3 0-4 16,4 4 2-16,1-4 0 0,-1 3 0 0,0 1 0 15,3-4-10-15,1 0 0 0,0 4 0 0,-4-1 0 16,3 0 0-16,-2 7 12 0,-1-3-12 0,0-1 12 16,-4-2-12-16,1-1 0 0,-4 0 0 0,0-2 0 15,-3 2 0-15,-4-3 0 0,0 1-9 0,-4 2 9 0,1 1 24 16,-8-4 8-16,4 3 1 0,-4 1 1 0,-6-1-43 16,-1 0-9-16,0 1-2 0,-6 2 0 15,3-2-19-15,-8-1-4 0,1 1-1 0</inkml:trace>
  <inkml:trace contextRef="#ctx0" brushRef="#br0" timeOffset="109501.74">31468 6313 676 0,'0'0'14'0,"7"3"3"0,-7-3-17 15,0 0 0-15,0 0 0 0,3 6 0 0,1 4 56 0,-1-7 7 0,-3 6 1 0,4 4 1 16,-4-1-1-16,3 1 0 0,-3-1 0 0,0 7 0 16,4 0-22-16,-4 0-5 0,4 0-1 0,-1 9 0 15,1-6 4-15,-1 3 0 0,4 6 0 0,-3-3 0 16,3 1-16-16,3 5-4 0,1 1 0 0,0-1 0 15,-1-3-7-15,1-2-1 0,3-1-1 0,-4 0 0 16,-3-3-3-16,0-3 0 0,1 0 0 0,-5 3 0 16,4-9 1-16,-3 9 0 0,-1-6 0 0,-3 0 0 15,0-4-9-15,-3 1 8 0,3 0-8 0,-4-4 8 16,1-2-51-16,-1-1-10 0,-3-6-3 0</inkml:trace>
  <inkml:trace contextRef="#ctx0" brushRef="#br0" timeOffset="109868.39">31884 6827 1278 0,'0'0'28'0,"0"0"5"0,0 0 2 0,4 9 1 0,-4 1-28 15,3-1-8-15,1 1 0 0,-4 2 0 0,3 1 55 0,-3-1 9 0,0 1 3 0,0 2 0 16,0 1-27-16,0 0-6 0,0 0-1 0,-3 2 0 15,3-2-7-15,-4 0-2 0,-3-1 0 0,4 4 0 16,-1-3 10-16,-3 3 2 0,0-10 0 0,0 10 0 16,0-7 9-16,-4 4 3 0,4-3 0 0,-3 2 0 15,-5 1-20-15,5-3-3 0,-1-4-1 0,1 3 0 16,-4-2 11-16,3-1 1 0,0 1 1 0,1-4 0 16,-1 3-29-16,-3-5-8 0,0 2 0 0,0-3 0 15,0 0 0-15,0 0 0 0,0-3 0 0,3 0 0 16,-3 0 0-16,0 0 16 0,0-3-3 0,-4 0 0 15,4-3-13-15,-4-1 0 0,4 1 0 0,0 0-10 16,-4-7 10-16,4 4 0 0,-3-1 0 0,-4 1 0 16,-1 0-27-16,1-1 0 0,4 1 0 0,-1 3 0 15,0-1-28-15,1 1-5 0,-1 0-2 0,-3 3 0 16,7 0-19-16,-4-1-4 0,4 1-1 0</inkml:trace>
  <inkml:trace contextRef="#ctx0" brushRef="#br0" timeOffset="111735.27">31193 7761 914 0,'0'13'25'0,"0"-7"7"0,0 0-32 0,0 1 0 0,3 2 0 0,-3-3 0 16,0 1 10-16,0-1-10 0,0 0 8 0,0-6-8 0,0 0 34 0,0 0 2 15,0 7 0-15,0-7 0 16,0 0 25-16,0 0 6 0,4 3 1 0,-4-3 0 0,3 3-12 0,1 0-1 15,3-3-1-15,0 0 0 16,0 0-19-16,0-3-4 0,4 3-1 0,-4-3 0 0,7 0-20 0,0-4-10 16,0 4 10-16,0-3-10 15,0 0 0-15,0-1 0 0,0-2 0 0,0-1 0 0,-3 1-16 0,3 0 1 16,0-7 0-16,-3 7 0 16,-1-1 6-16,-2 1 1 0,-1-1 0 0,0 1 0 0,-4 0 21 0,-3-1 5 0,4 4 1 15,-8 0 0-15,1 2-19 0,-4-2 0 16,-4 3 0-16,0 0 0 0,-3 3 13 0,0 0-1 0,-3 3 0 15,-5 0 0-15,1 3 3 0,0 1 0 16,0 5 0-16,0 1 0 0,-4-1 1 0,0 7 1 0,1-3 0 0,-5-4 0 16,5 10 0-16,3-3 0 15,-1-3 0-15,5 3 0 0,-1-7 3 0,8 7 1 0,-5-3 0 0,8-4 0 16,0 4-1 0,7-4-1-16,0-2 0 0,0 2 0 0,4-2-3 0,3-1-1 0,3-3 0 0,1 1 0 15,3-4-4-15,4 0-1 0,-1-3 0 0,5 6 0 16,-1-6-10-16,0 0 0 0,0 0 0 0,0-6 0 15,0 6-21-15,4-6 0 0,-4 3 0 0,0-4 0 16,1-2-24 0,-5 3-5-16,4-4-1 0,-3 1 0 0,0-1-25 15,-1 1-4-15,1-4-2 0,-4-2 0 0,0 5-102 16,-3-2-21-16</inkml:trace>
  <inkml:trace contextRef="#ctx0" brushRef="#br0" timeOffset="113529.64">31545 7661 1220 0,'0'0'27'0,"0"0"5"0,0 0 2 0,0 0 0 0,0 0-34 0,0 0 0 0,0 0 0 0,-3 6 0 0,-1 1 33 0,1-1 0 16,-1 3 0-16,1 1 0 16,-1-1 17-16,1 4 3 0,3-1 1 0,-4 4 0 0,1-4-10 0,3 4-1 15,-4-3-1-15,4 2 0 0,-3-2-8 0,3 3-2 16,0-4 0-16,-4 1 0 0,4-4-10 0,0 7-2 16,0-7-1-16,4 0 0 15,-4 1-9-15,0-4-2 0,3 0 0 0,-3-6 0 16,0 0 0-16,0 7-8 0,0-7 12 0,0 0-4 0,0 0 0 0,0 0-8 0,0 0 12 15,0 0-4-15,0 0-8 0,0 0 0 0,4-7 9 0,-1-2-9 16,4 0-9-16,-3-10-7 0,3 9 0 0,0-8-1 16,0 5 3-16,4-6 1 0,-1-6 0 0,-3 6 0 15,4-3 5-15,-1 4 8 0,1-4-13 0,-4 6 5 16,0 3 8-16,0 4 0 16,-3 0 8-16,3 2-8 0,-4 4 8 0,-3 3-8 0,0 0 8 0,0 0-8 15,0 0 8-15,0 0-8 0,0 0 8 0,4 3-8 16,-1 4 9-16,1 2-9 0,-1-3 12 0,1 4-12 15,-1-1 8-15,1-3-8 0,-1 4 0 0,4-1 0 16,1-3 0-16,2-2 0 0,1 5 0 0,-4-3 0 16,0-3-9-16,3 10-9 0,-3-10-2 0,0 3 0 15,4-3 0-15,-4 1-1 0,0-1 0 0,0-3 0 16,0 0 21-16,0 0-11 0,0 0 11 0,-3-3-8 16,3 3 8-16,-7 0 0 0,4-4 0 0,3 4 0 0,-4 0 0 15,4-3 0-15,0 3 0 0,0-6 0 0,0 3 0 16,4-3-10-16,-4-1 1 0,0 4 0 0,0-3-2 0,0-3 0 15,4-1 0-15,-4 1 0 0,0-1 11 0,0 1 0 16,-4 3 0-16,1-4 0 16,-1 1 0-16,1 3 8 0,0-4-8 0,-4 4 11 0,-4 0 14 0,4 3 3 15,0 3 1-15,0 0 0 0,0 0-17 0,-7-4-3 16,0 1-1-16,-4 3 0 0,4 3-8 0,0 4 0 16,-3-4 0-16,3 6 0 0,-4-3 0 0,0 4 0 15,1 2 0-15,3 1 0 0,0-1 20 0,0 4 0 16,0-6-1-16,0 5 0 0,3-2-2 0,0-1 0 0,1 1 0 15,3-4 0 1,3 1-8-16,-3-1-1 0,4 1-8 0,3-4 12 0,0 3-12 0,-3-3 8 0,3-2-8 0,3-4 0 16,-3 6 0-16,4-12-12 0,-1 6 1 0,1-4 0 31,0-2-31-31,-1 0-6 0,4 0-2 0,-3-4 0 16,3 4 6-16,-3-3 0 0,-1-1 1 0,1 1 0 0,-1-1 31 0,1-2 12 0,0-1-8 15,-1 4 8-15,-3-1 0 0,0 4 0 0,0-3 0 0,0 6 0 16,-7 3 0-16,0 0 19 0,0 0-3 0,0 0-1 15,0 0 9-15,0 0 1 0,7 3 1 0,-3 3 0 16,-1-3 2-16,1 7 0 0,0-4 0 16,-1 3 0-16,-3-6-6 0,0 10-1 0,0-13 0 0,4 6 0 15,-1 4-5-15,-3-10 0 0,0 0-1 0,4 6 0 16,-4-6-6-16,3 3-1 0,-3-3 0 0,7 0 0 16,0 3 6-16,-3-6 1 0,3 0 0 0,0 0 0 15,0 0-7-15,0-4 0 0,0 1-8 0,0 0 12 0,0-4-12 16,0 7 0-16,0-3 0 0,4-3 0 0,-4 9 0 0,0-4-8 15,0-2 8-15,-3 6-13 16,3-3-6-16,0 3-1 0,0 0 0 0,0 0 0 16,3 3-5-16,-3-3-2 0,8 6 0 0,-5-6 0 15,4 4-9-15,-3-4-1 0,3 0-1 0,0 0 0 16,0 0 14-16,0 0 2 0,0 0 1 0,4 0 0 16,-7 0 21-16,3-4 0 0,0 4-9 0,-4-6 9 0,-3 3 0 0,4-3 0 15,-7 3 0-15,-1-1 0 16,1 1 8-16,-1-3 0 0,-3 0-8 0,0 6 12 0,0-6 4 0,0 6 0 15,-3-4 0-15,3 4 0 0,-7-3-6 0,-4 3-1 16,4 0 0-16,-4 3 0 0,4 1-1 0,-3-4 0 0,3 3 0 16,0 3 0-16,-4-6 7 15,11 0 1-15,-7 3 0 0,7-3 0 0,0 0-4 0,0 0-1 0,0 0 0 0,0 0 0 16,0 0-11-16,0 0 0 0,0 0 0 0,0 0 0 16,3-3 0-16,1 0 13 0,0 0-3 0,3 0-1 31,-4 3-9-31,4-4 0 0,0 1 0 0,-3 0 0 0,3 3 0 0,-7 0 0 0,7 3 0 0,-7-3 0 15,3 7 0-15,1-1 0 0,3 0 0 0,-3 7 0 16,-4-4 0-16,3 4 0 0,-3 2 0 0,0 4 0 16,0-3 0-16,-3 3 0 0,3-1 9 0,-4 1-9 15,0 0 15-15,-3 0-2 0,4 0 0 0,-4-1 0 16,-4 1 9-16,4-3 2 0,-3 3 0 0,-5-4 0 16,5 1-13-16,-8-3-3 0,4 2 0 0,-3-2 0 15,2-1 0-15,-2-2 0 0,3-1 0 0,0-6 0 16,-1 4-8-16,8-4 0 0,0-3 0 0,7 0-11 15,0 0-7-15,0 0-2 0,0 0 0 0,-3-3 0 16,6-7-22-16,4-2-5 0,4-4-1 0,3 0 0 16,4-9-16-16,-1 3-3 0,5-3-1 0,-1 3 0 15,3 0 18-15,-2 3 3 0,-1 1 1 0,0 2 0 16,-3 3 56-16,-1 1 11 0,-3 3 3 0,0-1 0 0,0 4 12 0,-3 0 4 16,0-1 0-16,-1 4 0 15,-3-3-18-15,-7 6-3 0,7 0-1 0,0 0 0 16,-3-3-2-16,3 3-1 0,0 0 0 0,0-3 0 15,0 3-15-15,0-4 11 0,0 4-11 0,0 0 10 0,0 0-10 0,0-3 8 0,4-3-8 16,0 3 8 0,-1-3-8-16,4-1 10 0,0-2-10 0,-3 0 10 0,3-1-10 0,-3 1 0 15,-1 2 0-15,1-2 8 0,3 0-8 0,-7-4 0 16,4 1 0-16,-4 2 0 0,3 1 0 0,-3-1 8 16,-3 1-8-16,-1 0 0 0,1 5 0 0,-1-2 0 0,1-3 0 0,-4 9 0 15,0 0 0-15,0 0 0 0,0 0 8 0,0 0-8 16,0 0 0-16,0 0 0 0,-7 0 0 0,0 9 0 15,-4 1 9-15,4-1-9 0,-3-3 10 0,-1 7-10 16,0-4 24-16,1 7-2 0,3 0 0 0,-4-1 0 16,1 4-5-16,-1-6-1 0,8 5 0 0,-5-5 0 15,5-1 0-15,3 1-1 0,-4 0 0 0,4-1 0 16,0 1-4-16,4-4-1 0,-1 0 0 0,1-5 0 16,3 5-10-16,0-3 12 0,0-3-12 0,4 4 12 15,-4-4-12-15,3-3 0 0,1 0 9 0,0 0-9 16,-1-3-9-16,1-4-7 0,3 7 0 0,-4-9-1 31,1 6-15-31,0-7-2 0,3 1-1 0,-4-3 0 0,1-1-21 0,3-3-4 0,-3 1 0 0,-1-4-1 16,1 0-20-16,3-9-4 0,-4 9-1 0,1-9 0 15,0 3 38-15,-1-10 8 0,1 10 2 0,-4 0 0 16,0 0 24-16,0 6 5 0,0-3 1 0,-4 10 0 16,-3-4 46-16,4 7 10 0,0 5 1 0,-4 4 1 15,0 0-21-15,0 0-4 0,0 0-1 0,0 0 0 16,0 0-24-16,-8 4 0 0,1 5 0 0,0-3 0 15,0-3 17-15,4 7-1 0,-4-1-1 0,3 1 0 0,1-4-5 16,-1 3-1-16,1-3 0 0,3 4 0 0,0-4-9 16,-4 0 0-16,4 1 0 0,0-7 0 0,0 0 8 0,0 0 0 15,0 0 0-15,0 0 0 0,0 0-8 0,0 0 0 16,0 0 0-16,0 0 0 0,0 0-21 0,0 0 0 0,0 0 0 16,0 0 0-1,0 0-24-15,0 0-5 0,0 0-1 0,0 0 0 16,0 0-20-16,0 0-4 0,0 0-1 0</inkml:trace>
  <inkml:trace contextRef="#ctx0" brushRef="#br0" timeOffset="113971.41">32812 7576 1220 0,'0'0'27'0,"0"0"5"0,0 0 2 0,-4 7 0 0,-3 2-34 15,0-3 0-15,0 4 0 0,-3 9 0 0,3-10 92 0,-1 10 12 0,-2 0 3 16,3 3 0-16,3-4-37 0,-3 1-7 0,4 6-2 0,-1-3 0 16,4 0-20-1,4-3-4-15,-1 0-1 0,1-4 0 0,3-2-20 16,-4 6-4-16,8-10 0 0,-4 7-1 0,4-4-11 0,-1 1 10 0,4-4-10 0,-3 1 10 15,3-4-19-15,0-3-4 0,0 0-1 0,-3-3 0 32,3-3-35-32,-4 0-7 0,5-3-2 0,-5 0 0 15,1-1-101-15,-4-2-20 0,0-1-4 0</inkml:trace>
  <inkml:trace contextRef="#ctx0" brushRef="#br0" timeOffset="114204.63">33161 7410 1422 0,'0'0'31'0,"0"0"6"16,0 0 2-16,0 0 1 0,0 0-32 0,0 0-8 0,0 0 0 0,-7 6 0 16,-4 7 53-16,-3 0 9 0,0 2 2 0,-3 1 0 15,-1 9 32-15,0 0 6 0,-3 3 2 0,-4 7 0 16,4-4-32-16,0 10-7 0,-4 0-1 0,1 3 0 16,-4-1-40-16,-1 5-9 0,1 2-2 0,0 0 0 0,-4 0 14 0,0 10 2 15,1-4 1-15,-1 0 0 16,0-2-30-16,0-4 0 0,1-3 0 0,2 0 0 15,1-6 0-15,3 0 0 0,1-7-13 0,3 0 4 16,-4-5-23-16,4 2-4 0,0-6 0 0,3 0-1 16,0-9-100-16,1 3-20 0,3-10-4 0</inkml:trace>
  <inkml:trace contextRef="#ctx0" brushRef="#br0" timeOffset="118388.68">26832 2494 684 0,'0'0'14'0,"0"0"3"15,0 0-17-15,-7 6 0 0,0 0 0 0,0 1 0 16,-3-4 17-16,2 3 0 0,1-3 0 0,-3 7 0 15,-1-4-3-15,-3 3-1 0,4 7 0 0,-1-7 0 16,-3 7 4-16,0-7 1 0,3 4 0 0,-3 3 0 16,0-1-8-16,0-5-2 0,0-1 0 0,0 0 0 15,0 7-8-15,-4-13 8 0,4 7-8 0,3 5 8 16,-3-11-8-16,0 5 0 0,3 0 0 0,1-9 8 16,-1 10-8-16,4-10-14 0,7 0 3 0</inkml:trace>
  <inkml:trace contextRef="#ctx0" brushRef="#br0" timeOffset="118678.14">26755 2390 866 0,'0'0'24'0,"0"0"6"0,7-6-30 0,-7 6 0 0,0 0 0 0,0 0 0 15,0 0 12-15,0 0-3 0,0 0-1 0,0 0 0 16,-7-3 3-16,0 3 0 0,0 0 0 0,-4 3 0 16,0 3-11-16,-3-3 0 0,-3 4 0 0,-1 2 8 15,-3 1-8-15,-4 2 12 0,0 7-12 0,-3 0 12 16,4-1 0-16,-5-2 1 0,1 3 0 0,0 0 0 16,3 0-2-16,0-4-1 0,-3 10 0 0,4-6 0 15,2 0-10-15,5-3-9 0,-1 2 9 0,4-2-13 16,0-13 13-16,3 7 15 0,4-1-3 0,4-9-1 15,3 0-32-15,0 0-7 0,0 0 0 0</inkml:trace>
  <inkml:trace contextRef="#ctx0" brushRef="#br0" timeOffset="118953.39">26656 2240 679 0,'3'-6'19'0,"1"-1"5"15,-4 7-24-15,0 0 0 0,0 0 0 0,0 0 0 16,0 0 24-16,0 0 0 0,0 0 0 0,0 0 0 16,-7 7-2-16,-4-7 0 0,1 3 0 0,-4 3 0 15,0 0 13-15,-1 4 2 0,-2-1 1 0,-1 0 0 0,-3 4-6 0,0 3 0 0,0-1-1 0,-4-2 0 16,0 9-17-16,1-7-3 0,-1 4-1 0,-3 0 0 16,6 0-10-16,1-7 0 15,0 7 0-15,3-9 8 0,1 8-8 0,3-8 0 0,3-1 0 0,1 1 8 16,-1-1-8-1,4-6 0-15,7-3 0 0,0 0-11 16,0 0-21-16,0 0-4 0,0 0 0 0,0 0-1 16,0 0-25-16,0 0-5 0,11-3-1 0</inkml:trace>
  <inkml:trace contextRef="#ctx0" brushRef="#br0" timeOffset="119458.44">26455 2259 735 0,'7'-22'20'0,"-7"12"6"0,-4 7-26 0,4-3 0 0,0 3 0 0,-3 3 0 15,3 0 38-15,0 0 2 0,0 0 1 0,-14-7 0 16,0 14-31-16,-1-7-10 0,1 0 0 0,0 9 0 16,-3-6 11-16,3 4-11 0,-1-4 10 0,-2 6-10 15,-1 4 20-15,4-4-1 0,-4 0-1 0,4 4 0 16,0 3-1-16,-3-1 0 0,2-2 0 0,1 3 0 16,0-4-9-16,-3 7-8 0,2-7 12 0,1 4-12 15,0 0 8-15,0-4-8 0,0-2 0 0,0 2 0 16,3-2 11-16,1-1-11 0,3 0 10 0,0-2-10 0,7-7 8 0,0 0-8 15,0 0 0-15,0 0 0 16,0 0 9-16,0 0-9 0,0 0 8 0,0 0-8 16,3 0-20-16,1 0-8 0,6-3-3 0,1-1 0 15,-1-5-32-15,8 0-6 0,-4-1-2 0,0-2 0 16,0-4 12-16,0 4 3 0,1-4 0 0,-1 3 0 0,-4-6 40 0,1 4 8 16,-1-1 8-16,-2 0-12 0,-1 4 42 0,0-4 8 0,-4 1 2 15,1 2 0-15,-4 4-7 16,3-4-1-16,-3 4 0 0,0 6 0 0,0 3-17 0,-3-10-4 15,3 4-1-15,0 6 0 0,0 0-10 0,-4-3 12 16,4 3-12-16,0 0 12 0,-7 0-12 0,7 0 0 0,0 0 0 0,-7 0 0 16,-4 0 15-16,4 3 1 0,0 3 0 0,-3-3 0 15,-1 4 16-15,-3 2 4 0,3 0 1 16,-6 1 0-16,3-1-9 0,0 1-3 16,0-1 0-16,-4 3 0 0,0 1-5 0,-3-4-2 0,7 7 0 15,0-6 0-15,-4-1-10 0,4 0-8 0,0 4 12 0,0-4-12 16,0-6 13-16,3 4-4 0,1-4-1 0,-1 0 0 15,4 0-8-15,0 0 0 0,3 0 0 0,4-3 8 0,0 0-8 0,0 0-11 16,0 0 3-16,0 0 0 16,0-6-32-16,7 0-5 0,-3 3-2 0</inkml:trace>
  <inkml:trace contextRef="#ctx0" brushRef="#br0" timeOffset="121086.48">31298 8367 1551 0,'0'0'34'0,"0"0"7"0,0 0 2 0,4 3 1 0,3-3-36 0,4 0-8 0,-4 6 0 0,3-3 0 16,4-3 0-16,-3 0-12 0,3 0 2 0,-3 0 1 15,6 0-5-15,8 0-1 0,0 6 0 0,-1-3 0 0,5 4 15 0,2-4 0 16,5-3 0-16,2 9 0 16,5-9 0-16,3 10 15 0,-1-4-3 0,5 0-1 0,-1-3 19 0,4 1 4 15,4 2 1-15,-4-6 0 16,7 3-7-16,-4 0-2 0,0-3 0 0,1 0 0 16,-4 0-5-16,-4 0-1 0,-3 0 0 0,-4 0 0 15,-3-3-20-15,-4 3 0 0,-3-3 0 0,0 3 8 16,-7 0-8-16,-1 0 0 0,-3-3 0 0,-6 3 8 15,-1-3-8-15,0 3 0 0,-7 0 0 0,-7 0 0 0,0 0 0 0,0 0 0 16,0 0 0-16,0 0-8 16,-11-4-47-16,1 4-9 0,-4 0-1 0</inkml:trace>
  <inkml:trace contextRef="#ctx0" brushRef="#br0" timeOffset="125370.31">31027 9345 816 0,'0'0'16'0,"0"0"6"0,0 0-22 0,0 0 0 16,0 0 0-16,0 0 0 0,0 0 43 0,0 0 4 0,0 0 1 0,0 0 0 16,0 0 17-16,0 0 4 0,0 0 1 0,0 0 0 15,0 0-3-15,0 0-1 0,0 0 0 0,3 3 0 16,-3-3-29-16,7 3-5 0,0-3-2 0,-7 0 0 0,4 0-10 0,-4 0-3 15,0 0 0-15,0 0 0 16,0 0-9-16,0 0-8 0,0 0 9 0,0 0-9 16,0 0 14-16,0 0-3 0,0 0-1 0,0 0 0 0,0 0 0 0,0 0 0 15,0 0 0-15,0 0 0 0,0 0 14 0,4 6 2 16,-4 4 1-16,3-1 0 0,-3-3-27 0,4 4 0 16,-1-1 8-16,1 10-8 0,-1-3 8 0,1 6 0 15,-1 6 0-15,1 0 0 0,3 3-8 0,-4 7 0 16,4 3 9-16,0-4-9 15,-3 11 8-15,-1-8-8 0,5 4 8 0,-5-3-8 0,1 12 0 0,-1-9 9 16,1-3-9-16,-1 0 0 0,1-1 8 0,-4-8-8 16,3-1 0-16,-3-3 0 0,0-3 0 0,4-3 0 0,-4-3 0 0,0 0-9 31,0-6-48-31,0-4-10 0,0 0-1 0</inkml:trace>
  <inkml:trace contextRef="#ctx0" brushRef="#br0" timeOffset="125596.7">30917 9762 2257 0,'0'0'49'0,"0"0"11"0,0 0 1 0,0 0 3 0,8 0-51 0,2 0-13 0,4 0 0 0,0 0 0 15,4 0-17-15,3 0-7 0,0-3 0 0,4 0-1 16,0-1-6-16,3-2-1 0,-3 3 0 0,3-3 0 15,-3 3-7-15,3-1-1 0,0 1-1 0,-3 0 0 16,-1-3 17-16,1 3 3 0,0-3 1 0,-4-4 0 16,0 7-28-16,-3-6-4 0,-4-1-2 15</inkml:trace>
  <inkml:trace contextRef="#ctx0" brushRef="#br0" timeOffset="126355.11">31238 9376 1979 0,'-3'25'84'16,"-1"3"-68"-16,1 10 2 0,6-7 0 0,-3 4 0 0,4 3 0 15,3-4-18-15,0 1 0 0,0-4 0 0,4 10-9 16,-1-7-7-16,4 1-2 0,1-1 0 0,-1 4 0 16,0-1 10-16,3 1 8 0,-3-10-12 0,4 0 12 15,0 1-12-15,-4-7 12 0,0 0-12 0,0-4 12 16,-3 1 0-16,-1-3 0 0,-3-4 0 0,0-2 0 15,-3-4 0-15,-1-3 8 0,-3-3-8 0,0 0 9 16,0 0-9-16,4 0 0 0,-1-6 0 0,-3-3 8 16,0-1-20-16,0-2-5 0,0-7-1 0,0 6 0 15,0-6 18-15,0 1 0 0,0-4 0 0,4 0 0 16,0 0 0-16,-4 0 0 0,3-3 0 0,1 6 0 16,-1 0 19-16,4 3-3 0,-3 7 0 0,-1-4 0 15,4 7-3-15,-3-3-1 0,-1 3 0 0,-3 2 0 16,0 4-12-16,0 0 9 0,7 0-9 0,0 4 8 15,-3 2-8-15,3 3 0 0,-3-3 0 0,3 4 0 0,0 2 0 16,0 1 0-16,0 0 0 0,0 2-11 16,0-2 11-16,0 2 0 0,4-2-9 0,-4 3 9 0,3-4-15 15,-3 1 2-15,4-4 0 0,-1 1 0 16,-3-4-4-16,4 3-1 0,-4-3 0 0,0 4 0 0,0-4 9 0,-3 0 9 16,3-6-13-16,3-6 5 15,-3 6-7-15,0-3-1 0,4-3 0 0,-4-1 0 16,4 1-8-16,-4-3-3 0,3-1 0 0,1-2 0 15,0 2 27-15,-1-2 0 0,1-1 0 0,3 4 0 0,-4 6 0 0,-3-7 0 16,4 4 0-16,0-3 0 0,-1 9-12 16,1-3 4-16,-1 3 0 0,1 3 0 0,3-3 8 0,-3 6 11 15,3-3-3-15,-4-3 0 0,4 6 0 16,-3-2-8-16,3 2 12 0,4-3-4 0,-1 3-8 0,-2-3 10 0,2-3-10 16,1 7 10-16,-1-7-10 15,5 0 0-15,-5 0 0 0,4-7 0 0,-3 4 0 16,3-3-11-16,-3-3 3 0,-1-1 0 15,-2 1-4-15,-1-1 0 0,0-2 0 0,0-1 0 0,-7 1 24 16,0-1 5-16,-3 1 1 0,-1 2 0 0,-3 1 29 0,0-7 5 16,-3 7 2-16,-4-1 0 0,-1 1-41 0,1 6-13 15,-3-3 8-15,-4 2-8 0,0 1 0 0,-4 3 0 0,0 3 0 0,1 1 0 16,-4 5 0-16,-1 0 0 0,1 1 0 0,4-1 0 16,-1 7 0-16,0-4 0 0,4 1 0 0,0 6 0 15,3-4 0-15,1 1 0 0,-1-3 0 0,4-1 0 16,7-2 0-16,0 5 0 0,4 1 0 0,-1-4 0 15,4 1-13-15,4-4 3 0,0 1 1 0,3-1 0 16,0 1-18 0,3-4-3-16,1 0-1 0,0 0 0 0,3-2-2 0,0 2-1 0,-3-3 0 0,3-3 0 15,-4 6-23-15,1-6-5 0,0 0-1 0</inkml:trace>
  <inkml:trace contextRef="#ctx0" brushRef="#br0" timeOffset="126671.7">32544 9690 1877 0,'-11'-3'53'0,"1"3"12"15,-1 0-52-15,0 0-13 0,1 3 0 0,-4-3 0 16,0 6 0-16,0-3 0 0,-1 7 8 0,-2-7-8 16,6 3 0-16,-3 0 0 0,3 0 0 0,4-2 0 0,0 2-12 0,7-6 12 0,0 0-12 0,-3 6 12 15,-1 4-16 1,4-4 3-16,0 3 1 0,4 1 0 0,3-4 12 0,0 10 0 0,0-7 0 0,4 4 0 15,-1-4 13-15,1 0-1 0,6 4 0 0,-2-4 0 16,-1 1-12-16,0-1 9 0,0 1-9 0,3-1 8 16,-6 0-8-16,3 1 0 0,4-1 0 0,-4 7 0 15,-3-7 0-15,3 4 10 0,-4-1-10 0,1 1 10 32,-4-1-41-32,0-2-8 0,-4-1-1 0,1-3-1 0,-4 4-19 15,-4-4-4-15,1 4-1 0,-4-1 0 0,-4 0 18 16,-3-2 4-16,0-4 1 0,0 9 0 0,-4-9-6 15,1 4-2-15</inkml:trace>
  <inkml:trace contextRef="#ctx0" brushRef="#br0" timeOffset="127604.42">32505 9367 1472 0,'0'0'32'0,"0"0"8"0,0 0 0 0,0 0 1 16,0 0-33-16,0 6-8 0,0 3 0 0,0 1 0 15,0 6 0-15,0-4 0 0,0 7-12 0,0 6 12 16,0 0 0-16,0 3 0 0,0 0 0 0,0 1 0 16,3 5 0-16,1 4 0 0,0-4 0 0,-1 4 0 0,4-4 28 0,0 1 0 0,4 3 0 0,-1-7 0 15,1 0-28-15,-4 1 0 0,4-4 0 0,-1 0 0 16,-3-3 0-16,4 0 0 0,-1-3 0 0,-3-3 0 31,0-3 0-31,1-4 0 0,-1-2-9 0,-4-1 9 0,4-3 0 0,0 1 0 0,0-4 0 0,-3-3 0 16,3 0 12-16,-4-7 2 0,4 4 1 15,-3-6 0-15,0-4-3 0,-1 1-1 0,1 2 0 0,-1 1 0 16,1-4-11-16,-1 1 0 0,1-4 0 0,3 4 0 16,-4-4-14-16,4 0 2 0,0 1 0 0,-3-1 0 15,3 3 3-15,0 4 1 0,-3 3 0 0,-1-4 0 16,1 10 8-16,-1 0 11 0,1 0-3 0,3 7 0 15,-4-4-8-15,1 6 0 0,-1 1 0 0,1-1 0 16,-1 7 0-16,4-4 8 0,-3 1-8 0,3-1 8 16,-3 1-8-16,3-4 0 0,0-3 0 0,3 1-11 15,-3-1-21-15,4-3-5 0,-1 3-1 16,1-2 0-16,0 2-13 0,-1-3-2 0,4-3-1 16,0 0 0-1,-3 0 11-15,0-3 3 0,3-3 0 0,-4-4 0 0,-3 10 40 0,4-3 0 0,-1 3 0 0,1-3 0 16,0 3 14-16,-4-3-2 0,3 0 0 0,-3 3 0 15,-7 0-3-15,0 0-1 0,4 0 0 0,-4 0 0 16,0 0 23-16,0 0 4 0,0 0 1 0,0 0 0 16,0 0-25-16,7 0-11 0,-7 0 10 0,0 0-10 15,7 0 12-15,-3-4-4 0,3 4-8 0,-4-3 12 16,4 0-12-16,-3-3 0 0,3 3 0 0,0-3-10 16,-4 2 10-16,4 1 0 0,0 0 0 0,0 0 0 15,1-3 0-15,-5-1 0 0,4 4 8 0,0 0-8 0,0-3 17 0,-3 0-1 16,3-1 0-16,0-2 0 0,0 9-8 0,-4-9-8 0,4 5 12 0,1-2-12 15,-5-6 0-15,4 2 0 0,-3 1 0 0,-4-1-12 16,0 1 12-16,0 3 0 0,0-4 0 0,0 4 10 16,-4-3 0-16,1-1 0 0,-1 1 0 15,1 3 0-15,-5-4 18 0,5 7 3 0,-4-3 1 0,-4 6 0 16,4-3-15-16,-3 3-2 16,-1 0-1-16,1 3 0 0,-5-3-14 0,-2 6 8 0,-1-3-8 15,1 7 0-15,-1-1 12 0,-3 3-3 0,3-2-1 0,0 2 0 16,4-2 1-16,0 2 0 0,4-2 0 0,-1 2 0 15,4-2 8-15,0-1 2 0,3 1 0 0,1-4 0 16,3 3-19-16,3-6 0 0,1 7 0 0,3-4 0 16,4-3 0-16,-1-3 0 0,8 0 0 0,-1 0 0 15,5-3 0-15,2 3 0 0,1 0 0 0,-4-3 0 16,0 0-12-16,0-7-10 0,1 7-2 0,-1-6 0 0,0-1 24 16,0 4-11-16,-3-3 11 0,3-1-8 0,0 4 8 0,-7-3 0 15,0-1 0-15,-3 4 0 0,-4-3-9 16,-3-1 0-16,-1 4 0 0,-3 0 0 15,-3-1-15-15,-1-2-2 0,-7 6-1 0,1-3 0 0,-1 6 8 16,-6 0 2-16,-1 6 0 0,4-6 0 0,-4 0 17 0,1 3-8 16,-5-3 8-16,1 9 0 15,0-6-41-15,3 1-2 0</inkml:trace>
  <inkml:trace contextRef="#ctx0" brushRef="#br0" timeOffset="127918.43">33397 9216 2026 0,'0'0'44'0,"0"0"10"0,0 0 2 0,0 0 1 0,0 0-45 0,0 0-12 0,0 0 0 0,0 0 0 16,0 0-33-1,0 0-9-15,-3 7-2 0,3 2 0 0,-4 3 29 0,1 1 6 0,3 3 1 0,-4 3 0 16,1 2 8-16,3 5 0 0,-4 5 0 0,4 0 0 16,0 4 0-16,0 2 0 15,0 1 0-15,0 3 0 0,4 3 0 0,-1-4 11 0,-3 1-3 0,4 0 0 16,3-3-8-16,0-7 8 0,0 7-8 0,0-7 8 16,4 0-8-16,-4 1 8 0,0-4-8 0,0-3 8 15,0 0-8-15,-4-3-11 0,4 3 3 0,-3-6 0 16,0 3-10-16,-4-7-2 0,3-2 0 0</inkml:trace>
  <inkml:trace contextRef="#ctx0" brushRef="#br0" timeOffset="128275.51">33662 10220 925 0,'0'0'20'0,"0"0"4"0,0 0 0 0,-3-10 4 0</inkml:trace>
  <inkml:trace contextRef="#ctx0" brushRef="#br0" timeOffset="128873.22">33546 9392 1670 0,'0'0'36'0,"3"6"8"0,1 4 2 0,-1-1 2 0,1 0-39 15,-1 4-9-15,1-4 0 0,-4 7 0 0,3 3-21 0,1 0-7 16,3-4 0-16,-4 4-1 0,5 9-28 0,-1 1-6 0,3-1-1 0,-3 3 0 16,4-3 12-16,3 10 1 0,-4-7 1 0,5 1 0 15,-5 2 50-15,4-6 22 0,-3 4-2 0,-1-4 0 16,1 0 8-16,0 0 2 0,-1-6 0 0,-3 0 0 16,-3 0-30-16,3-3 0 0,-4-6 0 0,-3 5 0 15,4-2-39-15,-4-3-13 16,0-4-4-16,0 0 0 0,0 4-3 0,-4-4-1 0,4-2 0 0,0-7 0 15,0 0 28-15,0 0 4 0,0 0 2 0,0 0 0 0,0 0 10 0,0 0 1 16,-7-4 1-16,0 1 0 0,4-3 14 0,-4 0 0 16,0-7 0-16,3 1-9 0,1-1 9 0,-5 1 0 15,5-7 0-15,-1 3 0 0,-3 4 11 0,4-1-3 16,-1 1 0-16,1-1 0 0,-1 0 24 16,1 7 5-16,-4 0 1 0,0 3 0 15,0 3 13-15,0-3 2 0,-4 3 1 0,4 3 0 0,-4 3-24 16,1 0-5-16,-1 7-1 0,1-1 0 0,-5 1 8 0,5 3 2 15,-4-4 0-15,3 7 0 0,1 0-15 16,-1 3-3-16,4-3-1 0,3-1 0 0,-3 1 0 0,7-3 0 16,0-4 0-16,0 4 0 0,4-3-3 0,-1-4 0 0,4 4 0 0,1-4 0 15,2 0-3-15,8-5-1 0,-4 2 0 16,4-6 0 0,-1 3-46-16,1-3-10 0,3-3-1 0</inkml:trace>
  <inkml:trace contextRef="#ctx0" brushRef="#br0" timeOffset="129236.1">33863 10273 1907 0,'0'0'54'0,"0"0"12"0,0 0-53 0,0 0-13 0,0 0 0 0,0 0 0 0,0 0 0 0,0 0 0 16,0 0 0-16,-10 94 0 0,-8-94 0 0,0 0 0 15,-6-3 0-15,-5 0 0 0,-2 0 0 0,-8-4 0 16,-4 7 0-16,-2-6-10 16,-5 6 24-16,-3 0 5 0,0-3 1 0,11-3 0 15,-7 6 28-15,-8 0 7 0,-6 0 1 0,-1 0 0 16,-6 0-28-16,-4 6-4 0,-4-3-2 0,-31 6 0 16,3-2-14-16,3 2-8 0,-2-3 8 0,2 4-8 0,1-4 0 0,0 7 8 15,-1-1-8-15,-2 1 0 0,-5-1 16 0,4 4 0 16,1-4-1-16,2 7 0 15,-3-6-5-15,1-1-1 0,-1 1 0 0,7-1 0 0,0 1 12 0,7 0 3 0,4-1 0 16,11-3 0-16,3 1 6 16,3-1 2-16,8-2 0 0,3-1 0 15,10-3-52-15,4-3-9 0,4 6-3 0,7-3 0 16,3-3-21-16,11 3-5 0,3-3-1 0</inkml:trace>
  <inkml:trace contextRef="#ctx0" brushRef="#br0" timeOffset="131846.13">30000 9335 1820 0,'-10'-9'38'0,"-1"6"8"0,4 0-37 0,7 3-9 0,0 0 0 0,0 0 0 15,0 0 0-15,0 0 0 0,-4 6 0 0,4 3 0 16,0 4 0-16,4-1 0 0,0 4 0 0,3 0 0 16,3 3 17-16,1 9 2 0,3-6 0 0,4 3 0 15,-1 3-19-15,4 3 0 0,0-2-13 0,4 8 5 16,0-5 19-16,0 2 4 0,3 1 1 0,4-4 0 15,-4 0-7-15,4-2-1 0,-1-1 0 0,1 0 0 16,-4-6-8-16,0 0 8 0,4-3-8 0,-4 0 8 16,-3-4-8-16,0-2 0 0,0-1 0 0,-4-2 8 0,0 2-8 0,0-5 0 15,-3-4 0-15,-4 0 0 16,0 0 0-16,-4 0 0 0,1 3 0 16,-4-3 0-16,0 1 0 15,-7-4 0-15,0 6 0 0,0 0 0 0,-3 4 0 16,-4-4 0-16,-4-3 0 0,-3 6 0 15,-4 7 8-15,-3-7 0 0,0 4 0 16,-4 3 0-16,-7 2 4 0,-3-2 0 0,-4 3 0 16,-3 0 0-16,0 6 8 0,-1-3 1 0,-6 3 1 0,3 0 0 0,4 0-22 0,-4-3 0 0,4 3 0 15,3-3 0-15,0 3-63 0,7-3-17 0</inkml:trace>
  <inkml:trace contextRef="#ctx0" brushRef="#br0" timeOffset="132780.26">30857 11232 1250 0,'4'-3'26'0,"3"-3"6"0,-3 6-32 0,3-3 0 0,0-3 0 0,0 6 0 16,-4 0 0-16,4 0 0 0,0-4-13 0,0-2 4 16,1 6-9-16,-5 0-2 0,4 0 0 0,0-3 0 15,0 0 4-15,-3-3 1 0,3 2 0 0,0-2 0 16,3 0 15-16,-3 0 0 0,1-4 0 0,-1 1 0 15,0-1 20-15,3 1 8 0,-3-7 0 0,0 7 1 16,4 6 35-16,-4-7 8 0,-3 4 0 0,-1 3 1 16,-3 3 1-16,0 0 0 0,0 0 0 0,0 0 0 15,0 0-17-15,0 0-3 0,0 0-1 0,0 0 0 16,0 0-11-16,0 0-2 0,0 0-1 0,-7 3 0 0,0 7-15 0,0 5-4 16,0-2 0-16,0 2 0 15,-4 1-10-15,1 0-2 0,-1 3-8 0,-3-1 12 0,0 1-1 16,0 3-1-16,-4 3 0 0,0-3 0 15,1 6 3-15,-4-6 1 0,3 7 0 0,-7-4 0 0,4 0 6 0,-4 0 0 16,1-3 1-16,3 6 0 16,-1-6-8-16,5 0-1 0,-4 0-1 0,3-6 0 0,4-1-2 0,0 1 0 15,0-4 0-15,3-5 0 16,4 2-9-16,0-6 10 0,7-3-10 0,0 0 10 0,0 0-10 0,0 0 12 0,0 0-12 0,0 0 12 16,0 0-3-1,0 0 0-15,0 0 0 0,7 7 0 0,0-4 3 0,0 0 1 0,4 0 0 16,-1 0 0-16,1 0-2 0,3-3-1 15,0 0 0-15,4 3 0 0,-1 0 1 0,4 1 0 0,1-4 0 0,-1 3 0 16,4 3-11-16,-1-3 12 0,4 3-12 16,1 4 12-16,-1-1-12 0,7 1 10 0,-3-1-10 0,0 10 10 15,3-3-10-15,4 2 0 0,-4 4 0 0,4-3 0 16,0 3 0-16,-4 3 0 0,0-3 0 0,-3 0 0 16,0 0 0-16,-1 0-17 0,-2 0 4 0,-1-3 1 31,0 0-123-31,-3-1-24 0,-1 1-5 0</inkml:trace>
  <inkml:trace contextRef="#ctx0" brushRef="#br0" timeOffset="140671.6">25785 2136 672 0,'-8'0'19'0,"8"0"4"0,-7 0-23 0,7 0 0 0,0 0 0 0,0 0 0 16,0 0 61-16,0 0 8 0,0 0 2 0,0 0 0 16,0 0-38-16,7-9-7 0,1 3-2 0,6-1 0 15,0-2-7-15,3-4-1 0,8 13-1 0,0-12 0 16,3 2 1-16,0 4 1 0,8-3 0 0,-1-1 0 15,7 4-17-15,-3 0 10 0,7 0-10 0,-4-4 8 16,4 7-8-16,-4-6 0 0,8-7 0 0,-8 10 8 16,4-4 4-16,-4 7 0 0,1-9 0 0,-1 8 0 15,-3-2 0-15,0 3 0 0,-1-6 0 0,1-1 0 16,-4 4-2-16,1-3 0 0,-1 2 0 0,-3 4 0 16,-4-3-10-16,-3 3 0 0,-1-4 0 0,-3 4 8 15,1 3-8-15,-8 0-14 0,3 0 3 0,-6 0 1 16,0 0 19-16,-1 0 4 0,-3 3 1 0,-3 4 0 15,3-7 2-15,-4 9 1 0,1-6 0 0,-1 7 0 16,-3-4 7-16,0 3 0 0,0 1 1 0,0-1 0 0,0 7-10 16,0 0-3-16,0-7 0 0,4 10 0 0,-4-4-12 0,3 1 9 15,4 6-9-15,-3-3 8 0,-4 3-8 0,4 3 0 0,-1 3 0 0,1-3 8 16,-4 0 7-16,3 7 1 0,1-1 0 16,-4 3 0-16,3-5 8 0,1 5 1 0,-1 1 1 15,1-4 0-15,-1 7-9 0,1-7-1 0,-1 4-1 0,-3-4 0 16,4 7-15-16,-1-7 0 0,4 3 0 0,-3-2 0 15,0-4 9-15,3 0-9 0,-4-6 8 0,4 0-8 16,-3 0 9-16,3-9-9 0,-4 5 10 0,4-2-10 16,-3-3 13-16,-1-4-3 0,1 0-1 0,-1-2 0 15,-3-1 8-15,0-6 2 0,0 0 0 0,0 0 0 16,0 0 9-16,0 0 3 0,0 0 0 0,-10 0 0 16,-1 0-13-16,-3 0-2 0,0-3-1 0,0 0 0 15,0-4-15-15,-4 4 0 0,-3-6 8 0,3 3-8 16,-6-1 0-16,-1-5 0 0,4 9 8 0,-4-4-8 15,-3-2 0-15,0 9 0 0,-1-9 0 0,1 5 0 16,-4-2 0-16,-3 3 0 0,0 0 0 0,0-3 0 16,-4 6 0-16,0-4 0 0,4 4 0 0,-8 0 0 15,1 0 0-15,0 4-8 0,-4-4 8 0,0 6 0 16,0-3 0-16,0 0 9 0,4 7 1 0,-4-1 0 16,4 0-10-16,-1-9-17 0,5 10 4 0,-1-4 1 15,4 3 12-15,3 1 0 0,0-1 0 0,4-6 0 16,3 4 0-16,0-4 0 0,4 0 0 0,7 0 0 0,0 0 0 15,0-3 0-15,3 0 0 0,4 0 0 0,0 0 0 16,4 0 0-16,3 0 0 0,-7-3 0 0,7 3 16 0,-4-3-3 16,1 0-1-16,-1-3 0 0,1-1 0 0,-1 1-1 0,1 3 0 15,-5-10 0-15,5 1-11 0,-4 2 8 16,3 1-8-16,-3 0 8 0,0-1-8 0,-3-2 0 0,-1-1 0 16,0-9 0-16,1 3 0 15,-1-6 8-15,1 0-8 0,3-3 0 0,-4 0 9 0,4-10-9 16,0 4 10-16,3-4-10 0,1 0 11 0,3 1-11 15,-4-7 12-15,4 0-12 0,4 3 0 0,-4 3 0 0,3 4 0 0,1 3 0 16,3-1 10-16,-3 7-10 0,-1 0 8 0,4 6-8 16,-3-6 0-16,-1 6 0 0,1 1 0 0,-1-1 0 15,1 9 0-15,-1 4 0 0,1 3-14 0,-1-3 5 16,-3 6 9-16,0 0-8 0,0 0 8 0,7 0-8 16,0-3 8-16,-3 3 0 0,3-4-9 0,0 4 9 15,0 4 0-15,4-4-9 0,-1 0 9 0,4 0 0 16,-3 0 0-16,3 0 0 0,0-4 0 15,4 4 0-15,3-6 0 0,0 6 0 0,0-3 0 16,8 3 0-16,-1-9 0 0,11 2 0 0,-4 1 0 0,7 3 0 16,1-6 0-16,2 2 0 0,1 4 0 0,4-3 0 15,-1 0-8-15,4-4 8 0,-4 10 0 0,4-3 0 16,0-3-13-16,-3 3 4 0,3-4 1 0,-8 4 0 16,5-3-8-16,-4 0 0 0,-4-1-1 0,-3 1 0 15,-4 0 3-15,0 3 1 0,-6-4 0 0,-1 7 0 16,-7-3-21-16,0 3-4 0,-3 3-1 15</inkml:trace>
  <inkml:trace contextRef="#ctx0" brushRef="#br0" timeOffset="146519.45">24278 11627 998 0,'-7'0'20'0</inkml:trace>
  <inkml:trace contextRef="#ctx0" brushRef="#br0" timeOffset="147729.73">24095 11584 1191 0,'0'0'26'16,"-4"3"6"-16,1 0 0 0,-4 6 2 0,0-9-34 0,-1 7 0 0,1-4 0 0,0-3 0 0,4 6 48 0,-4-3 2 0,7-3 1 0,0 0 0 16,0 0-2-16,-7 6 0 0,7-6 0 0,0 0 0 0,0 0-1 0,0 0 0 15,0 0 0-15,0 0 0 16,0 0-21-16,0 0-5 0,0 0-1 0,7 3 0 0,3-3-11 0,1 0-2 16,7-3-8-16,-1-3 12 0,8 6-4 0,7-3 0 15,-1-3-8-15,5 6 12 16,6 0-12-16,4-10 0 0,0 7 0 0,7-3 0 15,3 0 8-15,4 2-8 0,7-2 0 0,0-3 0 0,4-1 8 0,-1-2-8 16,1 2 0-16,3-2 0 0,0 2 0 16,0 1 0-16,4 0 0 0,-4-1 0 0,0-2-10 0,-4-1-2 0,1 1 0 0,-4 2 0 15,-4-2 12 1,1-4 0-16,-4 3 0 0,-4 1 0 0,-3 2 0 0,-3-5 0 0,-1 5-12 0,-7 7 4 16,-3-6 8-16,-3 6 9 0,-1 0-1 0,-7-1-8 15,0 1 10-15,0 3-10 0,-10 0 8 0,3 0-8 16,-7 3 13-1,1 1-2-15,-5-1-1 0,1 3 0 0,-4 0-2 0,0 4 0 0,0-1 0 0,-4 0 0 16,1 4 5-16,-1 0 1 0,1-1 0 0,-4 4 0 16,0-4 4-16,3 4 1 0,-3 0 0 0,0 2 0 15,4 1-19-15,-4 3-19 0,0 3 4 0,4 4 1 16,-4 5 14-16,3 1 0 0,1 2 0 16,-1 7 0-16,1 3 0 0,3 10 0 0,-4 2 0 0,1 4-9 15,3 9 9-15,-4 6 0 0,1 1 0 0,3 5 0 16,-4-5 0-16,1 2 0 0,3-2 0 0,-3-4-8 15,3-3 8-15,3-3 0 0,1-3 0 0,-4-7 0 16,3-2 0-16,-3 2 0 0,4-5 0 0,-4-7-8 16,0 0 8-16,4-6 0 0,-4-4 0 0,0-2 0 15,0-4 0-15,0-6 0 0,-3 3 0 0,-1-3 0 16,1-3 17-16,-4-3 3 0,0-3 0 0,0-4 0 16,0 1-20-16,-4 3 0 0,-3-7 0 0,0 4 0 15,-4-4 12-15,-3 0 4 0,-3-2 2 0,-5-1 0 16,-6 3-9-16,0-2-1 0,-4-4-8 0,-7 3 12 15,-3-6-12-15,-4 3 0 0,-7-3-9 0,0 0 9 16,-7 0 0-16,0 6 0 0,-3-2 0 0,-8-4 0 0,1 0 0 16,-8 0 0-16,1 0 0 0,-5 0 0 0,5 0 0 15,-1 6 0-15,1-3 0 0,-1 6 0 0,-3 7 0 16,3-7 0-16,-3 7 9 0,0 0-9 0,0-1 24 16,0 1-2-16,-4 0 0 0,4 3 0 0,3-1 6 0,1 1 2 15,-1 3 0-15,4-3 0 0,7 3-5 0,3-3-1 0,4 0 0 0,4-4 0 16,7 4-12-16,3-6-2 0,3 2-1 15,8-5 0-15,0-1-9 0,7-6 0 0,-1 0 0 0,5 1 8 16,3-4 8-16,3 0 0 0,0 3 1 0,4-6 0 16,4-1-17-16,-1-2 0 0,4 0 0 0,0 0 0 15,3-4 0-15,-3 4 0 0,0-3 0 0,4-1 0 16,-1-6 0-16,-3 7 0 0,4-10 0 0,-1 4 0 16,1-1 0-16,-1-3 0 0,1 0 0 0,-5-3-9 15,5-3 9-15,-4 3 0 0,0-3 0 0,0-3 8 16,0-3 4-16,0-1 0 0,-4-2 1 0,4-4 0 15,-4-3 2-15,1-3 0 0,3 1 0 0,-4-4 0 0,1-7-15 16,-1 1 9-16,4-7-9 0,-4 1 8 16,1-4-8-16,3 0 0 0,0-2 9 0,0 2-9 0,0-3 0 0,0 3 0 15,3 4 0-15,-3-4 0 0,3 3 0 16,-3 7 0-16,4 0 0 0,-1 6 0 16,4 3 0-16,-3 0 0 0,-1 6 0 0,4 1 0 0,4 5 0 0,-4 1 0 15,0 3 0-15,3 6-8 16,-3 0 8-16,4 0 0 0,-1 3-9 0,-3 7 9 0,4-4 0 0,-4 3-9 15,3-2 9-15,1 2 0 16,0 1 0-16,-1 2-8 0,1-2 8 0,-1-1 0 0,1 4 0 0,-1-1 0 16,1 1 0-16,-4 6 0 15,3-4-8-15,-3 4 8 0,7-3 0 0,-3 0 0 0,-1 3 0 0,1 0 0 0,-4 3 0 0,3-4 0 16,1-2-12-16,3 6 4 0,0 0 8 0,0 0-13 16,4 3 5-16,-4 0 8 15,7 1-13-15,0-4 5 0,4 3 8 0,3 3 0 0,3-3 0 0,5 6 0 16,2-9 0-16,12 0 0 0,-1 0 0 0,7-3 0 15,4-6 0-15,4 0-10 0,6-10 1 0,1 3 0 16,10-3-1 0,0-3 0-16,7 3 0 0,0-2 0 15,0-5-24-15,4-2-5 0,0-3-1 0,-4 3 0 0,-3 6-21 16,-4-7-5-16,-4 1-1 0,1 0-890 0</inkml:trace>
  <inkml:trace contextRef="#ctx0" brushRef="#br0" timeOffset="149770.71">23742 12637 637 0,'0'-6'13'0,"0"-4"3"0,0 10 1 0,0-6 3 0,0 0-20 0,0 0 0 0,0-1 0 0,-4-2 0 16,4 0 0-16,-3-4 0 0,-4 4 0 0,3-1 0 16,-3-2 33-16,-3 2 0 0,3-2 0 0,-4 2 0 15,4 1 25-15,-4 3 5 0,1-1 1 0,-4 4 0 16,3 0 25-16,1 3 6 0,-5 3 1 0,5 0 0 15,-1 4-52-15,1-1-9 0,-4 3-3 0,3 4 0 16,0 6 0-16,-3-1 0 0,4 4 0 0,-1 3 0 16,4-3-20-16,-4 7-12 0,4 2 12 15,0-3-12-15,4 0 0 0,-1-3 0 16,8-3 0-16,-4 7 0 0,7-7 0 0,0-4 0 16,0 4 0-16,7-6 0 0,0-7 0 0,0 1 0 0,4-1-10 0,3-9 10 15,-3 10-52-15,3-10-2 0,0 0-1 0</inkml:trace>
  <inkml:trace contextRef="#ctx0" brushRef="#br0" timeOffset="150168.64">24024 12584 1686 0,'-17'9'35'0,"9"-6"9"16,1 4-36-16,4-1-8 0,-1 3 0 0,1 1 0 0,-1-1 0 0,1 4 0 0,-1-4 0 0,1 0 0 15,-1 4 0-15,-3 0 0 0,0-1 0 16,0 1-11-16,4-4 11 0,-1 4 0 0,0 2 0 0,4-5 0 16,0 5-12-16,0-5-3 0,4-1-1 0,-4-3 0 15,7-2 4-15,-3 2 1 0,3 0 0 0,0-3 0 16,0 0 11-16,3 0 0 0,-3-6-9 0,4 0 9 16,3-3 0-16,0 0 0 0,-3-4 0 0,3 1 0 15,0-4-12 1,-3-2-5-16,3 2-1 0,0-3 0 15,0-2-27-15,0-1-6 0,-3 0-1 0,-1-3 0 16,1 3 5-16,-4 0 1 0,0 4 0 0,-4-1 0 0,1 0 46 16,-1 1 0-16,1-1 0 0,-4 3 0 0,-4-2 60 0,1 5 8 15,-4 7 1-15,0-3 1 0,0 3-27 0,-4 3-6 0,1 0-1 0,-5 3 0 16,5 3-8-16,-1 4-1 0,1 2-1 0,-4-2 0 0,-1 5-26 0,5-2 8 16,-1 3-8-16,1-4 0 15,3 4 0-15,-4-4 0 0,1 1-14 0,2 2 5 0,1-2-11 16,4-4-1-16,-1 1-1 0</inkml:trace>
  <inkml:trace contextRef="#ctx0" brushRef="#br0" timeOffset="150767.04">24236 12549 2023 0,'0'0'44'0,"-4"7"10"0,4 2 2 0,0 0 0 0,4 4-44 16,-1-4-12-16,4 1 0 0,-3-1 0 0,3-3-13 0,-3 4-5 0,-1-1-1 0,1 1 0 31,-1-1-21-31,-3 0-4 0,4-2 0 0,-4-7-1 16,3 3-37-16,-3-3-7 0,0 6-2 0,0-6 0 15,0 0 19-15,0 0 3 0,0 0 1 0,0 0 0 0,0 0 68 0,0 0 15 0,0 0 2 0,0 0 1 16,0 0-8-16,4-6-2 0,-4 3 0 0,3-7 0 15,-3 4-8-15,0-3 12 0,0-1-12 0,0 10 12 16,0-9-12-16,0 6 0 0,0-4 0 0,0 1 0 16,0 0 0-16,0 6 0 0,0 0 0 0,0 0 0 15,0 0 0-15,0 0 0 0,0 0 0 0,0 0 0 16,0 0 0-16,0 0 0 0,4 6 0 0,-1-3 0 16,4 0 18-16,-3-3 2 0,-1 0 0 0,4 0 0 15,-3 0-20-15,3 0 0 0,4 0 0 0,-4 0 0 16,0-3 0-16,0 0-16 0,0 0 5 0,3 0 1 15,-3 3-25-15,1-3-5 16,-1 0 0-16,0-1-1 0,-4 4 12 0,4 4 2 0,-3-1 1 16,-4-3 0-16,0 0 26 0,0 0 11 0,3 3-1 0,1 3 0 15,-1 0 31-15,1 1 7 0,-1-4 0 0,1 6 1 0,-4-3-5 0,3-2 0 16,-3 5-1-16,0-9 0 16,0 9-29-16,0-2-6 0,0-7 0 0,4 9-8 0,0-6 0 0,-4-3 0 15,0 0 0-15,0 0 0 16,0 0 0-16,0 0-11 0,0 0 11 0,0 0-13 0,3-3 13 0,1 0-12 0,-1 0 12 15,1-7-12-15,-1 7 12 0,4-3 0 16,0-3 0-16,0-1-9 0,0-2 9 0,0 2-12 0,4 4 12 0,-4 0-12 16,0-1 4-1,0 4 0-15,0-3 0 0,0 3 0 0,0 0-4 0,-3 3 0 0,3-3 0 0,-7 3 0 32,3 3-19-32,1 0-4 0,-1 3-1 0,1 0 0 15,0 1-6-15,-1 2-2 0,1-3 0 0,3 1 0 0</inkml:trace>
  <inkml:trace contextRef="#ctx0" brushRef="#br0" timeOffset="151267.93">24843 12631 2052 0,'-7'9'45'15,"3"-3"10"-15,0 7 1 0,1 3 1 0,3-1-45 0,0 1-12 0,0 3 0 0,0 0 0 0,0-1 0 0,0 1 0 16,0 6 0-16,0-6-11 15,0 3-14-15,0-6-3 0,3 3-1 0,-3-10 0 16,0 7-21-16,4-4-4 0,-4-2-1 0,4 2 0 16,-1-6 14-16,1 4 2 0,3-7 1 0,-4 0 0 0,4 0 13 0,0-3 2 15,-7 0 1-15,4 0 0 16,3-6 22-16,-4 0 15 0,1-4-3 0,3 7 0 16,0 0-2-16,-3-6-1 0,-1-1 0 0,-3 1 0 15,4 6-9-15,-4-7 0 0,0 1 0 0,-4 0 0 0,1-1 0 0,-4 1 0 16,-1 2 0-16,-2-2 0 15,-1-4 0-15,-3 1 18 0,4-1-3 0,-5 1-1 0,-2-7 36 16,3 6 7-16,0-2 2 0,-4-1 0 16,4-3-4-16,3 1-1 0,-3-1 0 0,4-6 0 15,3 12-26-15,0-6-6 0,3 7-1 0,-3-4 0 16,7 0-21-16,-4 4 0 0,4-1 0 0,4-2 8 0,-1 2-8 16,5 4 0-16,-1-1 0 0,0 1 0 0,3 3 0 0,1-1-10 0,3 1 10 0,-4 0-10 15,5 3 0-15,-1-1 0 0,0 1 0 0,0 3 0 16,0 0-5-16,0 0-1 0,-3 3 0 0,-1 1 0 15,1 5-4-15,-4 0-2 0,0 4 0 0,0 3 0 16,-3-4 1-16,-1 10 0 0,-3-3 0 0,0 0 0 16,0 0-12-1,-3-1-3-15,-1 1 0 0,-7 0 0 0,4 3-6 0,-3-3-2 0,-4 0 0 16,3-4 0-16,-3-2 3 0,0-4 0 0,0 7 0 16,0-7 0-16,0-6-5 0,-1-3-1 0</inkml:trace>
  <inkml:trace contextRef="#ctx0" brushRef="#br0" timeOffset="151484.34">25075 12019 2124 0,'0'0'44'0,"0"10"10"0,4 2-43 0,3 4-11 0,0 6 0 0,0-3 0 0,0 3 18 0,-3 3 2 15,3 0 0-15,-7 3 0 16,3 7-20-16,-3-4 8 0,0 7-8 0,0-1 0 0,0-5 10 0,0 5-10 0,0-5 8 0,0 2-8 15,0-3 0-15,4-2-9 0,-1 2 0 16,1-3 0 0,-1-6-18-16,1 0-3 0,-1 0-1 0,5-6 0 15,-5-4-19-15,4-2-4 0,-3-4-1 0,3 0 0 16,3-6-14-16,-3 0-3 0,0-6-1 0</inkml:trace>
  <inkml:trace contextRef="#ctx0" brushRef="#br0" timeOffset="152333.99">25368 12515 1349 0,'7'-3'56'16,"0"-4"-44"-16,0-2 86 0,4 6 18 0,-4-3 3 0,-3-4 1 16,3 4-59-16,-4 0-11 0,1-1-2 0,-1-2-1 15,-3 0-31-15,0-1-5 0,0 4-2 0,-3-4 0 16,-1 4-9-16,4 6 0 0,-7 0 0 0,0 0 0 16,-4 6 10-16,1 1 0 0,-4-1 0 0,3 3 0 15,1 4 10-15,-5-1 1 0,5 4 1 0,-1 3 0 0,1 0-22 16,3 9 0-16,0-6 0 0,0 3-12 15,7-6 12-15,-4 3 0 0,8-3 0 0,-1-1 0 0,1-2 0 0,3-3-8 16,3 2 8-16,1-5-8 16,-1-4-16-16,5 0-4 0,-1-3 0 15,0 1 0-15,3-4-22 0,-2-4-5 0,2-2-1 0,-3-3 0 16,4-4-30-16,-4-2-6 0,0-1-2 0,0-6 0 16,-3-3 0-16,-1 0 0 0,-3-3 0 0,1-1 0 15,-1 1 54-15,-4-3 10 0,1-1 2 0,3-2 1 0,-4-1 57 0,1 4 11 16,-1 0 3-16,1-1 0 15,-1 1 51-15,-3 3 10 0,4 6 3 0,-1 0 0 0,1 6-24 0,-4 0-4 16,3 4 0-16,-3 9-1 0,0 3-21 16,0 0-4-16,0 0-1 0,4 9 0 0,-4-3-18 0,3 7-4 0,1 3-1 0,-4 6 0 31,0 0-10-31,0 0-1 0,0 12-1 0,0-6 0 0,0 4-18 0,0-4 0 0,0 0 8 0,0-3-8 16,0 3 0-16,4-3-17 0,-1-3 3 0,-3 7 1 31,4-7-37-31,3-4-7 0,-4 1-2 0,1-3 0 15,-1-4-2-15,1-2-1 0,-1-1 0 0,-3-9 0 16,0 0 8-16,0 0 2 0,0 0 0 0,0 0 0 0,0 0 37 0,7-3 15 0,-3-3-11 0,-1-7 11 31,1 1-34-31,-1-1-1 0,-3 1 0 0,0 2 0 0,0 1 19 0,-3-4 3 0,-1 4 1 0,4-7 0 16,-3 7 25-16,-1-1 6 0,4 1 1 0,-3 6 0 16,3 3-1-16,0-6 0 0,0-1 0 0,0 7 0 15,0 0-9-15,3-3-2 0,1-3 0 0,3 3 0 16,0 0 6-16,0-1 1 0,4 1 0 0,-4 3 0 15,7-3-3-15,-4 3-1 0,5 0 0 0,-1-3 0 16,0 3 0-16,0-3 0 0,3 0 0 0,-2-3 0 0,-1-1-11 0,3-2 0 16,-3-1 0-16,4 4 0 15,-4-3 0-15,4 6 0 0,-4-4 0 0,0-2 0 0,-3 6 0 0,-1-3 0 16,1 2 0-16,-4 1 0 16,3 3 0-16,-2-3 8 0,-5-3 0 0,1 3 0 0,-4 3-8 0,0 0 10 15,7-3-10-15,-7 3 10 16,0 0-10-16,3-7 0 0,-3 7 0 0,4-3 0 15,-1-3-28-15,-3-3 1 0,-3 2 1 0,3-2 0 16,-4 3 18-16,-3-1 8 0,4-5-8 0,-4 2 8 0,-1 1 16 0,1 6 9 0,0-3 2 16,0 2 0-16,0-2 19 15,7 6 4-15,-7 0 1 0,-3 0 0 0,3 0-13 0,-4 0-2 0,4 10-1 16,-4-1 0-16,4 0-22 0,-3 10-4 16,3-3-1-16,0 3 0 0,-4 6 15 0,4-6 2 0,3 6 1 0,1-7 0 15,3 4-12-15,0 0-2 0,3-3-1 16,1 0 0-16,3 0 5 0,4 0 2 0,-1-7 0 0,1 1 0 15,3-7-18-15,7 3 0 0,-3-2 0 0,3-7 0 32,0-3-26-32,0-4-2 0,0-2-1 0</inkml:trace>
  <inkml:trace contextRef="#ctx0" brushRef="#br0" timeOffset="154760.47">24536 15080 1941 0,'0'0'82'0,"0"0"-66"16,0 0-44-16,0 0-10 0,0 0-2 0,0 0 0 15,0 0 4-15,3-4 0 0,4 1 0 0,0-3 0 16,0 3-10-16,0-3-2 0,0 3 0 0,-3-1 0 16,3 1 36-16,-3-3 12 0,3 6-9 0,-4-3 9 15,4 3 36-15,-3-3 12 0,-1 3 2 0,4 0 1 16,-3 0-15-16,3 0-2 0,0-3-1 0,4 3 0 16,-4 0 6-16,3-4 1 0,1 4 0 0,-1-3 0 15,5 0-18-15,-1 0-3 0,3-3-1 0,4-4 0 16,4 4-18-16,0-3 0 0,3-7 0 0,4 7 0 15,3-4 0-15,0 4 0 0,4-7 0 0,3 7 0 16,1-4 0-16,3 4 0 0,0-4 8 0,-1 4-8 16,1-7 0-16,4 7 0 0,-5-10 0 0,1 9-9 15,-3-2 9-15,-1-1 0 0,0 1 0 0,-6-1 0 0,-1 4 12 0,-3-1 0 16,-4 4 1-16,-3 3 0 0,-8 0 19 16,1 3 3-16,0 0 1 0,-8 0 0 0,4 0-1 0,-7 3 0 0,0 3 0 15,-3-3 0-15,-1 4-10 0,-3-7-1 0,0 9-1 16,0 0 0-16,-3 1-14 0,-1 2-9 0,-3 4 12 15,0-3-12-15,0-1 9 0,-3-2-9 0,-1-1 0 16,4 0 9-16,-4 1-9 0,4 2 0 0,4 1 9 16,-1 3-9-16,1-1 0 0,3 4 0 0,0 0 0 15,0 3 0-15,3 0 0 0,1 3 0 0,3 3 0 0,0 0-8 16,0 4 8-16,4 2-10 0,-1 4 10 0,4-4-10 16,-3 4 1-16,-1-4 0 0,4 1 0 0,1-7 0 15,-5 7 9-15,1-7 0 0,-1 0-9 0,4-3 9 16,-3 3 0-16,0-6 0 0,-1 0 0 0,1 0 0 15,-4-3 0-15,0 0 0 0,0-7 11 0,-4 4-11 16,5-7 12-16,-5 4-4 0,-3-4-8 0,4 1 12 16,-4-4-12-16,0-6 0 0,0 6 8 0,0-6-8 15,-7 7 8-15,-1-4-8 0,-2 3 11 0,-4-3-11 16,3 0 12-16,-3-3-12 0,-4 0 12 0,1 0-12 16,-1-3 9-16,-3 3-9 0,-4-3 0 0,1 3 9 15,-5-3-9-15,1 3 0 0,-7 0 0 0,0 3 0 16,-1 0 0-16,-6 0-11 0,0 0 11 0,-1 1-12 15,-3 5 12-15,1 0-12 0,-1 1 12 0,0-1-12 16,4 4 12-16,-1-7 8 0,1 3-8 0,0-2 11 16,6 5 5-16,-3-2 2 0,4 2 0 0,0-2 0 15,7-1-18-15,-4 0 0 0,4 1 0 0,3-1 0 0,0 1 0 0,4-4 0 0,0 0 0 16,3 0 0-16,4-6 0 0,-3 4 10 0,6 2-10 16,-3-6 8-16,3 3-8 0,4 0 10 0,-3-6-10 0,3 3 10 15,0 3-10-15,7-3 10 0,-11 0-10 0,11 0 10 16,-7 0 3-16,7 0 1 0,0 0 0 0,0 0 0 15,0 0-6-15,0 0-8 0,-7-3 11 0,7 3-11 16,0 0 11-16,0 0-11 0,0 0 10 0,-4-6-10 16,1-1 12-16,-1-2-3 0,1 0-1 0,-1-4 0 15,1-3 6-15,-1 7 1 0,-3-7 0 0,4-3 0 16,-4-6 10-16,-1-3 3 0,1-3 0 0,0-7 0 16,-3 1-28-16,-1-4 0 0,-3-3 0 0,0 3 0 15,0-6 0-15,0 6 0 0,0 1 0 0,-4-4 0 16,7 3 0-16,-3-3-19 0,4 0 3 0,-1 7 1 15,1-1 6-15,3 7 1 0,-1-4 0 0,1 10 0 16,4 3-4-16,-1 0-1 0,1 6 0 0,3 1 0 16,-4-1 0-16,4 7 0 0,0 5 0 0,0-2 0 15,0 6 4-15,0 0 1 0,0 0 0 0,0 0 0 16,0 0 8-16,7 0-13 0,0 6 5 0,-3-2 8 16,3 5-52-16,4 0-2 0,-1 1-1 0</inkml:trace>
  <inkml:trace contextRef="#ctx0" brushRef="#br0" timeOffset="155735.85">24878 16202 1409 0,'0'-12'29'0,"0"-1"7"0,3-3-28 0,-3 1-8 0,0-1 0 0,0-3 0 16,0 7-39-16,0-1-9 0,0 4-1 0,-3-1-1 15,-1 4 35-15,1 3 15 0,3 3-12 0,-7-3 12 16,0 0 86-16,0 3 25 0,-4 3 5 0,4 3 0 16,-4-3-24-16,1 7-6 0,3-4-1 0,-4 3 0 0,1 4-31 0,3-4-6 15,-4 10-2-15,0-3 0 16,1-1-34-16,3 4-12 0,0-3 0 0,-4 0 9 0,4-1-9 0,4-5-9 15,-4 5 9-15,7-5-13 16,0 2-6-16,0-2-1 0,3-4 0 0,1 3 0 16,3-2-15-16,0-4-3 0,3 0-1 0,4 0 0 15,0-3 15-15,4-3 2 0,0 0 1 0,-1 0 0 0,1-1 8 0,0 1 1 16,3 0 1-16,-4 3 0 16,5-3 11-16,-5 3 0 0,4 0 0 0,-6 0 0 0,-1-3 12 0,0 3 5 15,-4 0 1-15,-3 3 0 16,0 0 1-16,1 3 0 0,-5 1 0 0,-3-1 0 15,0 7 12-15,-3-4 2 0,-5 7 1 0,1-1 0 0,-3-2-8 16,-1 6-2-16,1 3 0 0,-4-4 0 0,-1 1-24 16,5 3 0-16,-4 0 0 0,3 0-11 0,-3-3 11 15,3-3 0-15,-3-1 8 0,4-2-8 16,3-4-28-16,0 1-11 0,7-10-1 0</inkml:trace>
  <inkml:trace contextRef="#ctx0" brushRef="#br0" timeOffset="156052.01">25291 16221 2584 0,'-7'12'57'15,"0"1"12"-15,-1-4 3 0,1 7 0 0,7-3-58 0,0-1-14 0,4 1 0 0,-1-4 0 16,1 1-48-16,-4-1-12 0,4-3-2 0,-4-6-1 15,7 7-42-15,-4-4-9 0,4 3-2 0,-3-3 0 16,3-3 7-16,0 6 1 0,0-3 0 0,0-3 0 16,0 7 87-16,0-7 21 0,0 3 0 0,4-3 0 0,-1 0 15 0,1 0 5 15,-1-3 0-15,1-4 1 16,3 4 19-16,-3-3 4 0,3-6 1 0,0 2 0 0,-3-2-35 0,-1-1-10 16,4-6 0-16,-3-3 0 15,-4 3-22-15,3 1-9 0,5-7-1 0,-8 3-1 16,0 0 1-16,-4 0 1 0,1-3 0 0,-4 6 0 15,0-3-15-15,0 3-3 0,0 3-1 0</inkml:trace>
  <inkml:trace contextRef="#ctx0" brushRef="#br0" timeOffset="156536.25">25749 15842 1782 0,'0'9'75'0,"-3"0"-60"16,3 1 39-16,0-1 8 0,0 1 2 0,-4-1 0 0,4 0-21 0,-3 4-4 15,3-1-1-15,-4 4 0 0,1 0-27 0,3 3-11 16,-4-1 8-16,-3 4-8 15,4 3 12-15,-1 4-4 0,-3-1 0 0,3 3 0 16,1 1 10-16,3-1 2 0,-4 3 0 0,4-2 0 0,0-4-6 0,4 0-1 16,-1-3 0-16,4-3 0 0,1-9-13 0,2 6-12 15,1-10 3-15,-4 4 0 0,3-4-13 0,1-3-2 16,3-3-1-16,-3 1 0 16,3-8 5-16,-4 1 0 0,4-6 1 0,0-10 0 0,1 7 19 0,-1-7 0 15,0 0 0-15,0-3 0 0,0 3-16 16,0 0 4-16,-7 1 1 0,0-1 0 0,0 0 11 0,-3 3 16 0,-1-3-4 15,-3 4-1-15,0 2 14 16,-3 4 3-16,-4-1 1 0,0-2 0 0,0 9 12 0,-4-4 3 0,1 4 0 0,-1 3 0 16,-3 3-20-16,0-3-3 0,0 10-1 0,-1-1 0 15,1 1-20-15,-3 2 8 0,3 1-8 0,-4-1 0 16,4 4 0-16,-4 0 0 0,4-7 0 16,4 10 0-16,-5 0 0 0,5-4-13 0,-1-2 5 0,1-1 8 31,-1-2-53-31,4-1-3 0,4-2-1 0</inkml:trace>
  <inkml:trace contextRef="#ctx0" brushRef="#br0" timeOffset="156894.29">26035 16265 1925 0,'7'9'40'0,"-7"-9"10"15,7 7-40-15,0-4-10 0,0 3 0 0,0-3 0 0,0-3 52 0,0 3 9 16,0 0 2-16,1-3 0 0,2 0-43 0,-3 0-9 0,0 0-2 0,0-3 0 16,0 0-9-16,0 3-11 0,0-3 3 0,-3-3 0 31,-4 6-60-31,0 0-11 0,11 0-2 0,-11 0-1 16,7 0-2-16,-7 0 0 0,3 0 0 0,4-3 0 15,0 3 5-15,0-7 1 0,-3 4 0 0</inkml:trace>
  <inkml:trace contextRef="#ctx0" brushRef="#br0" timeOffset="157123.7">26293 16171 2572 0,'3'12'108'16,"1"-5"-86"-1,-1 2-30-15,1-3-7 0,-1 4-1 0,1-4 0 16,-1 0-42-16,-3-6-9 0,4 6-1 0,-4-6-1 16,0 0-56-16,0 0-11 0,0 0-3 0,0 0 0 31,0 0 11-31,0 0 1 0,0 0 1 0,0 0 0 0,0 0 42 0,0 0 8 0</inkml:trace>
  <inkml:trace contextRef="#ctx0" brushRef="#br0" timeOffset="157597.1">26356 15911 1862 0,'0'0'52'0,"0"6"13"0,4 0-52 0,-1 0-13 0,1 1 0 0,-1-1 0 16,1 3 0-16,-1 1 0 0,1-1 0 0,-1-3 0 31,1 4-29-31,-1 5-9 0,1-5-2 0,-1-1 0 0,4 1 13 0,-3-1 3 0,3 4 0 0,0-4 0 16,-3-3 24-16,3 4 0 0,0-4 0 0,-4 0 0 15,4 1 0-15,-3-4 0 0,3 0 0 0,0-3 0 16,-4 0 0-16,5 0 12 0,-5-3 0 0,4-4-1 16,-3 1-11-16,3 0 0 0,0-4 0 0,-4 4 0 15,4 0 0-15,-3 0-16 0,3-4 4 0,-4 4 1 16,1 3-18-16,-1 0-4 0,1 3-1 0,0 0 0 16,-1 0 34-16,4 0 0 0,-7 0 0 0,4 6 0 15,-1-3 25-15,1 0 6 0,-1 0 1 0,1 0 0 16,-1 1-7-16,1-1-1 0,-1 0 0 15,-3-3 0-15,7 6 13 0,-3-3 3 0,-1 0 0 0,-3-3 0 16,4 0-32-16,-4 0-8 0,4 4 0 0,3-4 0 16,-4 0 0-16,4 0 0 0,-3 0 0 0,-1 0 0 15,4 0-32-15,-7 0-8 0,4 0-2 0,-4 0 0 16,7-4-18-16,0 1-3 0,0 0-1 0,-4 3 0 16,5-3 2-16,-5 0 0 0,1 0 0 0,3 0 0 15,-4-1 50-15,1 1 12 0,3 3 0 0,-7 0 0 16,3-3 0-16,-3 3 10 0,7 3-2 0,-7-3 0 15,4 0 20-15,-4 0 3 0,0 0 1 0,7 0 0 16,-7 0-52-16,3 0-9 0,5 3-3 0,-1 1 0 16,0-4 0-16,0-4 0 0,0 1 0 15,3 0 0-15,1 0-150 0,-4 0-30 0</inkml:trace>
  <inkml:trace contextRef="#ctx0" brushRef="#br0" timeOffset="157892.34">26899 15967 1177 0,'0'0'52'0,"0"0"11"0,0 0-51 0,0 0-12 0,0 0 0 0,0 0 0 16,0 0 80-16,0 0 12 0,-3 6 4 0,-4-3 0 15,3 7-45-15,-3-1-9 0,0-3-2 0,4 4 0 16,-1 2-28-16,-3-2-12 0,3 2 8 0,1 1-8 16,3-1 0-16,-4 1 0 0,4 3 0 0,0-4 0 15,4 4 8-15,-4 3-8 0,3-4 8 0,1 4-8 16,3 0 0-16,0 0-20 0,0 0 3 0,0-1 1 16,0 1 6-16,0 0 2 0,0-3 0 0,0 3 0 15,-3-1 8-15,3-2 0 0,4 3 0 0,-4 0 0 16,3 3 0-16,-3-4 0 0,0 1 0 0,0 3-8 15,-3 0 8-15,-4 0 14 0,3 3-3 0,-6-3-1 16,-1 0 27-16,-3 0 6 0,-3 0 1 0,3 0 0 16,-4 0-15-16,1-3-2 0,-1-1-1 0,0-2 0 15,-3-6-26-15,4-1 0 0,-4-6 0 0,-1 3 0 16,1-6-16-16,4 0 5 0,-1-6 1 0,4 0 0 16,0-7-78-16,4-9-16 15,-1-3-4-15</inkml:trace>
  <inkml:trace contextRef="#ctx0" brushRef="#br0" timeOffset="158222.43">27213 15995 2386 0,'14'35'50'0,"-7"-20"10"0,1-2-48 16,-1-1-12-16,3 1 0 0,1 0 0 0,-1-4 0 0,1-3 11 0,-1 0-11 0,-2-2 10 31,2-4-33-31,-3 0-6 0,0-4-2 0,4-2 0 15,-4 0-41-15,0-3-9 0,0-4-2 0,0 0 0 16,0-2 11-16,0-1 3 0,-3-9 0 0,3 6 0 16,0 0 16-16,0 1 3 0,0-4 1 0,-4 0 0 0,-3-3 39 0,0 6 10 0,0 0 0 0,0 0 0 15,-3 10 0-15,3-1 0 16,0 10 0-16,0 0 0 0,0 0 39 0,0 0 3 0,-7-3 1 16,0 6 0-16,-4 4 11 0,1 5 2 15,-1 4 1-15,-3 3 0 0,3 3 31 0,1 3 7 0,-1 3 1 16,1 0 0-16,-1-3-30 0,7 3-6 0,-3 1 0 0,4-7-1 15,-1 3-21-15,4-3-4 0,0-4-1 0,4 1 0 16,3-6-33-16,0-1 0 0,0 1 0 0,4-7 0 16,-1-3-39-16,8-6-14 0,0 0-3 0,3-3-1 15,3-7-99-15,1-2-20 0,3-4-4 0</inkml:trace>
  <inkml:trace contextRef="#ctx0" brushRef="#br0" timeOffset="158669.19">26758 13026 2381 0,'21'16'49'0,"-10"-7"13"0,7 4-50 0,6 2-12 0,5 4 0 0,6 3 0 15,0 0-11-15,4-3-5 0,3 0 0 0,4 2-1 16,0-2-24-16,0-3-5 0,3 3-1 0,4-7 0 16,4-2-2-16,-1-1-1 0,7 1 0 0,-3-10 0 15,4 6 38-15,-4-6 12 0,3-6 0 0,-6 6 0 16,-4 0 9-16,0-4 9 0,-4-2 2 0,-3 6 0 16,-4-3 9-16,-3-3 3 0,-4 3 0 0,-6-4 0 15,-1 4-20-15,-3 0-3 0,-4 0-1 0,-4 3 0 16,-3 0-131-16,-7 3-26 0,4-3-6 0</inkml:trace>
  <inkml:trace contextRef="#ctx0" brushRef="#br0" timeOffset="159063.47">26384 14775 1659 0,'11'-9'34'0,"6"3"10"0,-2-4-36 0,2 1-8 0,4 0 0 0,1-1 0 16,6 7 100-16,7-3 17 0,-3-4 4 0,7 1 1 15,6 3-46-15,1-1-10 0,4-2-2 0,6 0 0 16,1-1-38-16,6-2-8 0,1-1-2 0,6 1 0 16,1-7-16-16,3 6 10 0,0-6-10 0,4 1 8 15,-1-4-8-15,-3 3 0 0,7-6 0 0,-7 3 8 16,1-3-8-16,-5 6 0 0,1-3 0 16,-1 0 0-16,-6-3 0 0,-1 6 0 0,-6-3 0 15,-1 3 0-15,-3 4 8 0,-4-4-8 0,-3 3 12 0,-7 7-4 16,0-1-8-16,-7 1 0 0,-8 3 0 0,1 3 0 15,-7-4 0-15,-4 7 15 0,-4-3-3 0,-6 3 0 16,-4 0-37-16,0 0-8 0,-4 3-2 0</inkml:trace>
  <inkml:trace contextRef="#ctx0" brushRef="#br0" timeOffset="160521.54">26892 12712 794 0,'0'0'16'0,"7"-3"4"16,0 3-20-16,0-3 0 0,0 0 0 0,-3 0 0 15,3 0-58-15,-7 3-16 0,0 0-3 0,0 0-1 0,0 0 70 0,0 0 8 0,0 0 12 0,0 0-2 16,0 0 89-16,0 0 17 0,0 0 4 0,4 3 1 15,-1 0-50-15,4 0-11 0,-3 0-1 0,3-3-1 16,0 0-35-16,3 0-7 0,1 0-2 16,3-3 0-16,0 0-14 0,4 0-16 0,-4-3 3 15,0-4 1 1,4 1-37-16,-4-7-7 0,3-3-2 0,-2 7 0 16,-5-4 20-16,4 0 4 0,0 1 1 0,-3-1 0 0,-4 3 62 15,0 4 13-15,-3-4 2 0,-1 4 1 0,1 3 51 0,-4-4 9 16,-4 1 3-16,1 9 0 0,3 0-39 0,-7 0-7 0,-4 0-2 15,0 6 0-15,-3-3-39 0,0 7-8 0,0-1-1 0,-4 1-1 16,1 8-11-16,-1 1 0 0,0 3 9 0,1 0-9 16,-4 3 8-16,3 0-8 0,-3 4 8 0,3-4-8 15,4 3 0-15,-4-3 0 0,4 3 0 0,4-3 8 16,-1-3-8-16,1-3 8 0,3-3-8 0,0 2 8 16,3 1-8-16,4 0-16 0,0 0 4 0,4-3 0 15,-1 2-40-15,4-2-8 0,0-7-1 0</inkml:trace>
  <inkml:trace contextRef="#ctx0" brushRef="#br0" timeOffset="160763.89">27485 12584 2064 0,'0'0'59'0,"0"0"12"0,0 0-57 0,0 0-14 0,0 0 0 0,0 0 0 16,-4 9 0-16,-3 4 0 0,0 2 0 0,4 1 0 15,-8-3-13-15,1 5 1 0,-1 4 0 0,-3 0 0 16,3 3-11-16,-3 0-1 0,0-3-1 0,0 7 0 16,3-4 8-16,-3 0 1 0,4 0 1 0,-1-3 0 31,1 6-13-31,2-3-2 0,-2 0-1 0,3-3 0 16,0 0-10-16,0-3-3 0,0 0 0 0,0-7 0 15,0 1-34-15,3-4-7 0,4-9-2 0</inkml:trace>
  <inkml:trace contextRef="#ctx0" brushRef="#br0" timeOffset="160953.39">27213 12863 1634 0,'0'0'36'0,"0"-6"7"0,0-1 1 0,0 1 3 0,0-3-38 0,0 9-9 0,0-4 0 0,0 4 0 16,0 0 45-16,0 0 7 0,0 0 2 0,0 0 0 16,4 0-40-16,3 4-14 0,0 2 9 0,0 0-9 15,0 0 0-15,4 7 0 0,-1 0 0 0,1-1 0 16,3-3 0-16,-4 10 0 0,5-9 0 0,-1 12 0 0,0-4-20 0,3 1-2 15,-2 0-1-15,-1 0 0 16,3-3-30-16,-3 2-7 0,1-5 0 0</inkml:trace>
  <inkml:trace contextRef="#ctx0" brushRef="#br0" timeOffset="161769.78">27672 12380 1806 0,'-4'-3'51'0,"4"3"12"15,0 0-51-15,-3-6-12 0,3 6 0 0,0 0 0 16,0 0 0-16,0 0 11 0,0 0-11 0,0 0 10 0,3 6 0 0,1 6 0 15,-4-2 0-15,0 9 0 16,3 3-26-16,1-1-4 0,-1 5-2 0,1 2 0 0,0 6 22 0,-1-2 0 16,1 5 0-16,-1-5 0 15,-3 12 0-15,4-7 0 0,-4 7 0 0,3-6 0 16,-3-1-11-16,4-5-4 0,-1-4-1 0,-3 6 0 16,4-9-8-16,-1 1-1 0,-3-5-1 0,4-2 0 15,-1-3-22-15,-3-3-5 0,4-4-1 0</inkml:trace>
  <inkml:trace contextRef="#ctx0" brushRef="#br0" timeOffset="162041.04">27534 12734 1831 0,'0'0'38'0,"0"0"9"0,0 0-38 0,0-6-9 0,4 0 0 0,-1 3 0 16,4-4-21-16,0-2-7 0,4 3 0 0,0 3-1 15,3-4 5-15,0 1 2 0,0 0 0 0,4-1 0 16,-1 4 22-16,1 3 0 0,0-6 0 0,-1 6 0 16,1 0 0-16,-4 0 0 0,4 0 0 0,-4 0 0 15,0 6 0-15,3-6 8 0,-2 3 0 0,-1-3 0 16,0 0-8-16,-4 0-11 0,1 0 3 0</inkml:trace>
  <inkml:trace contextRef="#ctx0" brushRef="#br0" timeOffset="162669.88">27975 12794 960 0,'0'0'20'0,"0"0"5"16,0 0-25-16,0 0 0 0,0 0 0 0,0 0 0 16,-7-3 0-16,7 3 0 0,0 0 0 0,0 0 0 15,0 0 0-15,0 0 8 0,0 0-8 0,0 0 12 16,-7 3 27-16,7-3 5 0,-7 9 2 0,4-2 0 16,-1 2 17-16,1 3 3 0,3 1 1 0,-4 0 0 15,8-1-24-15,-4 1-5 0,0 2-1 0,0-2 0 16,3 6-23-16,-3-1-5 0,4-2-1 0,-4 0 0 15,0 0 0-15,0-1-8 0,0-2 12 0,0-4-4 16,3 1 20-16,-3-10 4 0,0 0 1 0,0 0 0 16,0 0-5-16,0 0 0 0,0 0-1 0,0 0 0 15,0-16-13-15,4 6-2 0,-1-5-1 0,-3-1 0 0,4 7-11 16,-1-4-9-16,1 1 9 0,-1-1-13 0,1-6-3 16,3 0 0-16,0-6 0 0,0 3 0 15,4 4-15-15,-4-1-3 0,3-3-1 0,1 12 0 16,-4-2-13-16,3 2-4 0,1 1 0 0,0 3 0 15,3 0-31-15,-4-1-6 0,1 4-2 0</inkml:trace>
  <inkml:trace contextRef="#ctx0" brushRef="#br0" timeOffset="162986.07">28303 12766 1273 0,'0'0'53'0,"-3"9"-42"16,-1-3 61-16,-3-3 13 0,0 7 3 0,0-4 0 15,0 4-54-15,-3-1-10 0,2 3-3 0,-2 1 0 16,-1 0-21-16,-3-1 0 0,4 1 0 0,-1 5 0 15,0-2 0-15,1-3 0 0,-1 5 0 0,1-2 0 16,6-3 0-16,-3-4 8 0,4 1-8 0,-1-1 0 16,4-9 0-16,0 0 0 0,0 0 0 0,0 0 0 15,11 0-12-15,-4-3-1 0,7 0 0 0,0-4 0 16,-4-2 0-16,8 3 0 0,-4-4 0 0,0-2 0 16,0-1 13-16,1 1-11 0,-1-1 11 0,-4-3-10 15,1 7 40-15,-1-3 8 0,1 2 2 0,-4 1 0 16,0 2 12-16,-3 1 4 0,3 3 0 0,-7 0 0 15,0 3-25-15,0 0-5 0,7 6-1 0,-4 4 0 0,-3 2 3 16,4 1 0-16,-4-4 0 0,0 7 0 0,-4-4-28 16,4-2-12-16,-3 2 0 0,3-2 1 15,0-1-14-15,0 0-3 0,3 1-1 0,1-1 0 16,-1-2-117-16,1-1-23 0,-1 0-5 0</inkml:trace>
  <inkml:trace contextRef="#ctx0" brushRef="#br0" timeOffset="163241.4">28564 12408 2256 0,'-10'-28'47'0,"10"25"11"0,-4-3-46 0,4 6-12 0,0 0 0 0,0 0 0 31,0 0-19-31,0 0-5 0,0 0-2 0,4 6 0 0,-1 3-25 0,1 4-5 0,-4 9 0 0,0 0-1 16,0 3 13-16,-4 3 2 0,1 6 1 0,3 4 0 16,-4 0 24-16,4-4 5 0,-3 4 0 0,3-1 1 15,0 1 11-15,0-7-8 0,0 10 8 0,0-9-8 16,0-7-39-16,0 3-7 0,0-3-2 0</inkml:trace>
  <inkml:trace contextRef="#ctx0" brushRef="#br0" timeOffset="163421.9">28487 12722 1965 0,'0'0'43'0,"0"0"9"0,0 0 1 0,3-7 3 0,1 1-44 16,-1-3-12-16,8 3 0 0,0-4 0 0,3 1 14 0,3-7 1 0,1 7 0 0,3-4 0 31,0-3-55-31,0 1-10 0,4-1-2 0,0 0-1 15,0 4-101-15,-1-4-20 0</inkml:trace>
  <inkml:trace contextRef="#ctx0" brushRef="#br0" timeOffset="164399.09">29154 12668 1394 0,'0'0'59'0,"0"0"-47"16,0 0 35-16,0 0 7 0,0 0 2 0,0 0 0 15,0 0-32-15,3 10-7 0,-3-1-1 0,-3 7 0 16,3 3 7-16,-4 0 1 0,4 6 0 0,-3 0 0 16,-5 0-13-16,5 3-3 0,-4 3 0 0,3-6 0 15,-3 10-8-15,4-7 8 0,3 0-8 0,-4-3 8 0,4 1-8 0,-3-4 0 16,3 3 0-16,0-7-11 16,0-2-25-16,3 3-4 0,-3-10-2 0,0 1 0 15,4-1-126-15,-4-9-24 0</inkml:trace>
  <inkml:trace contextRef="#ctx0" brushRef="#br0" timeOffset="164724.73">29302 12872 1440 0,'3'10'60'0,"-3"-1"-48"16,4 0 52-16,-1 1 9 16,-3-1 3-16,4 1 0 15,-4 5-48-15,0 1-10 0,-4 0-2 0,4-4 0 0,0 1-16 16,0 2 0-16,0-5 8 0,4 6-8 0,-4-7 0 0,3-6 0 0,1 7 0 0,-1-1 0 15,4-6-11-15,1-3 11 0,-1-3-12 0,3 0 12 16,-3-3-15-16,4-4 4 0,-1-2 1 0,1-4 0 31,0 6-30-31,3-8-5 0,-4-1-2 0,-3 0 0 16,4 0 16-16,-8-3 3 0,4 10 1 0,-3-4 0 16,-4 0 43-16,4 4 9 0,-4-1 2 0,0 1 0 0,-4 2 4 0,0 1 1 15,4 9 0-15,-3-3 0 0,-8 3-7 0,4 0-1 16,-3 0 0-16,-4 3 0 0,3 3-13 0,-3 4-3 0,0-1-8 15,0 4 12-15,0-4 13 0,-1 0 3 0,1-2 0 16,0 2 0-16,4 0-28 0,-1 1-14 0,1-1 2 0,2 1 0 16,5 2-11-16,-4-6-1 0,7-6-1 0,0 0 0 15,0 0-37-15,0 0-7 0,10-3-2 0</inkml:trace>
  <inkml:trace contextRef="#ctx0" brushRef="#br0" timeOffset="165087.85">29647 12847 1892 0,'4'13'80'16,"0"-4"-64"-1,-1 4 16-15,1-4 3 0,-1 0 1 0,1 1 0 0,-4-1-36 0,3 1 0 16,1-4 0-16,-4 0 0 16,0-6-22-16,0 0-2 0,7 6 0 0,-7-6 0 0,3 4 10 15,4-4 2-15,0 3 0 0,-3-3 0 0,-4 0 12 0,7-3 0 0,0-4 0 0,0 1-9 16,0-3-3-16,-3-1-1 15,-1 7 0-15,1-3 0 0,-1-4-5 0,1 1-1 0,-1 0 0 0,1 2 0 16,-4-5 19-16,0 2-10 0,-4 1 10 0,1 0-8 16,-1 2 8-16,1 4 8 0,3 3-8 0,-7-6 11 15,3 6-11-15,4 0 0 0,-7-3 9 0,0 3-9 16,-4 0 13-16,4 3-1 0,0 3-1 0,-3 0 0 16,3 1 8-16,0-1 1 0,-4 0 1 0,4 4 0 15,0-7-21-15,0 6 0 0,0-2 0 0,3 2 0 16,-3-6 0-16,4 6 0 0,-1-2 0 0,4-7 8 15,0 0-17-15,0 0-3 0,0 0-1 0,0 0 0 16,4 9-25-16,-4-6-5 0,7 7-1 0,-4-1 0 16,4-6-160-16,0 0-33 0</inkml:trace>
  <inkml:trace contextRef="#ctx0" brushRef="#br0" timeOffset="165437.92">29968 12838 1735 0,'0'0'36'0,"0"0"9"15,0 0-36-15,0 0-9 0,0 0 0 0,4 6 0 16,-8 3 42-16,4 1 6 0,-7 2 2 0,4 1 0 0,-4-4-36 0,3 1-14 16,4-10 11-16,-7 3-11 15,7-3 0-15,-3 9 0 0,-1 1 0 0,1-1-10 0,3-9-12 0,0 6-2 0,7 1-1 0,0-1 0 32,0-6-13-32,3 0-2 0,5 0-1 0,-1-3 0 15,0 0-43-15,3-4-8 0,1 1-1 0,3-3-1 16,-3-1-9-16,-1 1-1 0,5-1-1 0,-5 1 0 0,1 0 86 0,0 2 19 0,-4-5 0 15,0 2 0-15,0 1 52 0,-4 0 6 0,1-1 2 0,-4 4 0 16,0-3 0-16,-3 2 1 0,-4-2 0 0,0 6 0 16,0 3-9-16,-7-7-3 0,3 4 0 15,-3-3 0-15,0 6-21 0,-4 0-5 0,4 0-1 16,-7 0 0-16,4 0-7 0,-4 0-2 16,3 0 0-16,-3 6 0 0,-4-6 6 0,4 3 1 15,0 4 0-15,-4-4 0 0,4-3 7 0,0 6 1 16,0-3 1-16,-4 0 0 0,4 1-13 0,4-1-4 0,-4 0 0 0,3 0 0 15,4 3-12-15,-4 0-16 0,4-2 3 0,7-4-525 16,0 0-105-16</inkml:trace>
  <inkml:trace contextRef="#ctx0" brushRef="#br0" timeOffset="165630.41">29291 12587 972 0</inkml:trace>
  <inkml:trace contextRef="#ctx0" brushRef="#br0" timeOffset="166491.51">28974 12487 1242 0,'-4'6'52'0,"1"-3"-41"16,3-3 77-16,0 9 15 0,0-2 3 0,7-4 1 16,-4 6-71-16,8-3-13 0,3-2-3 0,4 2-1 15,3-3-19-15,0-3 0 0,7 0 8 0,4 0-8 16,0 0 0-16,6 0 0 0,5-3 0 0,3-3 0 16,6 6 0-16,1 0-12 0,7-4 12 0,0-2-12 15,7-3 12-15,-3 6 0 0,6-7 0 0,1 4 0 16,0-3 0-16,-1 2-9 0,4 1 9 0,-7 0-8 15,-3-4-26-15,3 1-5 16,-4 0-1-16,1-1 0 0,-8 1 26 0,1-4 5 0,-8 1 1 0,0 2 0 0,1 4 8 16,-8-3 0-16,-3 2 0 0,-4 4 0 15,-3-3 0-15,-4 6 0 0,-7-3 0 0,1 0 0 16,-8-1 0-16,-4 4 9 0,1 4 0 0,-8-1 0 0,-3-3 3 16,0 0 0-16,0 0 0 0,-7 9 0 0,-7 1 3 15,0-1 1-15,0 7 0 0,0-7 0 0,0 4 0 16,0-4 0-16,-1 0 0 0,1-2 0 0,4 5-16 15,-4-2 0-15,3-1 0 0,1 4-10 0,-1-4 2 16,0 7 0-16,1-4 0 0,-1 10 0 0,1-6 8 0,-1 3 0 16,4 3 0-16,-4-4 0 0,1 7-15 0,3-3 3 15,-4 7 0-15,1-1 0 0,-1 3 20 0,-3-3 4 16,0 7 0-16,0 3 1 0,0-4-25 0,-1 4-6 0,5-1-1 16,-4-2 0-16,0-1-2 0,3-5-1 0,-3 2 0 15,3-6 0-15,4-3 22 0,-3-3-11 0,3 0 11 0,-4-1-8 16,0-5 8-16,1 3 0 0,-1-7 0 0,1 3 0 15,-1-2 10-15,1-4-2 0,-5-3-8 0,1 7 12 16,4-10 9-16,-4 6 2 0,0-6 0 0,-4 0 0 16,0 3 17-16,-3-3 4 0,-4 0 1 0,1 0 0 15,-5-3-10-15,-2 3-3 0,-5 0 0 0,-2 0 0 16,-8-6-16-16,-4 6-3 0,1 0-1 16,0-3 0-16,-8 3-12 0,1 0 0 0,-4 0 0 0,0 3 0 15,-4 3 9-15,4-3-1 0,-3 7 0 0,3-1 0 16,0 0 4-16,7 4 0 0,0-4 0 0,4 1 0 15,-1-4 0-15,4 3 0 16,4-2 0-16,3-1 0 0,0-3-12 0,4 0 0 0,0-3 0 16,3 3 0-16,7-3-11 0,1 3 3 0,3 1 0 0,3-4 0 15,4 0 8-15,3 0 0 0,1-4 0 0,-1 4-8 16,4-3 8-16,4-3 8 0,3 6-8 0,-4-3 11 16,0-3-11-16,4 6 12 0,0-7-12 0,0 1 12 15,4 0 6-15,-4 0 2 0,4-4 0 0,-1 1 0 16,4-1-20-16,-3 7 0 0,-1-3 0 0,1-3 0 15,-1-1 0-15,1 1 0 0,-1-1 0 0,1 1 0 16,-4-4 20-16,3-2 0 0,-3-4 0 0,0-3 0 16,4-6-7-16,-4 3-1 0,3-7 0 0,1-2 0 15,-1-1-12-15,1-5 0 0,-1-1 0 0,1-3 0 16,0 6 0-16,3-3 9 0,-4 1-9 0,4 2 8 16,0 4-8-16,-3 2 0 0,3 1 0 0,0 6-11 0,0 0 11 15,0 6 0-15,0 0 8 0,0 3-8 0,4 7-8 16,-4 0-7-16,-4-1-1 0,4 7 0 0,0-3 6 0,0 6 1 15,0 0 0-15,4 0 0 0,0 6-3 0,-1-3 0 16,1 3 0-16,3-2 0 0,4 2 12 0,3 0 0 16,3 0 0-16,1-2 0 15,3 2-48-15,1-6-5 0,6 0-1 0,0 0 0 16,7-3-40-16,4-4-8 0,4-2-2 0</inkml:trace>
  <inkml:trace contextRef="#ctx0" brushRef="#br0" timeOffset="172341.19">28783 13302 1151 0</inkml:trace>
  <inkml:trace contextRef="#ctx0" brushRef="#br0" timeOffset="173540.11">28836 13283 1500 0,'0'0'31'0,"0"0"8"0,0 0-31 0,0 0-8 0,0 0 0 0,0 0 0 16,0 0-12-16,0 0-3 0,0 0-1 0,0 0 0 16,-3 3-16-16,3-3-3 0,-8 10-1 0,8-10 0 15,-3 0 24-15,3 0 12 0,0 0-12 0,-7 6 12 16,7-6 25-16,0 0 12 0,0 0 3 0,0 0 0 16,0 0-18-16,0 0-3 0,-7 0-1 0,7 0 0 15,-7 0-8-15,7 0-2 0,-7 3 0 0,7-3 0 16,0 0 20-16,0 0 3 0,0 0 1 0,-7 0 0 0,7 0-32 15,-7 9 0-15,7-9 0 0,-4 0 0 0,4 0-11 16,0 0-8-16,-7 10-1 0,7-10-1 0,0 0 21 0,0 0-9 0,0 0 9 16,-7 3 0-16,7-3 0 0,0 0 0 0,0 0 0 0,0 0 0 15,0 0 0-15,0 0 0 16,0 0 0-16,0 0 0 0,-4 6 0 16,4-6-16-16,0 0 1 0,0 0 1 0,0 0 14 15,0 0 0-15,0 0 0 0,0 0 10 0,0 0-10 0,0 0 0 16,0 0-12-16,0 0 12 0,0 0-11 0,0 0 11 0,0 0-8 15,0 0 8-15,0 0 0 0,0 0 0 16,0 0 0-16,0 0 0 0,0 0 0 0,0 0 0 0,-7 3 0 16,7-3 8-16,-3 7 5 0,3-7 2 0,-7 3 0 0,7-3 0 15,0 0 1-15,0 0 1 0,0 0 0 0,-7 3 0 16,7-3-17-16,0 0 0 0,-7 0 0 0,7 0 0 16,-7 0 13-16,7 0-1 0,-7 0 0 0,0-3 0 15,7 3-12-15,-8-3 0 0,1 3 0 0,0-4-10 16,0-2 10-16,-3 3 9 0,3 0-1 0,-4 0-8 15,1 3 20-15,-1-3-2 0,0 3-1 0,-3 0 0 16,-3 0-7-16,2 0-2 0,-6 3 0 0,0-3 0 16,-4 0 0-16,1 3 0 0,-4-3 0 0,-4 3 0 15,-3 0 0-15,-4 0 0 0,0 4 0 0,-3-1 0 16,-1 0 4-16,1 0 0 0,-4 4 0 0,-3-4 0 16,3 3-12-16,-7-2 0 0,3-4 0 0,-2 3 0 0,2 4 8 0,-3-1 0 15,4 0 0-15,-4 1 0 16,0-1 0-16,0 1 0 0,-3-4 0 0,3 3 0 0,-4 4 4 0,1-4 0 0,3 1 0 15,0-4 0 1,4 0 0-16,-4 4 0 0,0-4 0 0,0 3 0 16,-4-6 51-16,5 7 10 0,-1-1 3 15,0 1 0-15,0-1-100 0,0 0-19 0,0-5-4 16,0 5-1-16,4-3 39 0,-4 4 9 0,3-1 0 16,1 0 0-16,0 1 0 0,3 2 8 0,0-2-8 15,4-1 11-15,-1 1-3 0,4 5 0 0,-3-2 0 16,7-1 0-16,-4 4-8 0,4 0 12 0,3-1-12 0,0 1 12 0,4-3-12 15,0-4 0-15,3 0 0 0,-3 4 0 0,3 3 0 0,0-1 0 0,1 4 0 0,-1 3 0 16,0 6 8-16,1 1-8 0,-5 2 12 0,5 7-4 16,-5-1-8-16,5 4 12 0,-4 3-12 0,-1 0 12 15,1 6 9-15,7-3 3 0,-4 0 0 0,4 0 0 16,0-6-8-16,7-4 0 0,0 4-1 0,3-3 0 16,4-10-3-16,4 0 0 0,-5 0 0 0,5-3 0 15,3-6-12-15,0-3 8 0,0 0-8 0,3-4 0 16,-3-2 0-16,4-1-12 0,0-3 1 0,-4-6 0 15,0 0-13-15,7 0-2 0,-4-3-1 0,4 0 0 16,0-6-1-16,-3-1-1 0,3-2 0 0,0-4 0 16,-4-3 3-16,4 0 1 0,-3 1 0 0,0-4 0 15,-1 0-3-15,-3-3 0 0,4 3 0 0,-4-3 0 16,3-1 19-16,-3 1 9 0,0-3-10 0,0 6 10 16,0 0 0-16,-3 0 0 0,-1 3 0 0,1-2 10 15,-1 8 14-15,0-3 4 0,1 1 0 0,-1-1 0 16,1 3-9-16,-4 1-2 0,3 2 0 0,1 1 0 0,-4 0-1 15,3 2 0-15,-3 1 0 0,0 3 0 0,4 3 12 16,-5 0 1-16,1 0 1 0,0 3 0 16,0-3-22-16,0 6-8 0,0 1 0 0,0 2 0 15,-3 0 11-15,-1 4-11 0,0 0 12 0,1-1-12 16,3 4 8-16,-4 3-8 0,1-7 0 0,3 13 0 0,-4-3 0 16,4 0 8-16,-4 3-8 0,4-3 0 0,0 6 9 15,0 1-9-15,0-4 0 0,4 3 9 0,-4-3-9 16,-1 3 10-16,5-3-10 0,-1 0 10 0,1 0-10 15,-1-3 12-15,1 3-12 0,3-3 12 0,0-6-3 16,0 0 0-16,3-4 0 0,1 1 0 0,3-4 6 0,0-6 1 0,4 7 0 0,3-10 0 16,0 0 3-16,7-3 1 0,-3-4 0 0,6 1 0 15,1-6-8-15,3-1 0 0,4-6-1 0,0 4 0 16,-4-1-11-16,4 0 0 0,-4-3 9 0,0 7-9 16,-3-1 0-16,0 1 0 0,-4-1-10 0,0 1 10 15,-4 2-22-15,1 4 2 0,-4 0 1 0,-3-1 0 16,-1 1-33-16,1 3-6 0,0 3-2 0</inkml:trace>
  <inkml:trace contextRef="#ctx0" brushRef="#br0" timeOffset="173873.22">24719 15020 1280 0</inkml:trace>
  <inkml:trace contextRef="#ctx0" brushRef="#br0" timeOffset="175174.45">24486 15011 718 0,'-17'9'15'0,"10"-6"3"0,7-3-18 0,-11 0 0 0,11 0 0 0,-7 0 0 16,0 0-40-16,-4 0-11 0,-3-6-2 31,-7 9 338-31,0 0-185 0,14 0-36 16,7-3-52-16,-11 7-12 0,8 2 0 0,-4-3 0 15,3 1 79-15,-3 2 13 0,4-3 2 0,-1 0 1 16,4-2-31-16,0-4-5 0,-4 9-2 0,4-9 0 16,0 9-5-16,0-2-2 0,0-4 0 0,4 6 0 0,0-2-18 15,-4-7-3-15,0 6-1 0,3 0 0 0,-3-6-3 0,7 3-1 0,-3 0 0 16,-4-3 0-16,3 3 11 0,4-3 1 0,-3-3 1 16,3 3 0-16,0-3 7 0,0 0 2 0,4-3 0 0,-1 3 0 15,4-7-6-15,0 1-2 0,0 6 0 0,4-4 0 16,0-2-14-16,3 0-4 0,4-1 0 0,-1 1 0 15,4-1 7-15,1 1 1 0,-1 0 0 0,4-1 0 16,-1 1-28-16,1-1 0 0,0 4-9 0,3-3 9 16,0-1 0-16,1 1 0 0,-1-1 12 0,0 1-3 15,1 0 1-15,-5-4 0 0,5 4 0 0,-1-1 0 16,0-2-10-16,0 2 0 0,1 4 0 0,-1-3 0 16,-3-7 0-16,0 7 0 0,-1-1 0 0,1-9 0 15,-4 10 0-15,0-4 0 0,1 1 0 0,-1-1 0 16,-3 1 0-16,-4 2 0 0,-4 1 0 0,5 0 0 0,-8 5 8 15,0-2-8-15,-7 3 0 0,3 3 8 16,-3-6 3-16,1 6 0 0,-5 6 0 0,-3-6 0 0,0 0 2 0,0 0 1 16,0 3 0-16,4 7 0 15,-4-1-3-15,0 0-1 0,-4 1 0 0,4-1 0 16,-3 1 2-16,3-1 1 0,-4 4 0 0,4-4 0 16,0-3-13-16,0-6 0 0,0 0 0 0,0 3 0 15,4 7 0-15,-4-1 0 0,3 1 0 0,-3-1 0 16,4 4 0-16,-1-1 0 0,1 1 0 0,-1 2 0 15,1 1 9-15,-1 0-1 0,1 2 0 0,-1 1 0 16,1 0-8-16,3 3 0 0,-4 0 0 0,4 3 0 16,-3-3 0-16,0 6 8 0,3-3-8 0,0 4 8 0,0-1 2 15,3-3 0-15,1 6 0 0,-1-3 0 0,1 1 0 0,0-11 0 0,-1 8 0 16,4-5 0-16,-3 1-10 0,3 4 0 0,-3-5 0 0,3-2 0 16,-7 0 0-16,3 6 0 0,1-12 0 0,-1 2 0 15,1 1 9-15,-4-3 0 0,4-1 0 0,-4-2 0 16,0-1-9-16,0 0 12 0,0 1-12 0,-4-7 12 15,1 6-4-15,0-2 0 0,-1-4 0 0,-3-3 0 16,0 0-8-16,0 9 12 0,0-9-12 0,0 0 12 16,0 0-12-16,0 0 10 0,0 0-10 0,4 6 10 15,-4-6-10-15,0 0 0 0,0 0 0 0,0 7 8 16,0-7-8-16,0 0 8 0,0 0-8 16,0 0 8-16,0 0 4 0,0 0 0 0,-4 6 0 0,4-6 0 15,-7 3-12-15,0 3 0 0,-4-6 0 16,4 4 0-16,-3-1 8 0,-1 0 0 0,1-3 0 15,-5 3 0-15,-2 3-8 0,-1-3 0 0,1 0 0 16,-8 1 0-16,0-1 0 0,0 3 0 0,-3-3 0 16,-4 0 0-16,1 0 0 0,-1 1 0 0,-3-4 0 0,-1 6 0 15,1-3 0-15,0 3 0 0,0-3 0 0,-4 4 8 16,3-4-8-16,1 6 0 0,-4-9 0 0,4 10 0 16,0-4 0-16,3 0 0 0,0 0 0 0,1 1 0 15,-1-1 0-15,0 0 0 0,-3-3 0 0,0 0 0 16,3 4 0-16,4-1 0 0,-1 0 0 0,-2 1 0 15,6-1 0-15,0-3 0 0,1 6 0 16,-1 1 0-16,7-4 0 0,-3 3 0 0,7-5 0 0,-4 2 0 0,4-3 0 0,4 3 0 0,-5-3 0 16,5 1 0-16,3-1 0 0,0-3 0 0,7 0 0 0,-7 3 0 15,7-3 0-15,0 0 0 0,-7-3 0 0,7 3 0 16,0 0 0-16,0 0 0 0,-7 0 0 0,7 0 0 16,0 0 0-1,0 0 0-15,0 0 10 0,-7-7-10 0,-1 4 15 0,1-3-4 0,4-3-1 16,-1 5 0-16,1-11 7 15,-4 5 2-15,0 1 0 0,-4 3 0 0,4-4-19 16,-7-2 0-16,3 2 0 0,-3-2 0 0,0-7 0 16,-3 0 0-16,2-9 0 0,-2 6 0 0,3-6 0 0,-4-4 0 0,0 4 0 0,4-6 0 15,-3 2 0-15,3-2 0 0,-4-7 0 0,4 13 0 16,0-3 0-16,0 5 0 0,3 1 0 0,0 0 0 16,1 6 0-16,3 1 0 0,0-1 0 0,0 3 0 15,3 4 0-15,1-1 0 0,-1 4 0 16,1-1 0-16,-1 7 0 0,4 3 0 15,0 0 0-15,0 0 0 0,0 0 0 0,-3-6 0 0,3 6 0 16,0 0 0-16,0 0-19 0,0 0-10 0,0 0-3 0,0 0 0 16,0 0 32-16,0 0 13 0,0 0-1 0,3 0 0 15,4-3-12-15,0 3-13 0,0 0 2 0,4 0 1 16,3-7 10-16,0 7 0 0,7 0 0 0,0-3-8 16,4-3 8-16,3 3 0 0,4-3-9 0,3-1 9 15,4-5-12-15,7-1 3 0,3-2 0 0,4-1 0 16,4-9-64-16,-1 6-13 0,8-6-2 0,-1-3-1 15,1-4-120-15,3 1-24 0</inkml:trace>
  <inkml:trace contextRef="#ctx0" brushRef="#br0" timeOffset="176515.13">26991 13932 1758 0,'0'0'50'0,"4"6"10"0,-1-3-48 0,4 4-12 0,0-4 0 0,0 6 0 16,0 1 0-16,0 2 0 0,0 1 0 0,0 2 0 15,1 1-8-15,-5 6 8 0,4-3 0 0,0 6 0 16,0 0 0-16,-3 0 8 0,3 3 0 0,0-6 1 16,-4 10 22-1,4-4 4-15,-3 0 1 0,3 0 0 0,-3-9-27 0,3 6-9 0,0-3 0 0,-4-6 9 16,4-1-20-16,0-2-4 0,0-4-1 0,0-2 0 31,-3 2-54-31,3-9-11 0,0 6-3 0</inkml:trace>
  <inkml:trace contextRef="#ctx0" brushRef="#br0" timeOffset="176883.56">27443 14076 2138 0,'0'0'44'16,"0"7"12"-16,-4 2-45 0,4 3-11 0,0 1 0 0,0 3 0 15,4-4 18-15,-4 4 2 0,0-4 0 0,0 4 0 16,0-3-20-16,0 6-16 0,3-4 4 0,-3 1 0 15,0 0 0-15,4-4 0 0,-1 1 0 0,1-7 0 16,-1 3 3-16,1 1 1 0,-1-4 0 0,4-3 0 16,-3-3-13-16,-1 0-3 0,4-3 0 0,1-3 0 15,-1-4-2-15,0 1-1 0,3-4 0 0,-3-2 0 16,0-1-5-16,0 0 0 0,0 1-1 0,-3-1 0 16,-1 0 33-16,1 4 0 0,-4-4 12 0,0 4-3 15,-4-1 19-15,1-3 3 0,-1 4 1 0,-3-1 0 0,0 1 4 0,0 2 0 16,0-2 1-16,-3 2 0 0,3 4-1 0,0 0-1 15,-4 3 0-15,4 0 0 0,-4 6-12 16,-3 0-3-16,4 3 0 0,-5 3 0 16,-2 1-20-16,-1 9 8 0,1-1-8 0,2-2 0 15,-2 3 0-15,3 0 0 0,3 3 0 0,1-10 8 16,-1 7-8-16,7 0 0 0,1-3-11 0,6-4 11 16,1-6-163-16,3 1-26 0</inkml:trace>
  <inkml:trace contextRef="#ctx0" brushRef="#br0" timeOffset="177241.55">27947 14032 2299 0,'0'16'96'15,"0"-7"-76"1,4 10 24-16,-4-3 4 0,0-4 2 0,0 4 0 16,0 0-50-16,-4 0 0 0,-3-1-14 0,3-2 3 15,-3-1-13-15,4 4-4 0,-4 0 0 0,3-4 0 16,1 1 20-16,-1-4 8 0,1 1-8 0,-1-1 8 15,4-9 0-15,0 0-8 0,0 0 8 0,0 0 0 16,0 0-31-16,0 0-1 0,4-6 0 0,3-4 0 16,-4 1-3-16,4-1-1 0,4-2 0 0,-4-1 0 15,4-2 14-15,-4 5 2 0,3-9 1 0,1 10 0 16,-4-7 19-16,0 4 0 0,0-1 0 0,0 1 0 16,-3-1 17-16,-1 1-2 0,1 2-1 0,-4 1 0 15,0-1 7-15,0 1 2 0,0 3 0 0,-4 0 0 16,4 6 8-16,0 0 1 0,-3-4 1 0,-4 1 0 0,-1 3-6 0,-2 3-2 0,3 1 0 15,-4 2 0-15,1-3-9 0,-4 0-1 0,3 6-1 16,0 1 0-16,-3-1-6 0,0 1-8 0,0 5 11 0,0-2-11 16,0 3 0-16,3-7 0 0,-3 4-15 0,4-1 5 31,2-3-42-31,1-2-8 0,4-4-1 0</inkml:trace>
  <inkml:trace contextRef="#ctx0" brushRef="#br0" timeOffset="177591.61">28138 14007 2228 0,'0'0'63'0,"3"7"14"15,1-4-61-15,-1 3-16 0,1 0 0 0,-4 1 0 16,0-1 12-16,0 0-1 0,-4 3 0 0,1 1 0 16,-1 6-11-16,1-4 12 0,-1-3-12 0,1 7 12 15,-1-3-2-15,0-1 0 0,1-2 0 0,-1 2 0 16,4 1-10-16,-3-4 0 0,3 1 0 0,3-7 8 15,1 3-36-15,-1-3-7 0,5-3-1 0,-1-3-1 16,3-3-3-16,4 3 0 0,0-7 0 0,4-6 0 16,0 7 0-16,-1-7-1 0,4 1 0 0,1-4 0 15,-1 3 10-15,-4-6 3 16,5 3 0-16,-5 7 0 0,1-7 28 0,-4 3 0 0,0-2 8 16,0 8-8-16,0-2 32 0,-3 2-1 0,-4-2 0 15,-4 2 0-15,1 1 10 0,0 3 3 0,-4-4 0 0,0 10 0 0,0 0 7 16,-8 0 1-16,1-3 1 0,-3 3 0 0,-1 3-20 0,1-3-4 15,-4 10-1-15,-1-4 0 0,1-3-10 0,-7 13-2 0,0-4-1 16,0 1 0-16,-4 2-3 0,0-2-1 0,1 3 0 0,-1-1 0 16,0-2-11-16,-3-1-14 0,3-2 3 0</inkml:trace>
  <inkml:trace contextRef="#ctx0" brushRef="#br0" timeOffset="179995.17">28674 15744 2055 0,'-21'-9'43'0,"3"6"9"0,7-3-41 0,4 6-11 0,0-4 0 0,7 4 0 16,0 0-22-16,7-6-6 0,0 0-2 0,4 0 0 15,0-4-64-15,6 1-13 0,1 3-2 0,3-4-1 16,0 4 72-16,4 0 14 0,0-1 4 0,10 1 0 16,0-3 73-16,7-1 15 0,8 1 4 0,6-1 0 15,8 1-12-15,6-7-3 0,11 4 0 0,1-4 0 16,2 0-37-16,8 1-7 0,3-4-1 0,-3 0-1 0,0 7-11 15,-1-4 0-15,-2 0 0 0,-1 1 0 0,-4 2 8 16,-2-3-8-16,-1 4 0 0,-4 2 8 0,-3 1-8 16,1 0 12-16,-1 2-12 0,-7-2 12 0,-4-1 5 0,-3 7 2 15,0-6 0-15,-7 3 0 0,-4 3-19 0,-3-1 10 16,0 1-10-16,-11 0 8 0,1 3-8 0,-8 0 10 0,-3 0-10 0,-1 0 10 16,-6 3 5-16,0 0 1 0,-4 4 0 0,0-1 0 15,-7 0-8-15,0 0 0 0,0 4-8 0,-4-1 12 16,-3 10-12-16,0 3 11 15,0 3-11-15,-3 3 10 0,3 1-10 0,-4 2 0 0,1 3 0 0,3 1 0 16,0 3-12-16,0 5 12 0,3-2-10 0,-3 9 10 16,4 4-22-16,3-1 2 0,0 13 0 0,4 0 0 15,-4 3 0-15,3 0 0 0,1 9 0 0,-1-3 0 16,5-3-16 0,-1 0-2-16,-4 1-1 0,4-1 0 0,0-6 30 0,1-4 9 0,2-5 0 0,1-4 0 15,0-6-16-15,-1-3 3 0,-3-3 1 0,4-4 0 0,0 1 12 0,-4-10 0 16,3 4 0-16,-3-7 0 15,1 0 0-15,-5-3 13 0,1-4-2 0,-1-5-1 0,1 6 5 0,-4-7 1 16,-4 1 0-16,1-4 0 16,-4 1 4-16,0-10 2 0,0 0 0 0,0 0 0 0,-7 9 6 0,-4 1 2 15,1-1 0-15,-4-3 0 16,-4 4-6-16,0-10 0 0,1 9-1 0,-4-9 0 0,-1 6 1 0,-2-3 0 16,-1-3 0-16,-3 7 0 0,0-4-2 0,-4-3 0 15,-3 6 0-15,-1-3 0 0,-3 4-13 0,1-1-9 16,-5-3 12-16,1 0-12 15,0 3 10-15,-8 1-10 0,1-4 8 0,-4 3-8 0,0 0 0 0,-3 4 8 0,-1 2-8 16,-3 1 0-16,-3-1 8 0,-4 1-8 16,0 3 8-16,0-1-8 0,-8 4 12 0,5-3-4 15,-1 2 0-15,1 1 0 0,-1 3 9 0,-3-3 2 0,0 6 0 16,0-3 0-16,0 0 5 0,7-3 2 0,-4 0 0 0,1 9 0 16,3-6-14-16,3 0-2 0,1 3-1 0,3-6 0 15,3 6-9-15,4-13 0 0,4 7 0 0,3-3 8 16,4-1-8-16,3-2 0 0,0 0 0 0,7-4 0 15,1 0 0-15,3-5 0 0,-1 5 0 0,5-9 0 32,2 6 0-32,1-6 0 0,4 0-9 0,3-6 9 15,-1 6-8-15,5-3 8 0,-4-3-12 0,7-4 12 0,-4 4-13 16,4-7 4-16,3 1 1 0,-3-4 0 0,4-3 0 16,-4-3 0-16,3 4 0 0,-3-1 0 0,4 0 8 0,-4-6 0 15,0 3 0-15,0-10 0 0,-4 4 0 0,4-3 0 16,0 0 0-16,-7-13 0 0,3 9 0 0,-3-9 8 0,3-3-8 15,-3 0 11-15,-3-6-1 0,3 0 0 0,-4-4 0 0,0-2 0 16,1-1-10-16,3-6 0 0,-4 3 0 0,4 1 0 16,0 2 0-16,3-6 0 0,1 10 0 0,-1-4 0 15,-3 1 0-15,3-1 0 0,-3 4 0 0,4-1 0 16,-5 7 0-16,5 3 0 0,-4 3 0 0,3 3 0 16,1 7 0-16,-1-1 0 0,4 7 0 0,-4 0 0 15,4 6 0-15,4 3 0 0,-4 4 0 0,3 2 0 16,1-3 0-16,-1 7 0 0,1-4 0 0,-1 4 0 15,1 0-10-15,3-1 10 0,-4 7 0 0,4-3-9 16,0 6 9-16,4-3-8 0,-4 3 8 0,0-7-8 0,3 1 8 16,1 0 0-16,-1 0 0 0,1-1-8 0,-1 1-8 0,1 0-2 0,-4-1 0 15,3 1 0-15,4 0 10 0,-3 0 8 16,3-1-12-16,0-2 12 0,0 0 0 0,0 5-8 16,4-5 8-16,-4 0 0 0,3 2 0 0,-3-2 0 0,0 3-8 15,4-1 8-15,0 4 0 0,-4 0 0 0,3 0 0 0,-3 3 0 16,0-3 0-16,4 0-12 0,-4 0 12 0,4-1-10 15,-1-2 10-15,4 0 0 16,4 0 0-16,3-1-8 0,4-2 8 0,3 0 0 0,7-1 0 0,1 1 8 16,9-4-8-16,1-2 0 0,4 2 0 0,3-3 0 15,3-2-16-15,0-1 3 0,4-3 0 0,0 3 0 16,0 0-123 0,-3-3-24-16,-1 0-4 0</inkml:trace>
  <inkml:trace contextRef="#ctx0" brushRef="#br0" timeOffset="180695.02">28646 16456 1670 0,'0'0'36'0,"0"0"8"0,0 0 2 0,0 0 2 16,0 0-39-16,-7 3-9 0,7-3 0 0,0 0 0 0,0 0 9 0,0 7 0 0,0-7 0 16,3 9 0-16,1 3-9 0,-1-2 0 0,1 6 0 0,-1-4 0 31,4 7 0-31,0 0 0 0,0 3 0 0,0-4 0 0,0 1 16 0,0 6 7 0,1-3 1 0,2 3 1 16,1-3-13-16,-4 0-2 0,3-3-1 0,1 0 0 15,0 0-9 1,-1 0 0-16,1-1 9 0,-1-2-9 15,-3-3-22-15,4-1-9 0,-1-2-1 16,-2-1-1-16,-1-3-59 0,0-3-12 0,-7-3-3 0</inkml:trace>
  <inkml:trace contextRef="#ctx0" brushRef="#br0" timeOffset="181086.49">28995 16773 1892 0,'-4'3'40'0,"1"3"8"16,-1-3-39-16,4 7-9 0,-3-1 0 0,3 1 0 16,0 2 0-16,0 1-16 0,0-1 4 0,0 1 1 0,0-1 11 0,0 1-13 15,3-1 5-15,-3-2 8 16,4-1 0-16,-1 1 0 0,1-1 0 0,3-3 0 0,-4-3 0 0,4 4 0 16,1-4 0-16,-1-3 0 15,3 0 0-15,-3-3 21 0,4-4-2 0,-1 1-1 16,4-3-44-16,-3-4-9 0,0 4-1 0,-1-1-1 15,1 1 6-15,-4-4 2 0,3-2 0 0,-2 2 0 16,-1 1 9-16,-4-1 3 0,4 4 0 0,-7-1 0 16,4-2 35-16,-4 2 7 0,0-2 2 0,-4-4 0 0,-3 7 24 0,0-4 5 0,0 4 0 15,0-4 1-15,-4 1-27 16,4 2-6-16,-3 1 0 0,-1 3-1 0,1-1-4 0,-1 4-1 0,0-3 0 0,1 6 0 16,-1 0-18-1,1 6 0-15,-4-3 0 0,3 4 0 0,0 2 0 16,1 0 0-16,-1 1 0 0,1-1 0 0,-1 4 0 15,0-1 0-15,4 1 0 0,0-7 0 0,0 4 0 16,4-1-9-16,3-9-1 0,0 9 0 16,0-9-114-16,0 0-22 0</inkml:trace>
  <inkml:trace contextRef="#ctx0" brushRef="#br0" timeOffset="181416.61">29147 16422 2266 0,'-18'-7'64'0,"14"1"14"15,1 3-62-15,-1-3-16 0,1 3 0 0,3-4 0 0,3-2-10 0,1-1-5 16,3 7-1-16,0-3 0 16,-4 0-54-16,5 3-11 0,-1 0-3 0,0 3 0 15,0 3 61-15,-4 3 12 0,1 3 3 0,3 1 0 16,-4 2 35-16,1 7 7 0,-1 0 2 0,1 3 0 0,-1 3 9 0,1 3 3 15,3 3 0-15,-3-2 0 16,3 5-28-16,-4-2-4 0,4-1-2 0,0 3 0 0,0-5-14 0,-3 2 0 16,-1 0 0-16,1 1 0 15,-4 2-45-15,3-2-12 0,-3-4-3 0,0 6 0 16,0-9-30-16,-3-3-6 0,3 0-2 0,3-3 0 16,-3-6-5-16,0-4-1 15,4 4 0-15,-4-4 0 0,0-9 58 0,0 0 11 0,0 0 3 16</inkml:trace>
  <inkml:trace contextRef="#ctx0" brushRef="#br0" timeOffset="181947.31">29566 16632 1501 0,'0'0'32'0,"0"0"8"0,0 0 0 0,0 0 4 15,0 0-36-15,0 0-8 0,0 0 0 0,0 0 0 16,0 0 0-16,0 0 0 0,-7 0 9 0,7 0-9 15,-7 0 0-15,0 6 0 0,0-3 0 0,7-3 0 0,-10 0 8 0,10 0-8 16,-8 6 8-16,1-2-8 16,0 2 20-16,0-3 0 0,0 3 0 0,4-3 0 0,-4 7-8 0,0-4-3 15,0 0 0-15,-1 1 0 16,-2-1 5-16,-1 0 1 0,1 3 0 0,-1 1 0 0,1-1 13 0,-1 1 2 0,4-1 1 16,-4-3 0-16,4 4-12 0,-3-7-3 15,-1 6 0-15,4 1 0 16,0-10-3-16,0 9-1 0,7-9 0 0,0 0 0 0,-7 6-1 0,7-6-1 0,0 0 0 0,0 0 0 15,0 0-10-15,0 0 8 0,0 0-8 0,0 0 8 16,0 0 0-16,0 0 0 0,7 7 0 0,-7-7 0 16,7 3 12-16,0 0 1 0,0-3 1 0,4 3 0 15,-4 0-14-15,3 0-8 0,1-3 8 16,0 4-8-16,3 2 12 0,-4-3-3 0,4 0 0 0,-3 3 0 16,3 1 3-16,0-1 1 0,4-3 0 0,-4 3 0 15,4 1-13-15,-1-7 11 0,1 6-11 0,-1-3 10 16,5-3-10-16,-5 6 0 0,1-3 0 0,0-3 0 15,-1 0 0-15,-3 0-17 0,4 0 2 0,-4 0 1 16,-3 7-97-16,3-14-19 16,-4 7-4-16</inkml:trace>
  <inkml:trace contextRef="#ctx0" brushRef="#br0" timeOffset="182891.8">30106 16328 1422 0,'0'0'31'0,"0"0"6"0,0 0 2 0,-3 6 1 0,3 3-32 0,-4-2-8 0,4-7 0 0,0 6 0 15,0 0 8-15,-4 3 0 0,4 1 0 0,0-1 0 16,-3-2-8-16,3 2 0 0,0 0 0 0,-4 1 0 16,1 2 0-16,3-2 0 0,0 2 10 0,-4 4-10 0,4-4 12 0,-3 4-4 15,3 3 0-15,0 0-8 0,0 3 16 0,0 0-4 16,0 0-1-16,0 3 0 0,-4-6 6 0,4 12 2 15,0-9 0-15,-3 3 0 0,3-3-3 0,-4-6-1 16,4 9 0-16,0-7 0 0,0-2-15 0,0 3 0 16,-3-3 8-16,3-4-8 0,0-2-9 0,0-1-5 15,-4 0-1-15,4 1 0 16,0-10-31-16,0 0-6 0,0 0-2 0,0 0 0 16,0 0-9-16,0 0-1 0,0 0-1 0,0 0 0 15,0 0-94-15,-3-3-18 0</inkml:trace>
  <inkml:trace contextRef="#ctx0" brushRef="#br0" timeOffset="183057.36">29831 16632 1136 0,'0'-10'48'0</inkml:trace>
  <inkml:trace contextRef="#ctx0" brushRef="#br0" timeOffset="183283.76">29894 16534 1098 0,'0'0'24'0,"0"0"4"0,0 0 2 0,0 0 2 0,0 0-32 0,0 0 0 0,0 0 0 0,0 0 0 16,0 0 27-16,0 0-1 0,4 10 0 0,-4-10 0 0,3 3 18 0,1 0 4 15,3 0 1-15,0 0 0 16,0 1 11-16,-3-1 3 0,3 0 0 0,3 0 0 0,-3 0-29 0,4 3-6 16,0 1 0-16,3 2-1 15,0 0 1-15,0 1 1 0,0-1 0 0,4 7 0 0,-4-3-29 0,3 5 0 16,1 4 0-16,-4-3 0 16,4 0 0-16,-1 0 12 0,1 0 0 0,-4-1 0 0,-3 4-12 0,-1-3-10 15,1 0 2-15</inkml:trace>
  <inkml:trace contextRef="#ctx0" brushRef="#br0" timeOffset="186161.42">30311 16243 1450 0,'0'-6'32'0,"-4"2"6"0,-3-2 2 0,4 0 1 16,-1-3-33-16,1 2-8 0,3-2 0 0,-4-1 0 15,4 1-33-15,-4 0-9 0,1-1-2 0,3 1 0 16,-4-1 20-16,4 1 3 0,0 9 1 0,0 0 0 0,0 0 80 0,0 0 16 15,0 0 3-15,0 0 1 16,0 0-18-16,0 0-3 0,0 0-1 0,0-9 0 0,0-1-35 0,0 10-7 0,0 0-2 16,0 0 0-1,7-3-14-15,-7 3 0 0,8-3-9 0,-8 3 9 0,10-3-22 0,-3 6 2 0,-7-3 0 0,7 0 0 16,0 3 7-16,0 0 1 0,0 3 1 0,0 4 0 16,-3-1-5-16,3 1-2 0,0-7 0 0,-3 13 0 15,-4-4 18-15,3 4 0 0,1-1 0 0,-4 4 0 16,0 0-8-16,0 0 8 0,-4 0-12 0,4 3 12 15,-3 0 0-15,-1 3 12 16,1 0 0-16,-1-3 0 0,-3 9-12 0,3-6 8 0,-3 3-8 0,0-6 0 16,0 6 28-16,0 1-1 0,0-4 0 0,4-3 0 15,-1 0-7-15,1-3-2 0,-1 6 0 0,4-7 0 16,0-2-18-16,0-7 10 0,0 1-10 0,0-10 8 16,0 0-8-16,0 0 0 0,7 6 9 0,0-6-9 15,4-3-40-15,-1-3-12 16,8-7-2-16,-4 1-1 0,4-4-39 15,-1 0-8-15,1-2-2 0,0-1 0 0,-4 3 36 0,3 0 8 0,1 1 0 16,-4-1 1-16,0 3 82 0,-3 1 16 0,-1 2 3 0,5 1 1 16,-8 0 38-16,0-1 8 0,0 10 2 0,-4-3 0 0,4-3-19 0,-7 6-3 15,0 0-1-15,0 0 0 16,0 0-22-16,0 0-5 0,4 9-1 0,-4-9 0 0,3 7-20 0,1-4-5 16,-4 6-1-16,0 0 0 15,0 1-14-15,0-1 11 0,0-2-11 0,0-1 10 0,0-6-10 0,0 6 0 16,3 4 0-16,1-4 0 15,3-3 0-15,0 3 0 0,0-3 0 0,4 0 0 0,-1-3-18 0,4 0 1 16,-3 0 0-16,7-3 0 16,-4 0-11-16,0 0-3 0,0-3 0 15,0 0 0-15,0-1 7 0,0-2 0 0,0-1 1 16,0 1 0-16,-3-4 23 0,0 4 0 16,-4 0-9-16,0-1 9 0,-4 7 0 0,1-6 11 0,3 2-2 0,-7 1 0 15,0-3 15-15,0-1 2 0,-4 4 1 0,1-3 0 0,-1 2-12 0,1 1-3 16,-4 0 0-16,0-4 0 0,0 7-12 0,0-3 11 15,-4 3-11-15,4-3 10 0,0 6-2 0,0 0 0 0,-4 0 0 16,4 0 0-16,-3 6-8 0,-1-3 0 0,4 3 0 0,-4 1 0 16,1 2 0-16,-1 0 8 0,1 4-8 0,-1 0 8 15,0-4-8-15,1 3 0 0,3-2 9 0,-4-1-9 16,8 1 0-16,-4-1 0 0,7 0 0 0,-4 4 0 31,4-4-20-31,0-2-4 0,0-7-2 0,0 0 0 0,4 3-52 16,3 0-10-16,0-3-3 0</inkml:trace>
  <inkml:trace contextRef="#ctx0" brushRef="#br0" timeOffset="186559.39">30925 16390 1653 0,'0'0'47'0,"0"0"10"16,0 0-45-16,0 0-12 0,0 0 0 0,0 0 0 16,7-3 47-16,-7 3 7 0,0 0 2 0,0 0 0 0,0 0-40 0,0 0-8 15,3 3-8-15,1 4 11 0,-4-7-3 0,7 3-8 16,-4 6 12-16,-3 0-4 0,4-2-8 0,-1-1 0 15,-3 3 9-15,4-2-9 16,-1 2 0-16,-3 1 8 0,4-4-8 0,-1 3 0 0,4-6 0 0,-3 0 0 16,3 1 0-16,0-1 0 0,0-3 0 0,4 0 0 15,-4 0 0-15,3 0 0 0,4-3-12 0,1-4 0 16,-5 4 0-16,4-6 0 16,-3 3-11-16,3-4-2 0,-3 1-1 0,-1-1 0 15,1 1 3-15,-1-4 1 0,-3-2 0 0,4 5 0 16,-4 1 22-16,0-4 0 0,-3 1 0 0,-1-1 0 0,1 4 9 15,-1-4 10-15,1 7 1 0,-4-3 1 0,0 2 11 0,-4-2 3 16,1 3 0-16,-1-4 0 0,4 10-8 0,0 0-2 0,-3-3 0 0,-4-3 0 16,-4 6 3-16,0 0 0 0,1 0 0 0,-1 6 0 15,-3-3-28-15,3 4 0 0,1-4 0 0,-4 6 0 16,0 0 15-16,3 1-3 0,-3 2 0 0,-4 1 0 16,8 0-4-16,-4-1 0 0,3-3-8 0,-3 1 12 15,3 6-12-15,4-7 0 0,0 0 8 0,0 1-8 16,0-4 0-16,7-6-13 0,0 0 2 0,0 0 1 15,0 0-46-15,0 0-8 0,7 3-3 0</inkml:trace>
  <inkml:trace contextRef="#ctx0" brushRef="#br0" timeOffset="186992.2">31390 16243 1788 0,'0'0'51'0,"0"0"10"15,0 0-49-15,0 0-12 0,0 0 0 0,0 0 0 16,0 0 25-16,0 0 3 0,0 0 0 0,-3 3 0 0,3-3-20 0,-4 9-8 16,4-9 8-16,-3 10-8 0,3-10 0 0,0 0 0 15,-4 6 0-15,4-6 0 0,0 0 0 0,0 0 8 16,0 0 2-16,-3 10 0 0,3-10 0 0,0 9 0 16,3 0 0-16,1-2 0 15,-1 2-10-15,1-3 0 0,3 1 0 0,0-1 0 0,3-3-9 0,1 0 9 0,0 0 0 0,-1-3 0 16,1 0 0-16,-1 0 0 0,4 0 0 0,-3-3 0 15,3-3 0-15,0 0 0 16,4-1 0-16,-4 1 0 0,4-3-11 0,-4 2-1 0,3-2-1 16,-3 3 0-16,1-7 13 0,-1 4-11 0,-4-1 11 0,4 1-10 15,-3-4 10-15,0 4 0 0,-4-4 0 0,0 4 0 16,0 0 12-16,-4 2 4 0,1-2 0 0,-1 0 1 16,-3-1 19-16,-3 4 3 0,3-4 1 0,-4 1 0 15,1 0-9-15,-4 5-2 0,0-2 0 0,-4 0 0 16,0 0-9-16,1-1-3 0,-1 4 0 0,1 0 0 15,-1 3-7-15,0-3-2 0,4 3 0 0,-3 0 0 16,-1 3-8-16,1 0 0 0,-1 4 9 0,1-1-9 0,-1 0 0 16,0 3 0-16,1 1 0 0,-1-1 0 0,1 4 10 0,-1-1-2 15,0 1-8-15,1 3 12 16,-1-1-36-16,1 1-7 0,-1 0-1 0</inkml:trace>
  <inkml:trace contextRef="#ctx0" brushRef="#br0" timeOffset="189459.66">29379 18127 1751 0,'0'0'36'0,"0"0"9"0,0 0-36 0,7 0-9 0,0 0 0 0,4 0 0 15,3-3 0-15,0 0 0 0,0-3-12 0,4 3 12 16,3-4 0-16,-3 4 0 0,-1-3 0 0,5 3 0 15,-1-3 23-15,0 2 12 0,4-2 2 0,-1-3 1 0,1 6 18 0,7-7 4 16,3-5 1-16,4 5 0 16,7-6-16-16,0 1-3 0,3-1-1 0,0-3 0 15,1 4-24-15,3-4-5 0,-4-3 0 0,4 3-1 16,-4 3-11-16,4-2 0 0,0 2 0 0,-3 0 0 0,3 1 0 0,-8 2 0 16,1-3 0-16,0 7 8 15,-4-1 9-15,-3 1 2 0,4 0 0 0,-8 2 0 0,4 7-19 0,-8-3 0 0,1-3 0 16,-4 3 0-1,-3 3-20-15,-4-3-8 0,0 0-2 0,1-1 0 16,-8 1-3-16,-4 0-1 0,-3 3 0 0,0-6 0 16,-3 6-101-16,-4 0-20 0,0 0-4 0</inkml:trace>
  <inkml:trace contextRef="#ctx0" brushRef="#br0" timeOffset="189802.74">29845 18356 2546 0,'0'0'107'0,"0"0"-86"16,11-9-118-16,6-10-24 0,-3 10-5 0,8-10-1 15,2 3 37-15,1 0 7 0,3 1 2 0,0 2 0 16,4 1 65-16,0-4 16 0,0 7 0 0,-1-1 0 15,5-2 51-15,2 2 10 0,1 1 3 0,0-1 0 16,3 4-13-16,4-3-3 0,0-1 0 0,3 4 0 0,1 0-28 0,3 0-7 16,-4-4-1-16,4 4 0 15,-4-4-12-15,1 1 0 0,-1 3 0 0,-3-4 0 0,0 1 0 0,-7 0 0 16,0 5 8-16,-1-2-8 16,-2 0 0-16,-5 0 0 0,-2-1 0 0,-5 1 0 15,1 3 0-15,-4 0-10 0,-3 0 10 0,-4 0-8 0,-3-1-10 16,-1 4-2-16,1 0 0 0,-11 0-589 15,0 0-119-15</inkml:trace>
  <inkml:trace contextRef="#ctx0" brushRef="#br0" timeOffset="191290.87">32329 17594 1166 0,'7'7'49'0,"0"-4"-39"15,-4 0 43-15,-3-3 9 0,0 0 2 0,4 3 0 16,-4-3 0-16,0 0 0 0,3 3 0 0,-3-3 0 16,0 0 24-16,0 0 4 0,4-3 2 0,-4 3 0 15,3-3-5-15,-3 3-1 0,4-6 0 0,-1-1 0 16,1 1-28-16,-1 0-5 0,-3-4-2 0,4 4 0 15,-4-3-16-15,0-4-3 0,0 4-1 0,0-1 0 16,0 1-5-16,-4-7-2 0,1 4 0 0,3-7 0 16,-4 0 6-16,1-3 2 0,-1-3 0 0,1 0 0 15,-1-6-18-15,-3-10-3 0,4 3-1 0,-4-12 0 16,0-10-12-16,-4-9 0 0,4-12 8 0,0-10-8 16,3-9-9-16,1-10-5 0,3-3-1 0,0-6 0 15,0-6 7-15,3-1 8 0,1-6-13 0,-1 4 5 16,1-1-17-16,3 7-3 15,0-3-1-15,-3 9 0 0,-1 9 29 0,1 7 0 0,-1 6-8 0,1 3 8 16,-4 19 0-16,3 6 0 0,1 3 0 0,-4 10-9 16,0 9 9-16,0 6 0 0,-4 7 10 0,1 6-10 15,-1 3 0-15,1 6 8 0,-1 0-8 0,-3 4 0 16,0 6 0-16,0-4 11 0,0 7-11 0,0-3 10 16,-4 6-10-16,1 6-16 0,-1-3 4 0,0 3 1 15,-3 1 11-15,0 2 9 0,4 1-1 0,-4 2-8 16,-1 4 0-16,1 6 0 0,0 3-12 0,-3 3 3 15,-1 0 9-15,0 4 0 0,1 5 0 0,-4 1 0 0,3 6 0 16,-3 6 0-16,0 0 0 0,-1 3 0 0,1-2 0 0,4-1 0 16,-1-3 0-16,-3 0 0 0,7-3 0 15,0-7 0-15,3 4 0 0,0-6 0 0,4-7 0 0,4 0 0 16,-1-6 0-16,1-3 0 0,3-4 0 0,0-2 0 0,0-4 0 16,3-2 0-16,-3-7 0 0,0 0 0 0,4 3 0 15,3-6 8 1,3-1-8-16,-3-5 8 0,4-3-8 0,0-4 8 0,-1-6 0 0,4 3 1 0,-3-9 0 0,3 0 0 15,0-7 7-15,0-2 0 0,0-7 1 0,4 0 0 16,0-10-7-16,6 1-2 0,-2-10 0 0,2 7 0 16,4-7-8-16,-3 1 0 0,7-1 0 0,-4-3-11 15,0 0 0-15,4 7 0 0,3-7 0 0,-3 3 0 16,-4 7 11-16,1-1 9 0,-5 7-1 0,1 3-8 16,-4 3 0-16,0 6 0 0,-3 4 0 0,0-1 0 15,-8 10 0-15,1 0 0 0,-1 6 0 0,1 1 0 16,-8 8 0-16,4 1 0 0,-3 9 0 0,-4 0 0 15,0 0 13-15,0 0-4 0,0 0-1 0,0 0 0 16,4 6-8-16,-4 4-11 0,0 2 3 0,3 4 0 16,-3 6 8-16,0 3-8 0,4 0 8 0,-1 13-8 15,1-1 8-15,3 4 0 0,3 6 8 0,-3 9-8 16,4-5 0-16,3 8-15 0,0-2 3 0,0 2 0 16,0 1-7-16,0-1-1 0,-3 1 0 0,3 3 0 15,-3-1-39-15,-1 4-8 16,1 0-1-16</inkml:trace>
  <inkml:trace contextRef="#ctx0" brushRef="#br0" timeOffset="202633.39">32759 16572 937 0,'0'0'19'0,"0"0"6"15,0 0-25-15,0 0 0 0,0 0 0 0,0 0 0 16,0 0 93-16,0 0 14 0,0 0 2 0,0 0 1 15,0 0-32-15,0 0-6 0,0 0-2 0,0 0 0 16,-4 6-10-16,4-6-3 0,0 10 0 0,-3-4 0 16,3 3-8-16,-4 4-1 0,4-7-1 0,0 13 0 15,4 0-3-15,-4 6 0 0,3 0 0 0,-3 3 0 0,4 1-19 16,-1 5-4-16,-3 1-1 0,4-1 0 16,-4 7 8-16,0 3 2 0,0 0 0 0,0-1 0 0,-4 4-7 15,1-3-2-15,-1 3 0 0,1 4 0 0,-1-4-3 16,-3 6-1-16,4-3 0 0,-4 0 0 0,3-3-5 0,-3 0-2 15,4-6 0-15,-1 9 0 0,1-6 6 16,-4-3 2-16,-1 6 0 0,5-6 0 0,-4-4-8 0,3-5-2 0,1-4 0 0,-1 0 0 16,1-3-8-16,-1-3 0 0,4 0 0 0,-3-3 0 15,3-3-13-15,0-4 1 0,0-2 1 0,0-4 0 16,0-6-32-16,0 0-6 0,0 0-2 0,0 0 0 16,3-6-166-16,4 2-34 0</inkml:trace>
  <inkml:trace contextRef="#ctx0" brushRef="#br0" timeOffset="203046.67">33143 17422 2718 0,'0'0'60'0,"-7"6"12"0,0-3 2 0,0 4 2 0,0-4-60 0,0 6-16 15,4-3 0-15,-4 1 0 16,0-1-52-16,0 3-12 0,-1 1-4 0,-2-1 0 16,3 4-4-16,-4-1 0 0,1 4-1 0,-1 3 0 0,-3 3 39 15,3 6 8-15,1 3 2 0,-1 4 0 0,1-1 24 0,-1 4 11 0,4 3-1 0,-4-1 0 16,1 7 38-16,-1-6 8 0,1 6 2 0,-1 0 0 16,0-6-7-1,4 6-2-15,0-6 0 0,0-4 0 0,0 1-26 0,0 0-6 0,0-7-1 16,4-3 0-16,-4-3 13 0,3-6 3 0,-3 0 0 15,3-7 0-15,1 1-20 0,-1-4-3 0,1 1-1 0,-1-7 0 16,-3 3-8-16,-3-6 8 0,3 0-8 0,-4-6 8 16,-3 3 4-16,0-7 0 0,0-2 0 0,-4-4 0 15,-3-3 21-15,-4-3 5 0,-3-6 1 0,0 3 0 16,0-9-31-16,-4-4-8 0,-3 7 0 0,-4-10 0 16,0 0 0-16,-3 0 0 0,-1-3 0 0,-3 4 0 15,-3-4-32 1,0 0-10-16,-4 0-2 0,3 0-1 0,-3 13-127 0,0-1-24 0,-3 10-6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19:17:24.9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12061 5074 1384 0,'-49'-15'39'0,"0"-1"9"0,-1-3-38 16,4 10-10-16,-3-10 0 0,0 6 0 15,-8-2-97-15,1-1-22 0,-4 0-4 0,0-3-1 16,0 7 49-16,-4-4 10 0,1 1 1 0,-1 2 1 0,1 1 63 16,-1-7 0-16,-3 6 14 0,0-3-2 0,0 7 28 0,-7-3 7 0,0 2 1 15,0 4 0-15,-11-4-23 0,1 10-4 0,-1 0-1 0,-7 7 0 16,1-4-7-16,-1 13-1 0,-3-4-1 0,-1 7 0 15,-2 3 1-15,-1 0 0 0,0 6 0 0,0-3 0 16,0 10-1 0,1-1 0-16,-1 4 0 0,0-4 0 0,0 4 5 0,1-1 2 0,2-2 0 0,-2 9 0 15,6 0 8-15,-3-7 2 0,6 14 0 0,1-8 0 16,-4-2 2-16,4 6 1 0,0-3 0 0,3 0 0 16,-3 6-5-16,0-3-1 0,3 0 0 0,1 7 0 15,3-1-25-15,3 3 8 0,0 1-8 0,1 2 0 16,6 1 16-16,-3 6-1 0,4-4-1 0,-1 4 0 15,0 3-14-15,4 0 0 0,0 3 0 0,4 4 0 16,-8-1 0-16,4 6 0 0,4-2 0 0,-1 2 0 16,-3 1 9-16,4 2-9 0,-4 1 8 0,3-3-8 15,4 2 8-15,4 1-8 0,-1 0 8 0,8 2-8 16,-7 4 11-16,3 0-3 0,3 6-8 0,1-6 12 16,7 3 0-16,-8 1 0 0,4-5 0 0,7 5 0 15,-6 2-12-15,6 0 0 0,7 0-12 0,-7 0 12 16,7 4 0-16,4-4 0 0,4 0 0 0,-5 0 0 15,8-3 0-15,0 0 0 0,0 0 0 0,3 1 0 16,4 2 0-16,0 3 0 0,-4 4 0 0,8-7 0 0,-1 6 0 16,4-2 12-16,0 2-3 0,0-6-1 15,3 10-8-15,1-7 10 0,3 4-10 0,3-1 10 0,1-6-10 16,0 7 0-16,3-7 0 0,3 0 0 16,1 0 8-16,3-3-8 0,4 0 8 0,-4 1-8 0,3-5 0 0,4 5 8 15,4-5-8-15,0-2 0 0,7 0 0 0,-8 3 0 16,8-9 0-16,-4 5 0 0,8-5 0 0,-8-1 0 0,3 1 0 15,5-4 0-15,-1 4 0 0,-3-1 0 0,3 1 0 0,0-4 0 16,4 1 0-16,0-7 0 0,3 3 0 0,1-6 0 16,-1 0 0-16,0 0 0 0,1-3 0 15,2 0 0-15,8-1 0 0,-3 4 0 0,10 0 12 0,-4-3-4 16,4-3-8-16,-3-3 0 0,3-1 0 0,-4 1 0 16,4-4 0-16,-4-3 8 0,1 7-8 0,3-4 12 15,-4-2-12-15,-3-1 0 0,0 0 0 0,0 1 0 16,4-7 0-16,-5 3 0 0,5 0 0 0,-1 0 8 15,4-3-8-15,-7-3 10 0,7 3-10 0,-3 3 10 16,3-6 9-16,0 0 1 0,3-3 1 0,-3 0 0 16,4-4-21-16,-1 4 0 0,4-3-12 15,-3 2 4-15,3-2 8 0,0-3 8 0,0-1-8 0,0 1 11 16,0-4-3-16,3-3-8 0,-3 0 12 0,0 1-4 16,0-8 1-16,4 1 0 0,-4-6 0 0,3 3 0 15,-2 0-9-15,2 3 0 0,-3-4 0 0,0 4-11 16,4 0 11-16,-1 0 0 0,-3 0 0 0,0-3 0 15,4 6 0-15,-8-3 0 0,4-3 0 0,0 3 0 16,0-3 0-16,-3 6 11 0,3-6-11 0,-4 6 12 16,8-3-4-16,0 3 0 0,3 0 0 0,0-3 0 15,-4 3-8-15,4-3 8 0,-3-7-8 0,3 4 8 0,4 3-8 0,-4-3 0 0,-4 0 0 0,1 0 0 16,-1-1 0-16,4-2 0 0,-7-3 0 0,4-1 0 16,0-2 0-16,-1 2 0 0,-3-2 0 15,4-4 0-15,-1-3 0 0,1 3 8 0,3-6-8 0,0 3 0 16,0-3 0-16,-3 0 8 0,3 0-8 0,0-3 0 15,-4-3 0-15,4 3 8 0,-3-3-8 0,0-4 0 16,3-2 0-16,-4-1 0 0,1 1 0 0,-1-4 0 16,-3 0 0-16,4-3 0 0,-1-3-9 0,-3-3 9 15,4 7 0-15,-4-4 0 0,0 3 0 0,0-6 0 16,0 0 0-16,-3-4-8 0,-1-2 8 0,-3-3 0 16,4-4 0-16,-4 7 0 0,0-7 0 0,-4-3 0 15,0-3 0-15,1 4 0 0,-4-8 9 0,0 1-9 16,3-3 11-16,-3-6-3 0,4 6-8 0,-5-7 12 15,1 4-4-15,0 0-8 0,-3-4 11 0,-1 1-11 16,4-4 20-16,-4-3-2 0,1 1-1 0,-4-4 0 16,-1-3-17-16,1 3 0 0,-3-6 8 0,-5 0-8 15,1-3 0-15,0-1-12 0,-4 1 1 0,1 0 1 16,-1-4 10-16,-3-2 12 0,-1-1-2 0,1 1-1 0,-4-10-9 0,1 9 0 16,2 1-12-16,-2-7 12 15,2 7 0-15,-2-10 0 0,-1 0 0 0,0-3 0 0,-3 3 0 0,3-3 0 16,-3-10 0-16,-1 7 12 0,-3 0-12 0,4-4 0 15,0 1 0-15,0-6 0 0,-4 5 0 0,0-2 0 16,0-4 0-16,-3 7 0 0,3-4 11 0,-7-2 0 16,4-1 0-16,-4 1 0 0,0-4 2 0,-4 3 1 15,5-3 0-15,-8 4 0 0,3-4-3 0,-3 0-1 16,4-3 0-16,-4-3 0 0,0-3-10 0,-4 0 0 0,1 0 9 16,-4 0-9-16,0 3 0 0,-4 3 8 0,1 0-8 0,-4 0 0 15,0 3 0-15,0-2 0 0,0-8 0 0,-7-5 8 16,3 9-8-16,-3-9 0 0,3 5 0 0,-3-2 8 15,0 3-8-15,0 3 0 0,-4-3 0 16,1 3 8-16,-1 0-8 0,-3 0 0 0,-4 3 0 0,4 0 0 16,-4 0 0-16,1 3 0 0,-8 4-11 15,0-1 11-15,0 1 0 0,1-4 0 0,-8 3 0 0,0 10 0 16,0-6 9-16,-7 5-1 0,4 1-8 0,-4 6 12 16,-3 0-12-16,-1 0 0 0,-6-3 0 0,3 10-10 15,-7-1 22-15,0 3 4 0,4 7 0 0,-8-3 1 16,1 9-27-16,-1-6-6 0,-3 6 0 0,0-3-1 15,0-1 17-15,0 4 0 0,-4 4-8 0,4-1 8 16,-3 3 11-16,-1 3 5 0,-3 1 2 0,4-1 0 16,-4 7-29-16,-4 0-5 0,0 3-2 0,1 2 0 15,-4 1 6-15,3 4 0 0,-3-1 1 0,-4 6 0 16,1 10 11-16,-1 0 0 0,-3-4 10 0,-1 10-10 16,-2-3 0-16,-4 10 0 0,-1-4 0 0,1 6-10 15,-7 4 10-15,-1 2-8 0,-2 1 8 0,-1 6-8 16,0 3 0-16,0 4 0 0,-3-1 0 0,-1 6 0 15,5 7-17-15,-5 0-3 0,1 3-1 0,-1 13 0 16,-6-1-96-16,0 10-19 0</inkml:trace>
  <inkml:trace contextRef="#ctx0" brushRef="#br0" timeOffset="7204.88">21752 8570 760 0,'0'0'16'0,"0"0"3"16,0 0-19-16,-7-6 0 0,0 0 0 0,0 0 0 0,0-4 0 0,7 10 0 15,0 0 8-15,-7-3-8 16,-4-3-30-16,1 3-10 0,-1-7-1 0,-3 4-1 16,4-4 16-16,-5 7 3 0,5-3 1 0,-8-3 0 0,4-1 32 0,4 1 6 15,-5-1 2-15,1 4 0 0,0-3 17 0,0-1 3 0,0 1 1 16,-4 0 0-16,4-1-19 0,-3-6-4 16,-1 7-1-16,0 0 0 0,-3 2-15 0,0-2 11 0,-4 0-11 15,1-1 10-15,-1-2-10 0,-3 2 0 0,3 1 0 0,-7-4 8 16,0 4-8-16,-6-1 0 0,-5 1 0 0,1 0 0 15,-4 6 0-15,0-4 0 0,-3 4 0 0,0-3 8 16,-1 3 6-16,4 0 1 0,-3-1 0 0,3 4 0 16,4 0 15-16,6-3 3 0,-2 3 1 0,6 0 0 15,0-3-14-15,0 3-4 0,1 3 0 0,2 0 0 16,1 1-16-16,3 2 0 0,1 0 8 0,-1-3-8 16,4-3 0-16,0 10 0 0,-4-4 0 0,-3 3 0 15,0 4 11-15,-1-1-2 0,1 1 0 0,-4 3 0 16,4-1-9-16,-7 7 0 0,3-3-10 0,-3 6 10 15,0-3 0-15,-1 3 0 0,5 3 0 0,-5 4 0 16,5-4 0-16,2 0 0 0,1-3 0 0,3 4 10 16,1-1-10-16,-1 0 0 0,4 3 0 0,-4 1 0 15,4-7 0-15,0 3 13 0,0 3-3 0,-1-2-1 0,1-1 12 16,4 6 3-16,-5 1 0 0,1-1 0 0,0-6-8 16,0 4-2-16,3 9 0 0,1-4 0 15,-1 1-6-15,-3-1-8 0,7 1 11 0,-4 0-11 0,4-7 8 0,0 10-8 16,-4-4 0-16,4-2 0 0,4-1 8 0,-5 1-8 15,1-4 0-15,4-3 0 0,-1 10 0 0,4-7 0 16,0 1 0-16,4-7 0 16,-1 3 0-16,4 0 0 0,4-6 0 0,-1 0 0 0,1 3 23 0,-1 0-3 15,1 0 0-15,-1 1 0 16,4-1-20-16,4 0 0 0,-1-6 0 0,1 6 0 0,0 6 8 0,3-3 1 16,3 0 0-16,1 4 0 0,0-7-9 0,3 3 0 0,4 0 0 15,-1 4 0-15,1-10 0 0,0 9 0 0,-1-9 8 16,4 3-8-16,1-6 17 0,-1 6-1 15,4-6-1-15,-4 3 0 0,4-4 2 0,-8 1 1 0,5-6 0 0,-5 3 0 16,4-4 8-16,1 4 2 0,-5-10 0 0,5 0 0 16,-1 1-16-16,0 2-4 0,0-3 0 0,1 4 0 15,2-4 3-15,5 3 0 0,-1-2 0 0,0-1 0 16,0-3-3-16,1 3 0 0,2-6 0 0,1 0 0 16,0 10-8-16,0-10 0 0,0 6 0 0,-8-6 0 15,5 0 0-15,-5 0 0 0,1 0 9 0,-4 0-9 16,4 0 23-16,-4 0 0 0,4-6 0 0,-4-4 0 15,1 10-11-15,-1-6-1 0,0 0-1 16,-3-4 0-16,6 4-10 0,-6 3 0 0,3-3 0 16,1-1 0-16,-1 1 8 0,0-3-8 0,-3-1 0 15,-1 1 8-15,1-1-8 0,0-2 8 16,3 3-8-16,-3-7 8 0,3 6-8 0,-3-2 0 0,-1-4 0 16,1 4 0-16,3-1 0 0,-3 1 8 0,0-4-8 0,3 0 0 0,0 4 0 15,-3-4 8-15,0 3-8 0,-4-2 0 0,0-1 0 0,0 0 0 16,0 4 0-16,0-4 0 0,1-3 0 0,-1 1 8 15,0 2-8-15,0-3 0 0,0-6 0 0,0 3 0 16,-3 3 0-16,3 4 0 0,-3 2 0 0,3 0 0 16,0-2 0-16,0-4 0 0,0 0 0 0,-3-3 0 15,3-6 0-15,0 3 0 0,1-3 0 0,-1-1 0 16,0-2 0-16,-3 3 0 0,-1-3 0 0,1 2 0 16,0-8 0-16,-4 8 0 15,0-2 0-15,0 3 0 0,-4 0 0 0,1-1 0 0,0 4 0 0,-4-3 0 0,3 0 0 16,-3 3 0-16,0-3 0 15,0 3 0-15,-3-1 0 0,3-5 0 0,-4 3 0 0,1-7 0 16,0 1 0-16,3 3 0 0,-4-4 0 0,4 1 0 0,0 2 0 0,-3-2 0 16,3-7-10-16,0 3-1 0,-4 4 0 0,4-1 0 15,-3-2 0-15,3 9 0 0,0-7 0 0,-3 1 0 16,-1 5-1-16,1 1-1 0,-1 3 0 0,-3 0 0 16,-3 3 13-16,-1-3-11 0,4 12 11 0,-7-5-10 15,0 2-4-15,-4 0-1 0,-3 4 0 0,4-4 0 16,-1 0 5-16,-3 7 1 15,3-1 0-15,1 1 0 0,-1 0 9 0,-3-1 0 0,4 4 0 0,-4-3-8 16,3 2 8-16,-3 1 0 0,3 0-9 0,1 0 9 16,-4-1-9-16,-1 4 9 0,1-3-12 0,-3 3 12 15,-1 0-8-15,-3-4 8 0,0 7 0 0,0 0 0 16,-4 0-9-16,-7 7 9 0,0-4 0 0,-3 3-9 16,0 0-1-16,-4 4 0 0,4 2 0 0,-4 1 0 15,0-1-50-15,4 1-9 0</inkml:trace>
  <inkml:trace contextRef="#ctx0" brushRef="#br0" timeOffset="7966.84">21925 9339 1250 0,'21'-7'52'0,"8"1"-41"15,2-7-11-15,8 4 0 0,0-3 0 0,7-4 0 16,3 6 0-16,4 1 0 0,3-4-9 0,1 1 9 16,-1-4 0-16,1 1-10 0,6-7 10 0,1 9-8 15,6-3 8-15,1 1-8 0,7 2 8 0,-1-2-8 0,8-7 8 0,-4 6 0 16,0 0 0-16,4 7 0 15,-4-1 0-15,0 1 0 0,0 0 0 0,0-4 0 0,0 0 14 0,-3 1-2 16,-4 3 0-16,0-1 0 16,0 1-3-16,0-1-1 0,0-2 0 0,1 2 0 0,-5-2-8 0,-3 2 0 15,0 1 0-15,-7 3 0 16,-7-4 0-16,-7 1-11 0,0 0 3 0,-7-1 0 0,-4 1-2 0,-3-1 0 16,-11 1 0-16,0 0 0 15,-7 2 10-15,0 1 0 0,-7 3 0 0,0-3 0 0,-3-4 0 16,-4 10 0-16,0 0 0 0,-7 0 0 15,0-9 0-15,-7 9-8 0,0 0 0 0,-1-3 0 16,-2-4-5-16,-4 7-1 0,-1 0 0 0,1 0 0 16,4 0 14-16,-1-3-9 0,4 0 9 0,3 0-8 0,-3-3 8 15,4 3 0-15,-1 3 0 0,0-4 0 16,4 4 0-16,7 0 0 0,0 0 0 0,0 0 0 0,-3-6 8 0,3 6-8 0,0 0 8 16,0 0-8-16,0 0 0 0,3 0 0 0,8 0 0 0,-4 0 0 15,7 0 0-15,0 6 0 0,0-2 0 0,4 2 0 16,3 0 11-16,0 0-3 0,4-6 0 0,0 10 0 15,3-10-8-15,-3 0 12 0,3 6-12 0,0-3 12 16,0 3-4-16,-3-2 0 0,3 2 0 0,-3-3 0 16,0 6-8-16,-4-2 0 0,-4 2 0 0,1 0 8 15,0 1-8-15,-8 2 0 0,4 1-12 0,-7-4 12 0,0 1-9 16,-3 5 9-16,0-2 0 0,-8 3 0 16,-3-1-8-16,-4 1 8 15,-3 3 0-15,-3 0 0 0,-8-4-40 16,0 1-2-16</inkml:trace>
  <inkml:trace contextRef="#ctx0" brushRef="#br0" timeOffset="9350.87">25742 8094 1014 0,'-7'22'43'0,"4"6"-35"16,-4 0 3-16,3 7 0 0,-3-1 0 0,3-3 0 15,-3 10 1-15,0 0 0 0,4-7 0 0,-4 10 0 16,0-6 4-16,3-4 0 0,4-5 1 0,0 2 0 31,0-6-50-31,0-3-11 0,0-3-1 0</inkml:trace>
  <inkml:trace contextRef="#ctx0" brushRef="#br0" timeOffset="9548.34">25799 7783 1760 0,'0'0'39'0,"0"0"8"16,0 0 1-16,0 0 1 0,0 0-39 0,3 3-10 0,4 4 0 0,-3-4 0 0,3 3 8 0,-4 0-8 16,-3-6 12-16,0 10-4 15,0-10-40-15,0 9-9 0,0-9-2 0,0 7 0 16,0-7-124-16,0 0-25 0</inkml:trace>
  <inkml:trace contextRef="#ctx0" brushRef="#br0" timeOffset="9922.34">25986 8144 1270 0,'0'0'28'0,"-4"9"5"0,4 4 2 0,0 3 1 0,0 2-28 0,0 4-8 0,4 0 0 0,-4 6 0 16,3-2 12-16,4-1 2 0,-7 0 0 0,4-3 0 15,-4 3-6-15,3-6-8 0,-3-1 11 0,4-5-11 16,-1-1 0-16,1-2 0 0,-4-4 0 0,3 0 0 15,-3-2 0-15,0-4 13 0,0 0-4 0,0-7-1 16,0-2 1-16,0-1 0 0,4-5 0 0,-1-1 0 16,1-3-24-16,-4 0-5 0,3-2 0 0,-3-5-1 15,4 1-1-15,0 0 0 0,3-6 0 0,0 3 0 16,0 3 13-16,0 3 9 0,3 0-12 0,-3 6 12 16,4-3 9-16,-4 10 9 0,4-4 2 0,-4 4 0 15,0 3-10-15,0 6-2 0,0 0 0 0,0 6 0 16,0 0 16-16,-4 0 2 0,1 4 1 0,3 6 0 15,-3 2 10-15,3 11 3 0,-4 2 0 0,4 0 0 16,-3 7-24-16,3 0-5 0,0 5-1 0,-4-2 0 16,4-3-1-16,-3 3 0 0,3-4 0 0,-3 1 0 15,3-4-9-15,0 1 0 0,0-4 0 0,0-6 8 16,0-3-46-16,3-3-10 0,-3-3-1 0</inkml:trace>
  <inkml:trace contextRef="#ctx0" brushRef="#br0" timeOffset="10194.62">26427 7902 1422 0,'10'-28'40'0,"-6"13"9"0,3 5-39 16,-4 1-10-16,1-1 0 0,3 4 0 0,3 0 52 0,1 3 8 0,0 0 1 0,-1 3 1 16,4 6-34-16,-3 0-6 0,3 4-2 0,-7 2 0 15,4 7 13-15,-1 0 3 0,1 3 0 0,-4 6 0 16,0 0-36-16,0 3 0 0,-3-2 0 0,-1 2 0 15,1 3 13-15,-1-2-4 0,1 5-1 0,-1 1 0 16,1-3-8-16,-1-1-11 0,1-3 3 0,-1-2 0 31,1-1-71-31,-4-3-13 0,7-3-4 0,-7-3 0 0,3-4 0 16,-3 1 0-16,4-7 0 0,-8 1 0 0,4-10-6 16,0 0-2-16,0 0 0 0</inkml:trace>
  <inkml:trace contextRef="#ctx0" brushRef="#br0" timeOffset="10635.47">26451 8323 1270 0,'0'-13'56'0,"0"1"12"0,0-4-54 0,4 6-14 0,-4 1 0 0,7 0 0 16,0-1 34-16,4 1 4 0,3 3 1 0,0-1 0 15,7 1-23-15,0 0-4 0,0 3 0 0,4-4-1 16,3 4-11-16,0-3 0 0,1 0 0 0,-1-1 8 16,-3 4-43-16,3 0-9 0,0 0-1 0,-3 0-1 15,-1 0-31-15,-6 3-7 0,0 0 0 0,-1 0-1 16,-3 0 31-16,-3 0 6 0,0 0 2 0,-1 0 0 15,-3 0 31-15,0 3 7 0,-3 3 8 0,-4-6-13 16,3 6 41-16,-3 1 8 0,-3-1 1 0,3 3 1 16,-4 1 11-16,1-1 3 0,-1 4 0 0,1-4 0 15,-1 4-23-15,4 5-4 0,4-2-1 0,-4 0 0 0,3 0-12 16,4-4-4-16,-3 1 0 0,6-4 0 0,1 0-8 16,0-2 8-16,3 2-8 0,0-9 8 0,3 6 2 0,1-12 0 15,0 6 0-15,-1-3 0 0,-3-3 17 0,4-1 3 0,-4-2 1 16,0 0 0-16,0-4 14 0,-3 1 3 15,0-4 1-15,-1 3 0 0,-6-6-10 0,-1 7-3 0,1-4 0 0,-4 4 0 16,-4-4-17 0,1 3-4-16,-1-2-1 0,-3 5 0 0,0 1-14 15,0 3 0-15,0-1 8 0,-4 4-8 0,1 3 0 0,3 3-8 16,-4 4 8-16,1-1-13 0,2 3 13 0,-2 4-11 16,3-1 11-16,-4 4-10 0,4 0 10 0,0 9 0 15,0-3 0-15,0 6-8 0,0-3 8 0,3 3 0 16,-3-3 8-16,4 7-8 0,-4-4 0 0,7 0 9 0,0 0-9 0,3-2 0 15,4-4 0-15,-3-4-17 0,3 1 1 0,4-6 1 16,-1-1-55-16,4-5-11 0,4-1-3 0</inkml:trace>
  <inkml:trace contextRef="#ctx0" brushRef="#br0" timeOffset="11251.73">27393 8213 1242 0,'4'-3'52'16,"-4"3"-41"-1,0 0 24-15,0 0 5 0,0 0 0 0,10 3 1 16,-6 0-11-16,3 6-2 0,0-2-1 0,-4 2 0 16,5 4 10-16,-5-4 3 0,1 0 0 0,-1 1 0 15,1 2-18-15,-1-2-3 0,4 2-1 0,-3-5 0 0,-1-1-8 0,1 0-2 16,-1 0 0-16,1-2 0 0,-1 2-8 0,1-3 0 0,-1 0 0 16,1-3 0-16,3 0 0 0,-3-3 0 0,6-3-12 0,-3 3 12 15,7-7-20-15,-3 1 3 0,3-4 1 0,0 1 0 16,0 2 4-16,0-9 2 0,4 10 0 0,0-3 0 15,-1-4 10-15,1 6 0 0,-4 1 8 16,4 0-8-16,-4 2 8 0,-4 4-8 0,4 3 8 0,-3 0-8 16,0 0 0-16,-1 3 0 0,1 0 0 0,-4 1 0 15,0 5 0-15,-4-3 0 0,4 7 10 0,1-4-10 16,-5 1 17-16,1-1-2 0,3 0-1 0,-4 1 0 16,4-4-14-16,0 0 0 0,0-2 0 0,4-1-10 31,0 0-20-31,-1-3-4 0,1 0-1 0,3-3 0 0,0 0-21 0,4-4-5 0,3-2-1 15,-4-1 0-15,1-2 27 0,0 3 6 0,-1-7 1 16,-6 6 0-16,3-2 38 0,-7-1 8 0,4 4 2 0,-4-4 0 16,-4 4 32-16,1 3 6 0,-1-4 2 0,-3 4 0 15,0 6-17-15,-7-9-3 0,4 9-1 0,-8-3 0 16,4 3-30-16,0 0-9 0,-4 0 0 0,4 3 0 16,0-3 0-16,-3 6 0 0,3-3 0 0,7-3 0 15,0 0 0-15,-4 6 0 0,4-6 0 0,0 0 0 16,-3 3 18-16,3-3 0 0,-4 13 0 0,4-7 0 15,4 1 6-15,-1-1 2 0,1 3 0 0,3-3 0 16,0 4 3-16,3-4 1 0,1 4 0 0,-1-4 0 16,1 3-12-16,3 1-2 0,-3-1-1 0,3 7 0 15,0-7-15-15,-3 1 0 0,3-1 8 0,0 0-8 16,0 1 0-16,-4 2 0 0,1-2 0 0,-4-1 0 16,4 4 0-16,-4-4-12 0,0 0 3 0,-4 7 0 0,1-6-9 0,-4 2-2 15,0-2 0-15,0-1 0 0,-7 3 8 0,0-2 2 0,-4-4 0 16,1 0 0-16,-1 1 10 0,-3 2 0 0,0-3 0 15,0-3 0 1,3-3-24-16,1 7-8 0,-1-7-3 0</inkml:trace>
  <inkml:trace contextRef="#ctx0" brushRef="#br0" timeOffset="11437.23">28455 8197 1387 0,'11'10'58'0,"-1"-1"-46"16,1 0 20-16,-4 1 5 0,0 6 1 0,0-4 0 15,-3-3-14-15,-1 10-2 0,1-6-1 0,-4 3 0 16,3-1-8-16,1-2-1 0,-4 2-1 0,3-2 0 16,4-1-11-16,-3-2-12 0,-1-4 2 0,4-3 1 15,-7-3-25-15,0 0-5 16,4 0-1-16,-1 0 0 0,1 0 6 0,-1-3 1 0,1-3 0 0</inkml:trace>
  <inkml:trace contextRef="#ctx0" brushRef="#br0" timeOffset="11575.86">28501 8003 1754 0,'0'0'49'0,"0"0"12"15,0 0-49-15,0 0-12 0,7 6 0 0,4-3 0 16,-4 3 0-16,3-2 0 0,-3 2 0 0,-3-3 0 16,3 3 0-16,0-6-12 0,0 3 3 0,0-3 0 15,0-3-55-15,0-3-12 0,0 3-1 0</inkml:trace>
  <inkml:trace contextRef="#ctx0" brushRef="#br0" timeOffset="11955.42">28811 7752 1324 0,'4'0'59'0,"-4"0"12"0,7-3-57 16,0 6-14-16,0-3 0 0,-3 9 0 0,3 7 41 0,-4 0 6 0,-3 3 1 0,0-1 0 16,0 7-24-16,0 4-4 0,4 2 0 0,-4-3-1 15,3 0-11-15,1 4-8 0,-1-4 12 0,4 0-12 16,4 4 0-16,-4-7 0 0,4 3 0 0,-1-3 0 15,1-3 0-15,-1 0 0 0,-3-3 0 0,4 0 0 16,-4-1 0-16,-3-5 0 0,-1-1 8 0,1 1-8 16,-4-4 0-16,0-9 0 0,0 0 0 0,0 0 0 15,-11 4-37-15,0-1-5 0,-3-3-1 0,0-3 0 16,0-1-47-16,4 1-10 0,-1-3-1 0,0 0-1 16,-3-4 10-16,4 1 3 0,-1-1 0 0,0 1 0 15,1 0 59-15,3-1 12 0,3 1 2 0,1-1 1 16,-1 1 68-16,4 3 14 0,0-1 2 0,0 7 1 0,7-6 13 0,0 3 2 15,4-3 1-15,0 3 0 16,-1 0-44-16,4 3-9 0,0 0-1 0,0 3-1 0,8 0-5 0,-1 0-1 16,0-3 0-16,0 3 0 15,4-3-1-15,-4 0-1 0,4-3 0 0,-4 3 0 0,0-3-15 0,4 3-8 16,-4-6 10-16,4-1-10 16,-4 1-15-16,3 0-9 0,-2-4-1 0,-1 4-1 15,0-3-48-15,-3 6-10 0,-1-7-1 0</inkml:trace>
  <inkml:trace contextRef="#ctx0" brushRef="#br0" timeOffset="12177.34">29266 8116 1922 0,'0'0'42'0,"0"0"9"0,0 0 1 0,0 0 3 0,0 3-44 0,0 6-11 0,4 1 0 0,-4-1 0 16,0 7 0-16,4-1 0 0,-4-2 0 0,3 3 0 16,1-1 0-16,3-2 0 0,0 3-14 0,0-4 5 31,0-3-42-31,3 7-8 0,1-3-1 0,0-7-1 0,6 3-43 0,1-5-9 0,-1-4-2 0</inkml:trace>
  <inkml:trace contextRef="#ctx0" brushRef="#br0" timeOffset="12369.82">29591 8040 1501 0,'-14'10'63'15,"0"9"-51"1,-4 3 23-16,-3 6 4 0,0 6 1 0,-4 4 0 0,-3 0-13 0,3 5-3 16,-3 1 0-16,0 3 0 0,0 4 20 0,-1 2 4 15,1 0 1-15,0 0 0 0,3 1-25 0,4 2-4 0,-4 1-2 0,4-4 0 16,0 3-18-1,3-5 0-15,4-4 0 0,0-4 0 16,7 1-110-16,0-3-19 0,3-6-4 0</inkml:trace>
  <inkml:trace contextRef="#ctx0" brushRef="#br0" timeOffset="13028.07">30314 8630 2560 0,'0'0'53'0,"7"6"13"0,0-3-53 0,0-3-13 0,4 10 0 0,-8-4 0 0,-3-6-11 0,0 0-5 16,0 0 0-16,0 0-1 15,-7-6-21-15,-3-4-4 0,3-2-1 0,3-7 0 16,-3-6-4-16,4-10-1 0,-4-2 0 0,7-10 0 16,0-3 59-16,3-7 11 0,4-2 2 0,4-4 1 0,3-3 9 0,7-12 2 15,4-10 0-15,-1 3 0 16,8-6-36-16,0-3 0 0,0 6 0 16,3 1 0-16,-3 2 0 0,-1 3 0 15,-2 4 0-15,-5 6 0 0,-2 12 0 16,-5 10 0-16,-3 6 0 0,-3 13 0 15,-4 6 21-15,-4 3-2 16,1 9-1-16,-8 4 0 0,-3 3-18 0,-3 6 0 0,-8 9-11 16,-3 4 11-16,-4 5-10 0,-6 1 10 0,-1 0-8 0,-3 9 8 0,-1 0-17 0,-3 10 1 0,-3 0 1 0,0 2 0 0,3-2 3 15,4 0 0-15,-4 3 0 0,7-7 0 0,0 0 4 0,4-2 8 0,4-7-13 0,2 3 5 16,1-6 8-16,7-3 0 0,3 0 0 0,1-7 0 16,3-2 0-16,3-4 0 0,4-6 0 0,0 0 0 15,0 0 21-15,4-6 3 0,3-4 1 0,7-5 0 16,4-7-13-16,3-7-4 0,7-5 0 0,0 3 0 15,0-10-8 1,8-6-12-16,-1-3 2 0,4-4 1 0,0-5-8 0,7-1-2 0,-1-3 0 0,1 4 0 16,0 2 19-16,0 1 0 0,-4 3 0 0,1 9 0 15,-5 6 10-15,-2 4 9 0,-1 9 1 0,-3 3 1 16,-4 6-11-16,0 7-2 0,-3 2-8 0,0 4 12 16,-4 6 2-16,0 7 0 0,0-1 0 15,-3 10 0-15,-4 3-6 0,3 0 0 0,-2 12-8 16,2 1 12-16,-3-1-4 0,0 4-8 0,1 3 11 15,-1-1-11-15,0 4 0 0,0 0 0 0,7-6 0 16,0-1 0-16,0 4-20 0,1 0 1 0,2 0 1 0,4 0 0 31,1-4-42-31,-1-5-9 0,4 8-2 0</inkml:trace>
  <inkml:trace contextRef="#ctx0" brushRef="#br0" timeOffset="13773.09">25795 10013 1904 0,'0'0'54'0,"0"0"11"0,0 0-52 16,4 6-13-16,3 0 0 0,0 0 0 0,0-2 0 0,3 2 0 0,1-3-9 0,0 0 9 16,-4-3 0-16,7-3 0 15,0 0 0-15,3-7 0 16,-2 4-35-16,-1-3-4 0,0-1-1 0,0-2 0 16,4-1 8-16,-4-9 0 0,0 4 1 0,3-4 0 0,-2 0 31 0,-5 0 0 0,1 0 0 0,-1 0 0 15,-3-3 0-15,-3 6 0 0,-4-3 11 0,3 3-3 16,-6 0 32-16,-4 1 8 0,0-1 0 0,0 9 1 15,-4-2-1-15,1 5-1 0,2 4 0 0,-6 0 0 32,0 6-21-32,0 7-4 0,-3-1-1 0,-5 4 0 0,5 6-10 0,-4 6-3 0,3 3 0 0,-3 6 0 15,3 1-8-15,-3 9 12 0,3 0-12 0,1-4 12 16,3 14 1-16,-1-10 1 0,8 9 0 0,0-6 0 16,7-3 6-16,4-3 0 0,3-7 1 0,3-3 0 15,5-2-9-15,-1 2-3 0,3-3 0 0,4-6 0 16,4-6-9-16,0 3 0 0,3-10-12 0,0 0 12 15,1-9-36 1,2 0 0-16,1-9 0 0,-4 0 0 0,-3-1-59 16,0-5-11-16,-1-4-2 0</inkml:trace>
  <inkml:trace contextRef="#ctx0" brushRef="#br0" timeOffset="14419.36">26430 9596 1778 0,'7'9'75'15,"0"7"-60"-15,-3-4 17 0,-1 7 4 0,1 0 1 0,-1 0 0 16,-3 9-5-16,4 0 0 0,-1 4-1 0,-3 2 0 16,0 0-3-16,0 1-1 0,0 3 0 0,4-7 0 15,-4 3-27-15,0-5 0 0,3-4-12 0,1 0 12 16,0-3 0-16,-1 3 0 0,4-3 0 0,0-7 12 16,-3 1-12-16,-1-6 0 0,1-1 0 0,-1-3 0 15,-3-6 0-15,0 0 0 0,0 0 0 0,0 0 0 16,0 0 9-16,-3-9 0 0,6-1 0 0,-3-5 0 15,0-1-9-15,4-3 0 0,-1-6 0 0,1-3 0 16,3 3 0-16,0-10-11 0,4 1 3 0,-1 3 0 16,1-1-20-16,-1 4-3 15,4 0-1-15,-3 6 0 0,3 3 32 0,-3 3 0 0,-1 7 0 0,-3 3 0 16,4 3 0-16,-4 3 0 0,0 3 13 0,0 0-4 16,0 6 19-16,0 1 3 0,-3 2 1 0,-1-2 0 15,4 8-23-15,-3 4-9 0,-1-3 8 16,1 0-8-16,3 0 0 0,0-4-14 0,0-2 2 0,0 3 0 15,4-1-42-15,-1-5-8 16,4-1-2-16,0 1 0 0,1 2-48 0,-1-3-9 0,0 1-3 16,0-4 0-16,0 4 77 0,0-1 15 0,0 0 4 0,0-9 0 15,-3 7 41-15,3-4 9 0,-3-3 2 0,3 0 0 16,0 0 9-16,0 0 3 0,0-10 0 0,4 7 0 16,-1-6-22-16,1-1-4 0,3 1-1 0,-3 0 0 15,-1-7-21-15,5 0-5 0,-5-3-1 0,4-6 0 16,-3 7-9-16,3-11-1 0,-3 1-1 15,0 0 0-15,-1 3 5 0,-3-3 2 0,0 3 0 0,0-1 0 0,-3 1 52 16,0-3 10-16,-1 0 3 0,-3 9 0 0,-3 0 33 0,-4 7 8 16,0-1 0-16,-4 7 1 15,-3 0-21-15,0 6-4 0,0-3 0 0,-3 6-1 0,-1 3-39 16,-7 3-8-16,1 4-2 0,-1 6 0 0,0-1-10 16,-3 1 0-16,4 13 0 0,-5-4 0 0,1 3 14 0,0 1 4 15,0-1 1-15,3 3 0 0,4-2-19 0,0-4 0 0,3 0 0 16,4 0 0-16,0-6 11 0,4 3-2 0,3-9 0 0,0 3 0 15,3 0-9-15,1-4 0 0,3-2 0 0,0 0 0 16,0-7 0-16,4 0-16 0,3-6 4 0,-4 0 1 31,4-6-42-31,1 3-9 0,-1-4-2 0,0-2 0 0,3-7-28 16,-2 1-7-16,2-4-1 0</inkml:trace>
  <inkml:trace contextRef="#ctx0" brushRef="#br0" timeOffset="15224.36">27559 9583 1234 0,'0'0'25'0,"0"0"7"16,0 0-32-16,11 3 0 0,-4 4 0 0,0-1 0 16,-4 0 28-16,4 3-2 0,-3 4 0 0,-1 3 0 0,1-4-11 0,-1 4-3 0,1 3 0 15,-1 9 0-15,-3-3-2 0,4 0-1 0,-4 3 0 0,0 1 0 16,4 2 7-16,-4-3 0 0,0 0 1 0,0 1 0 31,0-4-5-31,0 0-2 0,0 0 0 0,0-6 0 0,0-1 10 0,-4-5 3 0,4-4 0 0,0 1 0 16,0-10 42-16,0 0 9 0,0 0 2 0,0 0 0 15,0 0-9-15,0-3-2 0,-4-4 0 0,1-11 0 16,3 5-45-16,0-6-10 0,3-3-2 0,-3-3 0 16,4-3-8-16,0-3 0 0,3-4 9 0,0 1-9 15,0-1 0-15,3 7-8 0,4-7 0 0,-3 4 0 16,3 0-25-16,0 2-5 16,0 8-1-16,4-5 0 0,0 8 11 0,-1-4 3 0,4 12 0 0,-3-2 0 15,0 2 1-15,-1-5 1 0,4 8 0 0,-3-2 0 16,3 3-109-16,-3-1-23 0</inkml:trace>
  <inkml:trace contextRef="#ctx0" brushRef="#br0" timeOffset="15602.88">28219 9498 1637 0,'0'0'34'0,"0"0"8"0,0 0-34 0,-4 7-8 0,1 2 0 0,-1 4 0 16,-3-4 20-16,-4 0 3 0,-3 7 0 0,0-3 0 15,-3 2-3-15,-1 4-1 0,0 3 0 0,1-3 0 16,-1 0-3-16,0 0 0 0,4-1 0 0,0-2 0 16,4 0-5-16,-1-4-2 0,4 1 0 0,3-4 0 15,-3 1 0-15,7-4 0 0,0-6 0 0,0 0 0 0,0 0-9 16,7 0-9-16,4 0 9 0,0-6-13 0,3-4 13 0,3 1 8 0,1-4 0 0,0 1-8 16,-1-4 0-16,1-6 0 0,0 10-12 0,3-4 3 15,0 3 9-15,-3 1 11 0,-1 2-3 0,1 4 0 16,-1 0-8-16,-2 6 8 0,2 3-8 0,-3 3 8 15,-3 4-8-15,3-1 0 0,-3 0 0 0,-4 10 0 16,3 0 0-16,-3 3 0 0,-3 3 0 0,-1 3 0 16,1 1 8-16,-1-1 0 0,1 0 0 0,-4 3 0 15,0 1 4-15,-4 2 0 0,1-2 0 0,-4 2 0 16,-4 1-12-16,-3 2 0 0,0-2 0 0,-4-1 0 16,-3-6 28-16,-3-3 3 0,2 1 1 0,-2-8 0 15,2 1-32-15,1-3 0 0,-3-4 0 0,2-5 0 16,1-4-29-16,4 3-12 0,3-12-3 15</inkml:trace>
  <inkml:trace contextRef="#ctx0" brushRef="#br0" timeOffset="15810.33">28564 9486 2004 0,'0'0'56'0,"7"0"14"16,4 3-56-16,0 3-14 0,6 4 0 0,1 5 0 15,-4 1 20-15,4 0 2 0,-1 6 0 0,1 0 0 16,0-4-10-16,-4 8-3 0,0-5 0 0,3-2 0 16,1 6-9-16,0-3 0 0,-4-3 0 0,3-3 0 0,-2-4-12 0,-1 1-8 0,0-4-2 0,-4 1 0 31,1-1-16-31,0-3-3 0,-4-2-1 0,0-4 0 16,0 0-2-16,-7 0 0 0,0 0 0 0</inkml:trace>
  <inkml:trace contextRef="#ctx0" brushRef="#br0" timeOffset="16023.76">28914 9439 1743 0,'0'16'49'0,"-4"-4"11"0,-3 7-48 0,0 0-12 0,4 3 0 16,-8 6 0-16,4 6 37 0,0 4 5 0,0 3 1 0,-4 3 0 16,1 3 0-16,-1 0 0 0,0 6 0 0,1 0 0 15,-4 7-3-15,3-1-1 0,-3-5 0 0,3 12 0 16,1-7-23-16,3 4-4 0,0 0 0 0,0-4-1 15,0-2-11-15,0-4-11 0,3-6 3 0,-3-3 0 16,3 0-18-16,-3-10-3 0,0 1-1 0,0-4 0 16,4-3-114-16,-1-6-24 0,1-3-4 0</inkml:trace>
  <inkml:trace contextRef="#ctx0" brushRef="#br0" timeOffset="17371.04">30194 10521 1653 0,'7'-7'69'16,"-3"-2"-55"-1,-1-4-5-15,1-2-1 0,-1-1 0 0,1-6 0 0,-1 0 4 0,-3-3 0 16,0-6 0-16,4-4 0 16,-4 4 15-16,4-10 3 0,3 3 1 0,-4-5 0 15,1-4-2-15,-1-4 0 0,1 4 0 0,-1-6 0 16,4-3-6-16,0-4-2 0,0-3 0 0,0 4 0 0,-3-1-21 15,3 7 9-15,-3-7-9 0,-1 13 0 0,1 3 10 16,-4 7-10-16,3-1 8 0,-3 10-8 0,4 3 13 16,-4 3-2-16,0 3-1 0,0 7 0 15,0-4 0-15,-4 10 0 0,4-1 0 0,-3 1 0 0,3 0-10 0,0 6 0 0,0 0 0 0,-7 3 0 16,-4 3 0-16,0 0 0 0,-3 4-14 0,0-1 5 16,0 1 9-16,0 8 0 0,0-2 10 0,-4 0-10 15,4 6 0-15,-7-3-13 0,3 3 1 0,1-1 0 16,-1 5 12-16,-3-4 0 0,3 3 0 0,1 0 0 15,-1-7 0-15,4 1 0 0,0 0 0 0,0-3 0 16,3-1 0-16,0-2 0 0,8 0 0 0,-4-4 0 16,3-3 0-16,4-6 0 0,0 0 0 0,0 0 0 15,0 0 0-15,0 0 0 0,0 0 0 0,0-6 0 16,7-3 0-16,0-4 0 0,0-3 8 0,4-6-8 16,3-3 0-16,4 3 0 0,-1-9 0 0,1-3-9 15,3-4 9-15,0 0 0 0,4-3 0 0,0 1 0 16,-4-4 8-16,4 9 4 0,-1-2 1 0,-2 2 0 15,2 1-13-15,-3-1 0 0,1 1 0 0,-1 2 0 0,-4 14 0 0,5 2 0 16,-5 0 0-16,-3 7-10 16,0-1 18-16,1 4 4 0,-5-3 1 0,1 6 0 0,-1-1 4 0,1 4 1 15,-1 4 0-15,-3-1 0 0,4 3-6 16,0-3 0-16,-1 3-1 0,4 4 0 0,-3-1-11 16,3 4 10-16,0-1-10 0,4 4 10 0,3 3-10 15,0 3 0-15,4 0 0 0,0 3 0 0,3 3 0 0,3 6 0 16,1 1 0-16,4-1 0 0,-1-2 0 0,4 5 0 0,-4 1-12 15,4-3 12 1,-1-1-36-16,5 1 0 0,-4-7 0 0</inkml:trace>
  <inkml:trace contextRef="#ctx0" brushRef="#br0" timeOffset="35375.68">25933 11609 2086 0,'-14'-13'44'0,"14"13"8"16,0 0-41-16,0 0-11 0,0 0 0 0,7 3 0 0,3-3 0 0,1 10 0 15,-1-1-12-15,-3 0 12 0,1 17 0 0,-1-5 0 16,0 11 0-16,-4 2 0 0,4 7-14 0,-3 3 5 16,-4 0 1-16,0 6 0 0,0 0-11 0,0 4-1 15,3-4-1-15,-3 3 0 16,4-3-9-16,-4 3-2 0,3-2 0 0,4-4 0 15,-3-10-13-15,6-2-3 0,-2-10-1 0,2-6 0 16,1-4-43-16,-1 1-8 0,4-7-1 0</inkml:trace>
  <inkml:trace contextRef="#ctx0" brushRef="#br0" timeOffset="35724.58">26314 12032 2149 0,'0'0'47'0,"0"12"9"0,3 1 3 0,1 9 2 0,-1 0-49 0,4 3-12 0,4 3 0 0,-4 0 0 16,0-2 8-16,4-5-8 0,-1 1 11 0,-3-3-11 15,4 0-12-15,3-6-10 0,-3-1-2 0,-1 1 0 16,4-10-44-16,0-3-10 0,0-3-2 0,-3-4 0 16,3-2-9-16,0 0-3 0,-3-4 0 0,3-3 0 15,-7-2 68-15,4-1 12 0,-4 3 4 0,0-6 0 16,-4 0 36-16,-3 0 8 0,0-3 2 0,0 0 0 15,0 0 13-15,-3 0 2 0,-1 3 1 0,1 0 0 16,-1-3-18-16,1 9-4 0,-1 4-1 0,1-4 0 16,-5 7-14-16,1-1-2 0,0 1-1 0,7 9 0 15,-10 0 10-15,3 0 3 0,-4 3 0 0,1 3 0 16,-5 4-27-16,1-1 0 0,-3 4 0 0,-1 2 0 16,-3 1 14-16,3 3-2 0,-3 9-1 0,7-3 0 15,-4-3-11-15,4 3 10 0,4-3-10 0,3 0 10 16,0 0-90-16,-1-3-17 0,5-4-4 0</inkml:trace>
  <inkml:trace contextRef="#ctx0" brushRef="#br0" timeOffset="36076.55">26744 11957 1983 0,'11'18'84'16,"-4"1"-68"-16,3 0 11 0,-3 3 1 0,4 0 1 0,-4 3 0 15,0-6-17-15,0 0-3 0,0 0-1 0,-3-4 0 16,3 1-8-16,0-4 0 0,3-2 9 0,-3-4-9 16,4 0-28-16,-4-2-9 0,4-4-3 15,3-4 0-15,0-2 9 0,-4 3 2 0,5-6 0 0,-1-1 0 16,0-6 7-16,0 1 2 0,0-10 0 0,0 6 0 16,-3-3-5-16,-1-3-1 0,1-6 0 0,-4 9 0 15,0 0 26-15,0 3-10 0,0 0 10 0,-3 0 0 16,-1-6 0-16,1 6 11 0,-1 7 0 0,-3-7 0 15,0 6-1-15,0 1 0 0,0-1 0 0,-3 4 0 16,-1-1 34-16,4 10 6 0,-3-6 2 0,3 6 0 16,-11 0-6-16,4 3-1 0,-4 0 0 0,1 4 0 15,-4 2-29-15,0 4-5 0,-4 2-2 0,4 1 0 16,-4 0 12-16,4 6 3 0,0-3 0 0,3-1 0 16,-3 1-24-16,7-3 0 0,-3-1 0 0,6 1 0 15,1-3-100-15,3 6-20 0,3-7-5 0</inkml:trace>
  <inkml:trace contextRef="#ctx0" brushRef="#br0" timeOffset="36458.53">27344 11838 1918 0,'10'0'54'0,"1"3"13"0,0 0-54 0,3 0-13 0,-4-3 0 0,4 3 0 15,0 6 18-15,-3 1 1 0,3-1 0 0,-3 1 0 16,-1 5-11-16,1-2-8 0,-4-1 12 0,4 1-12 15,-1 0 0-15,4-1 0 0,-3-3 0 0,3-2-9 32,-3-4-17-32,3 3-3 0,3-3-1 0,-3-6 0 0,1-3-5 0,2 3-1 0,1-7 0 0,-1 1 0 15,-2-4 10-15,2 4 2 0,-3-4 0 0,0 1 0 16,1-7 0-16,-1 0 0 0,0 7 0 0,0-7 0 16,-4 0 8-16,5 3 3 0,-5-2 0 0,1 2 0 15,-4 0 13-15,0-3 0 0,-4 10 0 0,1-3-9 16,-4-1 31-16,0 0 6 0,0 4 2 0,0 3 0 15,-4-4 38-15,1 4 8 0,3 6 2 0,-7-3 0 16,-4 0-30-16,1 3-7 0,-1 0-1 0,-3 3 0 16,0 6-12-16,-4-2-4 0,4 2 0 0,-7 0 0 15,0 4 6-15,-4 3 1 0,0-1 0 0,-3-2 0 16,0 9-10-16,-4-7-1 0,4 1-1 0,-4 3 0 16,7 0-30-16,-3-4-5 0,4 4-2 0,2 0 0 15,1 6-147-15,0-6-30 0</inkml:trace>
  <inkml:trace contextRef="#ctx0" brushRef="#br0" timeOffset="36891.87">25718 12747 1792 0,'-29'6'40'0,"-2"3"8"0,-5 4 1 0,8-4 1 0,3 1-40 0,8 2-10 0,3-2 0 0,3-7 0 16,0 3-44-16,11-6-10 0,0 0-2 0,11 0-1 16,3 0-30-16,7-9-5 0,7-4-2 0,8-6 0 15,3 7 113-15,6-4 22 0,5-3 5 0,6 1 1 0,11-7 31 0,0-1 6 16,7 4 2-16,4-3 0 15,3 0-10-15,0 0-3 0,8-3 0 0,-1 0 0 16,3 9-12-16,5-3-2 0,-1 0-1 16,4 0 0-16,3 0-31 0,0 3-7 0,1 1 0 15,-1-1-1-15,-3 0-19 0,-1 3 10 0,-2-3-10 16,-5 4 8-16,-2-4-8 0,-8 6 8 16,0-2-8-16,-3 2 8 0,-8 1-8 0,-3-4 0 15,-7 7 0-15,4-4 0 0,-11 0 0 0,-1 1 0 16,-2-1 0-16,-8-2 0 0,-3 5 8 0,-7 1-8 0,-1 0 0 0,-9-1 8 15,-1 4-8-15,-7 3-17 0,0 0 4 0,-10-1 1 16,-4 4-35-16,0 0-6 0,-11-3-2 0,-3 3 0 16,-11 0-17-16,0 0-3 0,-3 0-1 0</inkml:trace>
  <inkml:trace contextRef="#ctx0" brushRef="#br0" timeOffset="37310.76">26063 13079 1947 0,'-17'6'43'0,"2"7"9"0,-2 6 1 0,3 0 2 0,0-4-44 0,7-5-11 0,0 5 0 0,3-5 0 15,4-4-32-15,0 3-8 0,0-9-1 0,4 4-1 16,6-1-26-16,1-3-6 0,6-7-1 0,4 4 0 15,8-3 59-15,2-6 16 0,12 2 0 0,3 1-8 16,7-1 52-16,7-5 10 0,3-4 2 0,8 0 1 16,3 0-13-16,7 0-2 0,3 1-1 0,1-1 0 15,7 0 34-15,0 0 6 0,3 0 2 0,0 0 0 16,4-2-102-16,0-5-20 0,-1 8-4 0,-2-4-1 16,-5 0 44-16,-2 0 11 0,-5 0 1 0,-3 3 0 15,-7 0 7-15,-3 0 1 0,-4 1 1 0,-7-1 0 16,0 0 5-16,-4 3 1 0,-3-3 0 0,-3 1 0 15,-8 2-17-15,0 3-10 0,-3 1 12 0,-7-1-12 16,0 1 0-16,-8-1 0 0,1 4 0 0,-4-1 0 0,-7 1-11 16,1 3-2-16,-5-4-1 0,-3 7 0 15,0-3-22-15,-7 3-4 0,0 3 0 0,0 0-1 16,-10-3-23-16,-1 0-4 0,-3 3 0 16</inkml:trace>
  <inkml:trace contextRef="#ctx0" brushRef="#br0" timeOffset="37825.43">28885 12129 2134 0,'4'-25'47'0,"-4"13"9"0,4 2 3 0,-4-2 1 0,3-4-48 0,4-3-12 0,0-3 0 0,0-6 0 15,-3 0 11-15,-1-7-1 0,1-2 0 0,-8-4 0 16,1-6-10-16,-4 0 0 0,-4 0-12 0,1-3 12 15,-1-4-19-15,0 4 4 0,-3 3 1 0,0-3 0 16,-7 0 14-16,-4 3-12 0,-3 3 12 0,0-3-12 16,-7 3 12-16,-4-3 0 0,0 0 9 0,-7 0-9 15,-3 9 8-15,-4-3-8 0,-7 4 0 0,0-1 9 16,-4 7-1-16,-3 3-8 0,0-1 12 16,-7 4-4-16,0 6-8 0,0-3 10 0,0 7-10 15,-4 2 10-15,-3 1-10 0,-3-1-11 0,-1 7 3 0,0-4 0 16,4 7 8-16,0 3 0 0,0 0-9 0,0 3 9 15,7-3 0-15,-4 10 0 0,7-4-9 0,1 4 9 16,-1 2 0-16,4 4 0 0,0-1 0 0,4 7 0 16,-4 0 0-16,3 7 8 0,1-1-8 0,-1 3 12 0,1 4-12 15,-1-1 8-15,1 7-8 0,3 6 0 0,-4 6 0 0,1 4 0 16,3 5 0-16,3 7 0 0,-3 7 0 0,7-1 0 0,0 6-8 0,1 4 8 16,6 9 0-16,7 3-8 0,0 4 8 0,4 2 0 15,7 4-11-15,-1-1 11 0,8-5-10 0,4-7 10 16,6-10-11-16,7-2 11 0,4-10-12 0,7-3 12 15,11-13 0-15,7 1 0 0,7-16 0 0,3 6 0 16,11-13 22-16,3 1-2 0,8-7 0 0,-1 0 0 16,4-6-11-16,3-3-9 0,1 0 12 0,3-7-12 15,0-2 0-15,4-4-16 0,-1-6 2 0,4 0 0 16,0 0-5-16,4 0-1 0,0 0 0 0,-1-3 0 16,4-4-32-16,-3 1-8 15,0-3 0-15</inkml:trace>
  <inkml:trace contextRef="#ctx0" brushRef="#br0" timeOffset="38890.08">21713 8990 262 0,'0'0'0'0</inkml:trace>
  <inkml:trace contextRef="#ctx0" brushRef="#br0" timeOffset="40375.85">21742 8890 939 0,'0'-22'41'0,"0"16"10"0,-4 0-41 0,-3 3-10 0,4-4 0 0,-4 1 0 16,-1 0 44-16,5-1 6 0,-4 4 2 0,0-3 0 15,0-3-32-15,0 2-7 0,-4 7-1 0,4-3 0 16,-3-3-12-16,2 3 0 0,1-3 0 0,-3-4 0 0,3 1 0 16,0 6 0-16,3-7 0 0,-3 4 0 15,4-3 0-15,-1 2 0 0,1-2 0 0,-1 3 0 0,0-4 0 0,-3 1 16 16,4-1-4-16,-4 4 0 16,0-6 22-16,-4 8 4 0,4-2 1 0,-7-3 0 0,0 9-15 0,-4-3-4 15,4 3 0-15,-7-7 0 16,3 7-12-16,-3 0-8 0,0-3 10 0,-4 3-10 0,4 0 8 0,0 0-8 15,0 0 0-15,3 0 0 16,1 0 11-16,2 3-11 0,1-3 12 0,4 0-12 0,-4 0 0 0,3-3 0 16,0 3 0-16,-3-6 0 15,4 6 0-15,-4 0 0 0,0-6 0 0,-1-1 0 0,1 4 9 16,-3 0 2-16,-1 0 0 0,0-3 0 0,1 6-3 0,-4-3 0 16,-1 3 0-16,-6 0 0 0,4 3-8 0,-8-3 0 0,0 6 9 0,0-3-9 15,-3 3 0-15,0 1 8 16,3-4-8-16,-7 0 0 0,7 6 0 0,1-2 0 0,6-4 0 0,-3 3 0 15,3-3 0-15,4-3 0 0,0 0 0 0,3 0 0 16,4 0 0-16,0 0 8 0,0-3-8 0,0-3 0 16,3 6 11-16,0 0-3 0,1-3 0 15,3 3 0-15,-4 0 4 0,1 0 0 0,-1-7 0 0,-7 7 0 16,4 0-12-16,-3 0 12 0,3 0-12 0,-8 7 12 16,1-4-12-16,0 3 12 0,-4-3-12 0,1 7 12 15,-1-4-12-15,0 3 0 0,-3 4 0 0,3-4 0 16,1 1 0-16,3-1 0 0,-1 0 0 0,1 1-11 15,4-1 11-15,-5 1 0 0,8-1 0 0,-3 0 0 16,3 1 0-16,-4-7 0 0,4 13 0 0,0-7 0 16,-4 0 0-16,0 4 0 0,4 0 8 0,-3 2-8 0,-5-2 0 0,5 2 0 15,-4 4 0-15,-1 0 0 16,-2 0 0-16,-1 0 0 0,0-1 0 0,1 1 0 16,3-3 0-16,-4 3 0 0,4-4 0 0,0 1 8 15,3 0-8-15,0 0 0 0,1-4 0 0,-1 4 0 16,4-4 0-16,0 1 0 0,0 2 0 0,3-2 0 15,0 0 0-15,1-1 0 0,-1 4 0 0,4-1 0 16,0-2 0-16,-3 3 0 0,6-4 0 0,-6 7 0 16,2-3 0-16,5-1 0 0,-4 1 0 0,0 3 0 15,0 0 0-15,3 0 0 0,-3-1 0 0,0 1 0 16,4-3 0-16,-1 0 0 0,1-4 0 0,3 1 0 0,0-1 0 0,0 1 0 16,0-4 0-16,3 7 0 0,1-4 0 15,-4-2 8-15,3 5 0 0,1 1 0 0,-1 0-8 0,1-1 0 0,-1 4 0 0,1-3 0 16,-1 3 0-16,1 3 0 15,3 0 12-15,-4 0-4 0,1 0-8 0,3-4 8 16,-3 11-8-16,3-8 8 0,0 5 8 0,0-1 3 0,0 0 0 0,3-6 0 16,1 6-19-16,-1-7 0 0,1 8 0 0,0-5 0 15,3 1 0-15,0 0 0 0,0 0 0 0,0 0 0 16,4-3 0-16,-1-3 13 0,-3 3-1 0,4-10 0 16,0 10 0-16,-1-4 0 0,5-2 0 0,-8 3 0 15,3-4-12-15,1 4 8 0,3-4-8 0,-3-2 0 16,-1 2 12-16,1-2-4 0,0 9-8 0,-4-10 12 15,3 7-12-15,1-4 9 0,0 1-9 0,3-1 8 16,-3 1-8-16,3-4 12 0,-4 4-12 0,4-4 12 16,1 10 7-16,-5-10 1 0,1 1 1 0,3-4 0 15,-3 0-21-15,3 1 8 0,-3-1-8 0,3 0 0 0,0 0 11 16,0 4-3-16,0-4 0 0,0 0 0 16,-3 1 0-16,3-1-8 0,-3 0 12 0,-1 1-4 0,8-4 1 0,-4 3 0 15,4-3 0-15,-4 3 0 16,4-3-9-16,0 4 12 0,-4-4-12 0,3-3 12 0,1 6-12 0,0-3 12 15,3-3-12-15,-3 0 12 16,3-3 13-16,4 3 3 0,-4-6 1 0,4 6 0 0,-8 0-29 0,5 0-12 16,-1-3 1-16,4-4 0 15,-4 4 11-15,-4-3 8 0,5 3-8 0,-1-3 11 16,0 6-11-16,-3-10 10 0,0 10-10 0,-1-6 10 16,-3-3-10-16,4-1 8 0,0 4-8 0,-1-4 8 0,1 1 0 0,-4 0-8 15,1-4 12-15,-1-3-4 0,0 7-8 0,4 0 0 16,-1-4 0-16,1 1 0 0,0-1 0 15,-1 0 0-15,-3 1 0 0,4-1 0 0,-4-2 0 0,4-1 0 0,-4 3 0 0,0-2 0 16,1 2 0-16,-1-2 8 0,0-1-8 0,0 0 0 16,0-3 0-16,0 1 8 15,1-1-8-15,-1 0 0 0,-7 3 0 0,3-3 0 0,1-6 0 0,3 0 0 16,-7 0 8-16,4 0-8 0,0 9 0 0,-4-9 8 16,0 3-8-16,-4-3 0 0,1-3 9 0,0 9-9 15,-1-6 0-15,-3 0 9 16,0-3-9-16,0 6 0 0,0-6 9 0,0 3-9 0,-3-4 0 0,0 4 9 15,-1 0-9-15,1 0 0 0,-1 0 9 0,1-3-9 16,-4-3 8-16,0 2-8 0,3-2 10 0,1 3-10 16,-4-4 9-16,-4 1-9 0,4 0 8 0,-3-1-8 15,-1 1 0-15,1 0 8 0,-1 2-8 0,-3 4 0 16,0 0 0-16,3 3 0 0,-3 3 0 0,0-6 0 0,-3 3 0 16,-1-3-12-16,-3 3 0 0,3 4 1 15,-3-1 19-15,0 0 3 0,4 3 1 0,-4-3 0 0,-1 4-12 0,5-1-16 16,-4 0 4-16,0 1 1 15,0-4 11-15,-1 6 14 0,5-5-3 0,-1 2-1 0,1 0-10 0,3 1 0 16,0-1 0-16,-4 0 0 16,0 1-9-16,4-4 9 0,-3 9 0 0,3-2 0 0,0-1 0 15,-4 1-8-15,0 5 8 0,1 1 0 16,-4 0-10-16,3 3 2 0,-3 0 0 0,-4-1 0 16,-3 1-1-16,0 6 0 0,-4 1 0 0,-3-1 0 15,0 3 0-15,3 3 0 0,-3 1 0 0,0-1 0 0,0 1 9 0,-1 2-12 16,5 1 12-16,-1-4-12 15,0 7-16-15,4-4-3 0,0 1-1 0,3-1 0 16,4 4-36-16,-3 0-7 0,6-1-1 0</inkml:trace>
  <inkml:trace contextRef="#ctx0" brushRef="#br0" timeOffset="44222.66">13077 5121 1792 0,'-7'16'51'0,"0"3"10"16,4 3-49-16,3 12-12 0,-4 1 0 0,1 9 0 16,-1 3 17-16,-3 6 1 0,0 3 0 0,0 10 0 15,0-6-18-15,-4 9-11 0,1-6 2 0,-4 5 0 0,0 1 9 0,0-6 0 0,-1-3 0 16,1-1 0-16,4-2 8 0,-4-1-8 0,3-6 8 0,0-6-8 16,4-3 0-16,4-10-13 15,-1-2 1-15,4-4 1 16,4-7-181-16,-1-5-36 0</inkml:trace>
  <inkml:trace contextRef="#ctx0" brushRef="#br0" timeOffset="44546.33">13088 5814 1850 0,'0'0'40'0,"-3"10"9"0,-1-1 2 0,0 13 1 0,4-3-41 0,0 3-11 0,4 3 0 0,-4 3 0 16,4 0 0-16,-4-3 0 0,3 0 0 0,1-6 0 15,-1 9 0-15,4-9 0 0,4-6 0 0,-4-1 0 0,7-8-8 16,-3-1 8-16,3 0-10 0,3-6 10 16,1-4-12-16,3-5 12 0,0-10-13 0,4 3 5 15,-4-6 8-15,0-3 0 0,4 0 0 0,-4-7 0 16,0 7 0-16,0-7-13 0,-3 4 5 0,-4 0 8 16,4 2-19-16,-4 4 4 0,-3 0 1 0,-1 3 0 15,1-3-2-15,-8 3 0 0,1 3 0 0,-4-2 0 16,-4 8 3-16,-3-3 0 0,-3 7 0 0,-1-1 0 15,-3 7 13-15,0 3 0 0,-7 3 0 0,3 4 0 16,-7 5 10-16,1 1 5 0,2-1 1 0,-2 7 0 16,3 0 4-16,-4 0 0 0,4 6 1 0,3-3 0 15,0 0-13-15,4-3-8 0,4-1 8 0,3 1-8 16,3 0-20-16,4-3-8 0,4-4-1 0</inkml:trace>
  <inkml:trace contextRef="#ctx0" brushRef="#br0" timeOffset="44934.29">13914 5661 1717 0,'0'0'37'0,"0"0"8"0,3 9 2 0,1 0 2 0,-1 10-39 16,-3-3-10-16,4 6 0 0,-4 3 0 0,-4 0 0 0,1 0 0 0,-4-3 0 0,3 6 0 15,1-6 10-15,-1 0 0 0,0-6 0 0,1 3 0 16,6-4-10-16,1-2 0 0,0-1 0 0,3-5 8 16,3-4-8-16,1-3-14 0,3 0 3 0,0-6 1 15,7-7-6-15,0-3-2 0,4-2 0 0,-4-4 0 16,4 0-17-16,0-3-3 0,-1-10-1 0,-3 13 0 16,-3-6 18-16,0 3 3 0,-1-3 1 0,-3 3 0 15,-7-1 17-15,4-2 9 0,-7 0-1 0,-1 3 0 16,-3 0 13-16,-7 3 3 0,0 3 0 0,-4 3 0 15,1 4 5-15,-4-1 2 0,0 7 0 0,-4 0 0 16,-3 9 0-16,-4 0 0 0,-3 6 0 0,0 4 0 16,-1 3-19-16,1 2-3 0,-4 4-1 0,4-3 0 15,0 3-8-15,3 0 10 0,1 0-10 0,2-3 10 16,5 3-10-16,3 3 0 0,3-3 0 0,4 0 0 16,7-7-133-16,0-2-23 0,4 3-4 0</inkml:trace>
  <inkml:trace contextRef="#ctx0" brushRef="#br0" timeOffset="45340.22">14457 5526 1466 0,'7'3'62'0,"0"0"-50"16,0 0 14-16,0 7 2 0,0-4 1 0,-3 3 0 15,-4 4-7-15,0-4-2 0,0 4 0 0,-4-1 0 16,1 4 5-16,-4-3 1 0,3 2 0 0,0 1 0 15,-3-4-11-15,4 7-3 0,-1 3 0 0,4-3 0 16,0-3-4-16,0-1-8 0,4-2 11 0,-1-1-11 16,4-2 0-16,1-1 0 0,2-2 0 0,4-7 0 15,0-7 0-15,0 7-11 0,8-9 11 0,2-1-13 16,-3-5-9-16,4-1-2 0,3 0 0 0,-6-2 0 16,2-4-13-16,1 0-3 0,0 3-1 15,-8-6 0-15,1 3 25 0,0 0 4 0,-4-3 2 0,0-3 0 16,-4 9 21-16,1-3 4 0,-4 0 1 0,0 3 0 15,-3 0 4-15,-4 0 2 0,3 1 0 0,-3 2 0 16,-3 3-7-16,-1-2-2 0,1 5 0 0,-5 1 0 16,-2 3 13-16,-1 3 2 0,1 6 1 0,-4 0 0 15,0 3 3-15,-4 0 0 0,0 4 0 0,1 2 0 16,-8 4-11-16,4 3-1 0,-4 0-1 0,0 6 0 0,1-3-11 16,-1 0-8-16,0 0 9 0,4-1-9 0,0 1 0 15,0-3-13-15,3 3 1 0,0-6 0 16,8 0-109-16,-1-7-22 0,4-3-4 0</inkml:trace>
  <inkml:trace contextRef="#ctx0" brushRef="#br0" timeOffset="46167.64">12248 6385 1071 0,'-28'-3'22'0,"21"3"6"16,7 0-28-16,0 0 0 0,-3 3 0 0,3-3 0 0,0 0 20 0,3 3 0 0,8 3-1 0,-1 1 0 15,8-4-19-15,0 0 10 0,3 0-10 16,3 3 8-16,5-3 2 0,6 4 0 0,4-1 0 0,3 0 0 15,4 4-10-15,3-1 8 0,4 0-8 0,0 4 8 16,4 0-8-16,3 2 0 0,3 1-12 0,1 6 12 16,3 0 0-16,0-3 15 0,0 6-1 0,7-3 0 15,-4 3 14-15,1 0 4 0,7-6 0 0,3-1 0 16,0-2-12-16,7-10-3 0,0-3 0 0,0-3 0 16,1 0 1-16,2-3 0 0,1-9 0 0,0 2 0 15,3-8-18-15,-7-4 0 0,4-7 0 0,0-2 0 16,-4-13 8-16,-7 0-8 0,4-9 0 0,-1 3 0 15,-6-7 0-15,3 1 0 0,0-4 0 0,-3 1 0 16,-4-4 15-16,0-6-4 0,0 6-1 0,-7-9 0 16,0 3 22-16,-3-6 4 0,-4-3 0 0,0-4 1 15,-8-3-1-15,-2-9-1 0,-1 7 0 0,-10-4 0 16,-11-10-12-16,-10 10-3 0,-8-3 0 0,-10 0 0 16,-10 6-9-16,-8 1-3 0,-6 2 0 0,-12 7 0 15,-3 6-8-15,-10-1 0 0,-4 11 0 0,-7-1 0 16,-7 10 0-16,-7 3 0 0,-4-1 0 0,-3 7 0 15,-3 4 0-15,-1 5-12 0,-3 1 2 0,0 2 1 16,-4 7 9-16,0 3 0 0,-3 4 0 0,-4-1 0 16,0 12 0-16,1 7 0 0,-1-6 0 0,-7 12 0 15,0 1 0-15,0 12 0 0,-3-1 0 0,0 17 0 16,3-4 0-16,-4 7 0 0,-2 6 0 0,2 3 0 16,1 6 0-16,-1 3 0 0,1 7-8 0,3 3 8 15,4 3 8-15,3 9 6 0,4-2 2 0,3 2 0 0,11 16-4 16,0 0-1-16,7 3 0 0,3 4 0 0,15-1-11 15,3 4 10-15,7-1-10 0,7 0 10 0,7 1-10 0,8-1 0 16,3 1 0-16,7-7 0 16,6 0-31-16,5-9-8 0,3-6-1 0,3-10-1 15,8-3-44-15,0-13-9 0,-1-3-2 0,4-6 0 16,-3-6-10-16,3-9-2 0</inkml:trace>
  <inkml:trace contextRef="#ctx0" brushRef="#br0" timeOffset="46662.31">12513 6074 938 0,'0'0'40'0,"0"10"-32"15,0 6-8-15,-3-4-12 0,-1 1 4 0,0 9 0 16,-3 3 8-16,-3 12 0 0,3 1 0 0,-4 6 0 16,1 0 17-16,-5 12 6 0,5 4 1 0,-1-1 0 15,-3 4 16-15,0 3 3 0,3-3 1 0,1 2 0 16,-1-5-29-16,1 3-6 0,-1-7-1 0,1-3 0 16,3-9-8-16,-1 0 8 0,1-6-8 0,0-4 8 15,0-5 36-15,0-4 6 0,4-7 2 0,-4 8 0 16,3-11-13-16,-3-2-3 0,0-4 0 0,0-3 0 15,-4 1-4-15,1-4-2 0,-1-3 0 0,-3-3 0 16,4 0-16-16,-5-7-3 0,-2 4-1 0,-1-7 0 16,0-5-10-16,-3-1 0 0,0 0 0 0,0-3 0 15,0 0-88-15,0-6-19 0</inkml:trace>
  <inkml:trace contextRef="#ctx0" brushRef="#br0" timeOffset="47186.91">11730 6836 1272 0,'0'0'26'0,"0"10"7"0,3-1-33 0,1 10 0 0,7-3 0 0,-4 6 0 16,3 3 0-16,1 0 0 0,-4 9 0 0,3 1 0 15,4-1 0-15,-3-2 0 16,0-4 0-16,-1 3 0 0,4-3 0 0,4 1 0 0,-4-4 0 0,4-3 0 16,-1-3 0-16,1-1 10 0,3-2-10 0,0-3 12 15,1-4 6-15,2-6 2 0,-6 7 0 0,3-10 0 16,0 0 11-16,4 0 2 0,0 0 1 0,-1 0 0 16,-3 0 6-16,1-4 2 0,-1-2 0 0,3 3 0 15,-6-3-18-15,3 3-3 0,0-4-1 0,1 4 0 16,-1-3 0-16,0 0 0 0,0-4 0 0,0 1 0 0,4-4-7 15,0-2-1-15,-1-1-1 0,1-3 0 0,-4 0 1 0,4 4 1 16,0-1 0-16,-1-3 0 0,1-9-13 0,0 6 0 16,-1-3 0-16,5-3 0 0,-5-1 0 0,-3-2 0 15,1 3 9-15,-1 9-9 0,-4-3 9 0,-2 3-9 16,-5 4 10-16,1 5-547 16,-1-2-110-16</inkml:trace>
  <inkml:trace contextRef="#ctx0" brushRef="#br0" timeOffset="48694.49">16799 5535 1041 0,'-7'6'44'0,"7"-6"-36"15,0 0 30-15,0 0 6 0,0 0 0 0,0 0 1 16,0 0-17-16,0 0-3 0,4 4-1 0,3 5 0 0,3-3 10 0,5-3 2 15,-1-3 0-15,10 0 0 0,5 0-13 0,6-3-3 16,4-3 0-16,6-3 0 16,8-1-4-16,0 4-2 0,7-3 0 0,0-1 0 15,0 1-6-15,0-7-8 0,4 3 11 0,-4-2-11 16,0-4 0-16,0 0 0 0,3 0 0 0,-6 1-9 16,-5-1-34-16,-2-3-6 0,-4 0-2 0</inkml:trace>
  <inkml:trace contextRef="#ctx0" brushRef="#br0" timeOffset="48899.45">17530 4999 1668 0,'0'0'35'0,"-4"6"7"0,4 4-34 16,4 9-8-16,-1-1 0 0,4 7 0 0,-3 7 0 0,3 5 0 0,0 4 9 0,0 3-9 15,3 9 16-15,-3 1 0 0,4 5-1 0,-4 4 0 16,4 3-3-16,-4-4-1 0,3 7 0 0,1-6 0 16,3 0-11-16,0 0 0 0,4-4 0 0</inkml:trace>
  <inkml:trace contextRef="#ctx0" brushRef="#br0" timeOffset="49484.89">18976 4027 1489 0,'-7'-6'63'0,"-4"6"-51"16,11 0 24-16,0 0 5 0,-3 9 1 0,3 4 0 16,3 6-34-16,1 2-8 0,3 5 0 0,3 8 0 15,1 7 0-15,0-4-9 0,-1 10 9 0,4 0-13 16,0 7 13-16,1-1 13 0,2 4-2 0,1-4-1 16,-1 6-2-16,8-5-8 0,-4-1 12 0,0-3-4 15,4-6-8-15,0 6 0 0,0-6 0 0,-1-3 0 16,-3-3-21-16,1-1-7 0,-1-5 0 0,0-1-1 15,-3-6-25-15,-4 0-5 0,0-6-1 0</inkml:trace>
  <inkml:trace contextRef="#ctx0" brushRef="#br0" timeOffset="49829.5">19586 4698 1680 0,'-3'9'48'0,"3"7"9"0,3 6-45 16,4 3-12-16,0 3 0 0,7 1 0 0,1 2 0 0,2-3 0 0,1 3 0 0,3-5 0 16,0-4 0-16,4-4 8 0,0 1-8 0,-1-6 0 15,4-7-9-15,1-3-7 0,2-3-2 0,1-3 0 16,-7-3-13-16,3-7-2 16,-3-6-1-16,-1 1 0 0,-2-4 23 0,-5-4 11 0,1-2-10 0,-4 0 10 15,-3 0-11-15,-1-4 11 0,-3 4-12 0,-3 0 12 16,-4 0 0-16,-4 3 0 0,-3-3 12 0,-3 2-3 15,-4 8-9-15,-1-1 0 0,-2 0 0 0,-1 3 0 16,-3 4 22-16,0-1-1 0,3 10 0 0,-3-3 0 16,0 6 15-16,0 6 2 0,0-3 1 0,-1 7 0 15,5-1-23-15,3 7-4 0,-1-1 0 0,5 4-1 16,-1 0-11-16,1 0 0 0,3 9 0 0,-4-6 0 16,8 0 0-16,3 0 0 0,0 0 0 0,3-3-11 15,4-4-41-15,4 1-9 0,-1-3-2 0</inkml:trace>
  <inkml:trace contextRef="#ctx0" brushRef="#br0" timeOffset="50229.07">20443 4541 1611 0,'4'16'68'0,"0"-7"-55"16,-4 7-1-16,3-3-1 0,1 2 0 0,-1 1 0 15,-3 3-11-15,4-7 0 0,-4 13 0 0,0-9 0 16,3 3 0-16,-3 0 0 0,0-1 0 0,4 1 0 16,3-9 0-16,0 5 0 0,3-2 0 0,4-7 0 15,1-3 0-15,6 0 0 0,0-6 0 0,0 0-11 16,4-3-15-16,0-4-3 0,-1-2-1 16,-3-4 0-16,4 4 6 0,-4-4 2 0,4 0 0 0,-4 1 0 31,0-4-14-31,-3-3-4 0,-4-3 0 0,0 6 0 0,-3 0 58 0,-4 4 11 0,-4-1 3 0,1 3 0 15,-4-2-17-15,-4 2-3 0,1 4-1 0,-8-1 0 16,1 4 6-16,-1-3 2 0,-7 9 0 0,1-4 0 16,-1 4 10-16,0 4 3 0,-3-4 0 0,0 9 0 15,0-3 2-15,-4 4 1 0,4-1 0 0,-4 4 0 16,8-1-7-16,-4 1 0 0,3-1-1 0,0 1 0 16,1 2-11-16,3-2-3 0,-1 6 0 0,1-3 0 15,7-7-13-15,4 3 0 0,-4-5 0 0,7-1 0 16,0-6-149-16,7 9-23 0</inkml:trace>
  <inkml:trace contextRef="#ctx0" brushRef="#br0" timeOffset="50600.58">21343 4300 1746 0,'4'12'49'0,"-1"1"12"0,4 3-49 0,-3 6-12 0,3-1 0 0,0 1 0 16,-4-3 0-16,4 3 0 0,-3-3 0 0,-1 0 0 16,5-4 0-16,-1 4 0 0,3-6 0 0,1 3 0 15,3-4 0-15,0-6 0 0,4 1 0 0,-1-4 0 16,4-3 0-16,4 0 0 0,0-7-11 0,-1 1 11 16,5-6-14-16,-5-1 5 0,-2-3 1 0,-1-2 0 15,0 2-9-15,-3 0-2 0,-1-6 0 0,1 3 0 16,-1-6 9-16,-6 13 2 0,3-13 0 0,-7 9 0 15,0-6 8-15,0 3 11 0,-3 1-3 0,-4-4 0 16,0 3-16-16,-7-3-4 0,3 0-1 0,-6 3 0 16,-4 0 13-16,-4 4 0 0,-7-4 0 0,4 9 0 15,-4 1 11-15,-3 0 5 0,0 5 0 0,-4 4 1 16,-3 4 23-16,3-4 5 0,-7 9 1 0,4 10 0 16,-4-4-8-16,-3 1-2 0,0 6 0 0,-1 0 0 15,4 3-19-15,1 6-4 0,-1 1-1 0,4 2 0 0,6-2-12 0,1-1-10 16,3-3 2-16</inkml:trace>
  <inkml:trace contextRef="#ctx0" brushRef="#br0" timeOffset="52518.66">20884 8871 608 0,'0'0'13'0,"0"0"3"0,-10 0 1 0,3 0 0 0,0 0-17 16,-4-3 0-16,4 3 0 0,0-3 0 0,0-6 62 0,-4 6 9 0,4-4 1 0,-3 1 1 16,3 0-32-16,-4-1-6 0,4-2-2 0,0 0 0 15,-4-1-1-15,1 4 0 0,-1-3 0 0,-3-1 0 16,0 1-16-16,0-1-3 0,0 10-1 0,-4-6 0 16,1 0 2-16,-5 3 0 0,1 0 0 0,0 3 0 15,0 0-5-15,-4 0-1 0,0 0 0 0,-3 3 0 16,4 0 5-16,-5 3 1 0,-2 0 0 0,2 1 0 15,1-4 18-15,0 6 3 0,3 1 1 0,1-4 0 16,-5 3 4-16,5 1 2 0,2 2 0 0,-2-2 0 16,3-1-42-16,-4 0 0 0,0 1 0 0,4 2 0 15,-4 4 0-15,4-3 12 0,0 5-12 0,-4 7 12 16,1-3-12-16,-1 0 10 0,4 0-10 0,-4-6 10 0,0 3-10 16,4 0 10-16,0-1-10 0,0 4 10 15,3 0-10-15,-3-6 0 0,0 9 0 0,0-3 0 0,0 0 0 0,3-3 0 16,0 3 0-16,1 0 0 15,3-3 0-15,-4-1 0 0,0 4 0 0,4-3 0 0,4 0 0 0,-5 3 0 16,5-3 0-16,-4 6 0 16,3-3 0-16,1 0 0 0,-1 0 0 0,4 0 0 0,-4 6 0 0,1-6 0 15,-1 6 0-15,4-3 0 16,-3 3 0-16,3-3 0 0,-1 4 0 0,1-1 0 0,0-3 0 0,0 0 0 16,4 3 0-16,-4-3 0 15,3 3 0-15,1-2 0 0,-1-1 0 0,4 3 0 0,4 0 0 0,-4 0 0 0,3 0 0 0,-3-2 0 16,7 2 0-1,-3-3 0-15,3 0 11 0,3-3-11 0,-3 3 16 0,4 0-2 0,3-3-1 0,-3 0 0 16,3 0-13-16,-4 0 0 16,5 0 0-16,-1-3 0 0,0 3 0 0,0-7 0 0,4 4 11 0,-1 0-11 15,1-3 0-15,3-4 0 0,0 1 0 0,0-4 0 16,0 0 0-16,1 1 0 0,-1-1 0 0,0 4-12 16,0-1-2-16,0-5 0 0,0 2 0 0,1 0 0 15,2 1 14-15,-2-1 0 0,2 1 0 0,1-1-9 16,0-3 9-16,-1-3 9 0,4-3-1 0,1 7-8 15,-5-7 13-15,5 3-4 0,-1-3-1 0,0 0 0 16,0 0 1-16,-3 0 0 0,3 0 0 0,0 0 0 16,-3 6-9-16,3-3-16 0,-3-3 4 0,3 0 1 15,-3 0 11-15,0 0 0 0,-1-3 0 0,-2 3 0 16,2-6 0-16,1 6 0 0,3-10 10 0,-3 7-10 16,3-3 11-16,-3-3-11 0,7-1 12 0,-8 7-12 15,4-6 8-15,-3 2-8 0,3-2 0 0,-3 0 0 16,3-1 0-16,0-2 0 0,1 2 0 15,2-2 0-15,-2-4 0 0,-1 7 0 0,0-10 0 16,-3 6 0-16,3-2 0 0,0-1-9 0,0 0 9 0,-3 1-12 16,0 2 12-16,3 0-10 0,0-2 10 0,-3 2-10 15,0-2 10-15,3 2 0 0,-3 1 0 0,-1 2-8 0,-3-2 8 0,4-1 0 16,0-6 0-16,0 7-8 16,-4-4 8-16,0 3 0 0,0 1 0 0,-3-1-8 0,3 1 8 15,-4-1 0-15,5-2 0 0,-5-4 0 0,1 9 0 16,0-2 0-16,3 2 0 0,-4-5 0 0,-2-1 0 0,-5 0 0 0,4 1 0 0,0-1 0 15,-3 0 0-15,-1 7 0 0,1-4 0 16,-4-2 0-16,0-1 0 0,0 0 0 0,-3 1 0 0,-1-4-8 16,1 3 8-16,-4-3 11 15,3 1-3-15,-6 2 0 0,3-3-8 0,-4 0 0 0,1 0 0 0,-4 4 0 16,0-4 0-16,-4 0 13 16,4 0-3-16,-4 1-1 0,1-4 19 0,-4 3 3 0,3-6 1 0,-6 6 0 15,2-3-20-15,-2-3-3 0,3-3-1 0,-4-4 0 16,4 1-8-16,-4 0 0 0,1-1 0 0,-1-2 0 15,-3-1 11-15,3 1-3 16,-3-4-8-16,0 0 12 0,0 4-12 0,-4 0 0 0,0-1 8 16,1-3-8-16,-5 13 0 0,5-6 0 15,-5 3 8-15,-2 3-8 0,-5 0 8 0,-2 6 0 0,2 0-8 16,-2 6 12-16,-1 1-12 0,-4 6 11 0,-2 2-11 0,2 4 10 16,-3 0-10-16,4 7 10 0,0-1-10 0,3 3 10 15,0 1-2-15,4 2 0 0,0 4 0 0,-1-3 0 0,4 5-8 0,1 7 0 16,2-3 0-16,1 3 0 15,4-6-12-15,-1 3-2 0,4-9 0 0,3 9 0 16,0-3-15-16,1-4-3 0,3-2-1 0,3-4 0 16,4 1-99-16,4-1-20 0,-5-3-4 0</inkml:trace>
  <inkml:trace contextRef="#ctx0" brushRef="#br0" timeOffset="53147.97">20913 8555 1378 0,'-7'-22'28'0,"3"12"8"15,4 1-28-15,4-1-8 0,-1-2 0 0,1-1 0 0,3-2 0 0,-4-4 0 0,4-3 0 0,-3-3 0 16,-4-3 8-16,3-4 0 0,-3-2 0 0,0-10 0 16,0 0 12-16,0-6 2 0,0-7 1 0,-3-2 0 15,-4-7-8-15,3-3-2 0,-3-3 0 0,0 0 0 16,-3-3 18-16,-1-4 3 0,4 7 1 0,-4-3 0 16,1-4 11-16,3 4 2 0,-4 0 1 0,1 0 0 15,-1 3-17-15,4 3-3 0,-4 3-1 0,1 3 0 16,3 3-12-16,-4 4-4 0,4 3 0 0,0 3 0 0,-4 2-12 0,4-5 0 15,0 9 0-15,0 0 0 16,0 4-12-16,-3 2 2 0,-1 3 0 0,-3 4 0 0,-4 9 10 0,4-3-10 16,0 0 10-16,-4 6-10 15,4 4 10-15,-3 5 0 0,-1 7 0 0,0-3 8 16,1 12 1-16,-1 0 1 0,-3 1 0 0,3 2 0 16,1 3-10-16,-5 4 8 0,5 0-8 0,3 6 8 0,0-3-8 0,3-1 0 15,0-2 0-15,4 0 8 16,4-1-8-16,-1 1 0 0,4-3 0 0,0-7-11 0,7 3 1 15,0-2 0-15,1-4 0 0,2-6 0 0,4-4-7 16,4-2-2-16,3 3 0 0,0-10 0 0,0-3 5 0,0-3 1 0,4-6 0 0,0 0 0 16,0 0-1-16,-4-4 0 15,0-2 0-15,-3 6 0 0,-1-7 14 0,1 1 0 0,-4-4-10 0,0 7 10 16,-3 2 0-16,3 1 0 0,-4 6 0 0,1 3 0 16,-4 4 11-16,0 5 3 0,0 1 1 0,0 3 0 15,0 6 5-15,0 0 0 0,0 0 1 0,0 6 0 16,4 3 3-16,3 1 0 0,0 5 0 0,4 4 0 15,3 0-12-15,0 3-1 0,4 0-1 0,3-3 0 16,4-1-10 0,0 4 0-16,3-6-10 0,0-3 10 0,0-4-122 0,1 0-18 15</inkml:trace>
  <inkml:trace contextRef="#ctx0" brushRef="#br0" timeOffset="55747.48">22236 2174 1409 0,'0'0'29'0,"0"0"7"0,0 0-28 0,7 6-8 0,3 4 0 0,4-4 0 16,0 13 0-16,1-7 0 0,6 7 0 0,-4 6 0 15,5 6-13-15,-1 1-4 0,3 5-1 0,-2 4 0 16,2 6 18-16,4 0 0 0,-3 7-8 0,3 2 8 15,1 10-13-15,2 0 1 0,-2 9 0 0,-1 0 0 16,4 7 12-16,-1 2 16 0,5 7-3 0,-1 0-1 16,0 6-12-16,0-9 0 0,1 6 0 0,3 4 0 15,-1 2 0-15,-2 3 9 0,2 4-9 0,1-7 8 16,-4 4-8-16,1-1 0 0,-1-6 0 0,-3 1 8 16,-4-1 5-16,0-6 1 0,0 0 0 0,-3-13 0 15,-4 4-14-15,-3-10-10 0,3-3 2 0,-3-13 0 16,-1-3 8-16,-2-9 11 0,2 0-3 0,-3-6 0 15,-3-4 24-15,3-5 5 0,0 2 1 0,-3-6 0 16,-4-3-1-16,0-6 0 0,-4-4 0 0,1-2 0 16,-1-1-5-16,-3-9 0 0,0 0-1 0,0 0 0 0,0 0 15 0,-7 0 3 15,0 0 1-15,-7-3 0 16,0-3-12-16,-7 2-2 0,0-5-1 0,-4 3 0 0,0-4-27 0,-6 1-8 16,-1-4 0-16,-4 4 0 0,1 0 18 0,0-1 0 15,-4 4 0-15,0 0 0 0,1 3-3 0,-1-1-1 16,0 1 0-16,-3 3 0 0,3-3-14 0,-4 3 11 0,1 0-11 15,0 3 10-15,-1 0-10 0,-2 1 0 0,-1 2 0 0,-4 0 8 16,1 0 3-16,-4 4 0 0,-3-4 0 0,-1 3 0 16,-3 4 5-16,-3-4 2 0,-1 1 0 0,-6-1 0 15,-1 7-2-15,-3-4-1 0,0 4 0 0,-4-3 0 16,-3 2-5-16,-4 4-1 0,1-3 0 16,-1 3 0-16,0-4-9 0,1 4 0 0,3 0 9 0,0-3-9 15,-1-1 9-15,1-2-9 0,0-1 12 0,4 1-12 16,-5-1 11-16,5 7-11 0,-4-3 10 0,-1 0-10 15,1 2 8-15,-3 1-8 0,-5 0 0 0,5 0 9 16,-4 6 1-16,-4-3 0 0,-3-3 0 0,-1 6 0 16,1 0-2-16,-7 3-8 0,-4-3 12 0,-3 7-4 0,3-1 0 0,-7-3-8 15,4-3 12-15,-1 0-4 16,-3 3-8-16,4 1 0 0,0 5 0 0,-4-2 0 0,3 2 0 0,-3-3 0 16,-3-2 0-16,3-1 0 15,4-3 0-15,-1 0 0 0,5-3 0 0,-5 3 0 16,4-3 0-16,4 0 12 0,-4 0-4 0,4 0 0 15,0-3-8-15,-4 3 0 0,3-4 0 0,-2 1 0 16,6 3 0-16,-3 0 0 0,-4 0 0 0,3 0 0 16,1 3 0-16,-4-3 0 0,0 0-12 0,1 0 12 0,2 0 0 0,1 0 0 15,0 3 0-15,-1-3 0 0,1 3 0 0,3-3 0 0,1 0 0 16,2-3 0-16,5 6 0 0,-1-3 0 0,0 0 0 0,0 0 0 16,4-7 0-16,0 4 0 0,0-3 0 15,-4-1 12-15,0 4-12 0,-3 0 0 0,0 3 0 0,3 0-11 16,0 0 11-16,1 3 0 0,3-3 0 0,-4 3 0 15,4 0 0-15,3 0 0 0,-3-3 0 0,3 3 0 16,0-3 0-16,4 3 0 0,0-3 0 0,0 0-8 16,7-3 8-16,0 0 0 0,3-4 0 0,4-2 0 15,7-4 0-15,0 1 8 0,0-1-8 0,0-6 11 16,7-3-11-16,-3 0 0 0,3 7 0 0,0-7 0 16,4-7 0-16,-1 7 0 0,-3-6 0 0,4 0 0 15,0 0 0-15,-1-1 0 0,4 4 0 0,-3-3 0 16,3 3 0-16,-3-4 0 0,-1 4 0 0,5 0 0 15,-1-3 0-15,3 6 0 0,-3-3 0 0,1 3 0 16,-1-3 0-16,3 3 0 0,1-4 0 0,3 4 0 0,0-3 0 16,-3 0 0-16,3 0 0 0,4-3 0 15,0 0 0-15,7-4 0 0,-1 1 0 0,1-1 8 0,-4-2-8 0,1-4 12 16,2-6-12-16,1-3 12 0,0-6-12 0,-4-1 12 16,0-8-12-16,-3-4 12 0,3-3-12 0,-3-3 8 15,7-7-8-15,-4-6 8 16,0 1-8-16,-6-1 8 0,2-9-8 0,-2 6 8 0,-1-3-8 0,3-3 0 15,-2 0-10-15,2-3 10 0,5-1 0 0,-1-5-9 16,0 5 9-16,0-5 0 16,4 6-23-16,0-4 1 0,-4-5 0 0,8 12 0 15,-5-1 22-15,5 1 0 0,2 0 0 0,1 0 0 0,7 0 0 16,0 0 0-16,0-3-12 0,3-1 12 0,1 4-10 0,3 0 10 16,-4 3 0-16,4 0-9 0,0 0 9 0,0 6 0 0,0 1 0 0,0 5 0 15,0 4-20-15,0 3 2 0,-4 3 0 0,4 3 0 16,0 6 18-16,0-2 0 0,-4 5 0 0,8-3 0 15,-1 10-8-15,4 0 8 0,0 0 0 0,4 0 0 16,3 2-12-16,7 1 12 0,0 0-12 0,7 0 12 16,4-3-16-16,3 0 4 0,7 0 1 0,4 2 0 15,4 5 11-15,6-8 0 0,0 7 0 0,8 0-8 16,-1-3 8-16,4 3-10 0,4 0 10 0,-1-3-10 16,1 7 10-16,-1-1 0 0,4 3 0 0,-3 0 0 15,6 1 0-15,1-1 0 0,-4 3 0 0,11-2 0 16,-1-1 0-16,8-6 0 0,-1 0-11 0,5 0 11 15,9 0 0-15,1 0-9 0,7-6 9 0,3 0 0 16,8 0 0-16,6-4 0 0,1-2 0 0,6 6 0 16,8-1 0-16,-1-5 0 0,8 6 0 0,3-7-8 0,11-6 8 0,0 10 0 15,3-13 0-15,4 13-8 16,7-7 8-16,3 1 0 0,11-1 0 0,-3 3 0 0,-1-2 0 0,0 2 0 16,-3-2-8-16,4 5 8 0,6-5-19 0,4 5 2 15,0-5 0-15,0-1 0 16,0 1 0-16,-3-1 0 0,-4 0 0 0,0 4 0 15,0-10 5-15,-4 3 2 0,1 3 0 0,3-9 0 16,-4 10 10-16,4 2 0 0,-3-2-9 0,-5-4 9 16,-6-6 0-16,-7 3 0 0,0 6 0 0,0-2 0 15,-4-1-11-15,4 0 11 0,0 0-8 0,-8 1 8 16,1 8-22-16,-4-2 1 0,-3-1 0 0,0 1 0 0,-8-7 5 0,-3 3 0 16,-6 1 1-16,-5-1 0 0,-3 7 15 0,-3-4 0 0,-4 4 0 15,-8-7-9-15,-6 13 9 0,-3-3 0 16,-5 0 0-16,-2 3 0 0,-8 6 0 0,-4 6 0 0,-6 1-9 0,0-4 9 31,-8 0-104-31,-3 7-17 0,-3-4-3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18:29:14.6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24416 17516 1780 0,'-25'12'50'0,"14"-5"12"0,1-4-50 0,-1 6-12 0,1 1 0 0,-1-10 0 15,4 9 23-15,0 0 1 0,3-5 1 0,4-4 0 16,0 0-13-16,0 0-2 0,0 0-1 0,0 0 0 15,4 6-9-15,3-6 0 0,4 0 0 0,-1-3 0 16,4-4 0-16,8-2 0 0,2 0-8 0,1-4 8 16,7 4-8-16,3-1 8 0,7-2-10 0,1 2 10 15,2 1 0-15,5 3 0 0,-1-1 0 16,8 4 10-16,-4 3-10 0,7 3-12 0,0 1 2 0,3 5 1 16,-3 3 9-16,4 7 0 0,-4 3 0 0,3 3 0 15,-3 4-25 1,0 2-7-16,3-3 0 0,-6 3-1 0,-1 10 8 0,-6-3 1 0,-4 0 1 0,-1 2 0 15,-6-2 23-15,0 0 0 0,-7 2 0 0,0-2 0 16,-1 0 38-16,-2-1 12 0,-5 4 2 0,4-3 1 0,4-1-16 16,0 1-3-16,0-7-1 0,3-3 0 0,4-3-17 15,3-3-3-15,0-6-1 0,4-3 0 0,4-4-12 0,3-6 0 16,0-6-9-16,-4 0 9 0,7-7-16 0,-3-5 4 16,4 2 0-16,3-2 0 0,-4-4 12 0,4 6 0 15,-7 1 0-15,0 2 0 0,-4 4 0 0,1 0 0 16,-4-1 0-16,-1 4-9 0,-2 3 9 0,-1 3 12 15,-3 1-2-15,0-1-1 0,3 0 3 0,0 0 0 16,4 0 0-16,4-3 0 0,-4 0-12 0,6 0 0 16,-2-3 0-16,-1 0-11 0,4-3 11 0,4-4 0 0,-5 7 0 15,5-3 0-15,3 0-11 0,0-1 11 16,0 1-13-16,3 3 5 0,1-7 40 0,3 4 9 0,0-3 2 16,0 6 0-16,0-4 10 0,0 1 3 0,4 3 0 0,-4 3 0 15,3 0 4-15,-3 0 0 16,0 0 1-16,4 3 0 0,-1 0-47 15,1-3-14-15,-1 0 0 0,4 0 8 0,4 0-8 16,0-3 0-16,6-3 0 0,1-4 0 16,7-8-144-16,7-7-24 0,88-44-5 0,-39-10-1 15</inkml:trace>
  <inkml:trace contextRef="#ctx0" brushRef="#br0" timeOffset="7776.85">28797 5915 1340 0,'-31'-35'38'0,"16"23"8"0,1-4-37 0,-3-3-9 16,-5 0 0-16,1-9 0 0,0 6 12 0,-4-3 0 15,1 9 0-15,-4-2 0 0,-4-8-26 0,0 4-5 16,-3 1-1-16,-4-1 0 0,0 0 2 0,-3 0 0 16,-1-3 0-16,-2 3 0 0,-1 0 18 0,0 3-10 15,0 0 10-15,-3-6-8 0,3 6 24 0,-4 0 4 0,1 4 2 16,-4-1 0-16,4 0-2 0,-1 4 0 15,1 2 0-15,-4 4 0 0,0 0-20 0,-3 0 0 16,-4 6 0-16,3 9 0 0,-3-3 0 0,0 10 0 0,0 0 0 16,-7 2 0-16,0 4-15 0,0 3-7 15,-7 4-2-15,0 2 0 0,0 0 10 0,0 4 2 0,-4-1 0 16,4 4 0-16,0 6 12 0,4-3 0 0,-1 3 0 0,4-1-9 16,-4 1-4-16,4 0-1 0,0 0 0 0,0 3 0 15,0 3 14-15,4 0-12 0,-1 7 12 0,4-1-12 16,-7 1 12-16,0 6-12 0,0-1 12 0,4 1-12 15,-4 9 12-15,3 0 0 0,-3 10 0 0,4 2 10 16,-4 1-10-16,3 6-11 0,1 3 3 0,-4 6 0 16,3 7 8-16,1 3 0 0,-4 9 0 0,3 6 0 15,1 4-12-15,-1 3-1 0,1 2 0 0,6 1 0 16,4 3-23 0,4 0-4-16,3 6 0 0,4 1-384 0</inkml:trace>
  <inkml:trace contextRef="#ctx0" brushRef="#br0" timeOffset="8685.42">26060 18049 1105 0,'21'19'24'0,"25"0"4"0,10 12 2 0,15 3 2 0,13 4-32 0,1 0 0 0,7-4 0 0,7-2 0 16,6-7 32-16,1 0 0 0,0-3 0 0,7-7 0 16,0-5 16-16,0-7 2 0,3 0 1 0,-3-9 0 15,0-7-7-15,-4-3 0 0,1-9-1 0,-1-3 0 16,-3-9-24-16,3-7-5 0,1-10-1 0,-5 1 0 15,1-10 15-15,-3-6 2 0,-1-6 1 0,0-6 0 16,-3 2-8-16,-4-5-2 0,4-7 0 0,-4 0 0 16,0-7-3-16,-3-5-1 0,-4 3 0 0,-6-10 0 15,-1 0 6-15,-7-6 1 0,-4 0 0 0,-3-6 0 16,-7-4 11-16,0 1 2 0,-7 6 1 0,-3-7 0 16,-1 1 10-16,-7-7 1 0,1 4 1 0,-5-4 0 15,1-3-8-15,0 0-2 0,-4 4 0 0,1-10 0 0,-5-7-8 0,1-2-1 16,-4-7-1-16,4-6 0 15,-4 0-17-15,1 0-3 0,-5 6-1 0,-3-3 0 0,4 3-9 0,-4 1 0 16,-3-1 0-16,0-3 0 0,-4-3 0 0,0-3 0 16,-4-4 0-16,1-5 0 0,-1-4-8 0,-6-6 8 15,0-3-10-15,-1-3 10 16,1-7-28-16,-4 4 0 0,0 9 0 0,-4 3 0 16,4 0-4-16,-7 3 0 0,-4 7 0 0,1 6 0 0,-8 6 15 0,4 0 2 15,-7 3 1-15,-4 0 0 0,4 4-3 0,-4-1-1 0,-6 0 0 16,-1 1 0-16,0-1 18 0,-3 4-12 15,-7 2 12-15,-4 10-10 0,7 7 28 0,-11 2 6 0,-2 1 0 16,-8 2 1-16,-7-6-25 0,-4 7-12 0,-3 6 0 0,-4 9 1 16,-3 4 11-16,-7 8 16 0,-7 11-4 0,-4 2-1 15,-3 6 1-15,-1 4 0 0,1 3 0 0,-4 6 0 16,0 0-4-16,1 10 0 0,6 3 0 0,-7 2 0 16,0 1-8-16,0 0 0 0,0 13 0 0,4-1 0 15,0 3-13-15,-1 1 1 0,1 6 1 0,-4 3 0 16,1 3 11-16,-1 0-13 0,0 12 5 0,0 1 8 15,0 9-24-15,-3 6 2 0,-1 7 1 0,1 6 0 16,0 6 7-16,-1 9 2 0,1 4 0 0,-4 12 0 16,4 6-6-16,-4 16-1 0,-7 1 0 0,0 18 0 15,-3-1-20-15,3 8-4 16,-4 15-1-16,4-4 0 0,4 7 11 0,3 13 1 16,0-1 1-16,4 7 0 0,3 3 22 0,3 6 9 0,8 1-8 0,7 5 8 0,7 1 0 15,3-4 11-15,11-3-1 0,11-3 0 0,3 13-10 16,7-10 0-16,7 4 0 0,4 5 0 15,3 13 0-15,4 4 0 0,7 15 0 0,0 6 0 16,3 7 8-16,7-1-8 0,1 4 8 0,6-1-8 16,4 4 0-16,7 0 0 0,0 0 0 15,4 12 0-15,7-3-9 0,3 1 9 0,3-7 0 16,8-7 0-16,0-2 0 0,7-10 0 16,7 0 0-16,0-9 0 0,6-4 0 0,8-2 0 0,0-4 0 15,7-6 0-15,0-3 0 0,4-9 0 0,7-10-8 0,-1-10 8 0,4-5-10 0,0-4 10 16,11-3-8-16,0-9-794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18:29:44.5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20525 12559 761 0,'-11'-10'21'0,"11"10"6"0,-4-6-27 0,1-3 0 16,-4 5 0-16,0-2 0 0,3 3 48 0,4 3 4 16,-3-6 0-16,3 6 1 0,0 0-21 0,0 0-4 15,0 0 0-15,0 0-1 0,0 0-15 0,0 0-4 16,0 0 0-16,0 0 0 0,0 0 6 0,0 0 1 16,3 0 0-16,8 0 0 0,-1 9-15 0,1-3 9 15,3-2-9-15,0 8 8 0,0 1 18 0,4 6 3 0,3-1 1 16,0 7 0-16,4 4-10 0,0 5-1 15,3 1-1-15,0 2 0 0,0 1-5 0,1 15-1 0,2 0 0 16,-2 7 0-16,2-4-12 0,-2 4 0 0,-1-4-12 0,-3 1 12 16,-1-1 0-16,-3 4 0 15,4-7 0-15,-4-3 0 0,0-3 0 0,-3-3 0 0,0-6 0 0,-1 0 0 16,1-4 0-16,0-3 0 0,-8 1 9 0,4-7-9 16,0 3-11-16,-3-9-7 0,0 0-2 0,3-4 0 31,-4-5-19-31,1 5-4 0,3-11-1 0</inkml:trace>
  <inkml:trace contextRef="#ctx0" brushRef="#br0" timeOffset="527.11">20694 12480 787 0,'0'0'22'0,"0"0"6"0,0 0-28 0,0 0 0 0,0 0 0 0,0 0 0 16,0 0 66-16,-7 3 8 0,7-3 2 0,0 0 0 16,-7 0-42-16,7 0-8 0,0 0-2 0,-7 10 0 15,3-7-24-15,1 6 0 0,3 1 0 0,-4 5 0 16,4-2 0-16,0 3 0 0,0-1 0 0,0 7 0 15,-3-3-9-15,3 6 9 0,-4 0 0 0,1 4 0 16,-4 5 0-16,0 4 0 0,-4 2 0 0,0 4 0 16,1 3 0-16,-8 7 0 0,4-1 0 0,-7 3 0 15,-4 4 0-15,0 0 0 0,-3-4 0 0,-4 4 0 16,1 2 0-16,-5-2 0 0,5-1 0 0,-5-2 0 16,5-4 0-16,2-3 9 0,-2 4-9 0,6-10 12 0,4-4-12 15,0-2 0-15,0-4 0 0,3 1 8 0,0-4-26 0,8-3-6 16,-4-9 0-16,6 3-456 15</inkml:trace>
  <inkml:trace contextRef="#ctx0" brushRef="#br0" timeOffset="1007.93">20458 12386 756 0,'0'0'16'0,"0"0"4"0,-7 3 1 0,-1 7 0 0,-2-1-21 0,3 1 0 0,-4-4 0 0,4 3 0 16,-3 1 47-16,3 2 5 0,-8 1 0 0,5-1 1 16,-1 4-27-16,-3 3-6 0,4 0 0 0,-1 9-1 15,-3 0-7-15,0 3-2 0,0-2 0 0,-4 8 0 0,-3 1-2 0,0-1-8 16,0 7 12-16,-1 0-4 0,-2-3-8 0,-5 9 0 15,5-3 0-15,-1 0 0 0,0 0 0 0,-3 0 0 16,0 0 0-16,0 0 8 0,-4-3-8 0,0 0 8 16,-3-6-8-16,3-1 8 0,0-2-8 0,1 6 8 15,-5-10-8-15,8 0 8 0,-4 1-8 0,8-1 0 16,-4-6 0-16,3 3 0 0,4-6 0 0,-1 3 0 16,5-3 0-16,-1 4 0 0,1-8-12 0,2 1-4 15,1-3 0-15,4-1-1 16,-1-2-43-16,1-4-9 0,3 4-2 0</inkml:trace>
  <inkml:trace contextRef="#ctx0" brushRef="#br0" timeOffset="1522.93">20059 12364 896 0,'0'0'20'0,"-7"3"4"0,0 1 0 0,0-4 1 0,0 0-25 15,-4 0 0-15,4 6 0 0,0-3 0 0,-4-3 26 0,4 6 0 16,0-3 0-16,0 4 0 0,0-4-26 0,0 6 0 16,-3 1 0-16,3-4 0 0,-4 0 0 0,0 4 0 15,1-1 0-15,-4 0 0 0,0 7 0 0,-1 0 0 16,1 6 0-16,0 0 0 0,-3 6 0 0,-1 0 0 15,-3 3 0-15,-4 7 0 0,-3 6 16 0,0 0-3 16,-1 3 0-16,-2 6 0 0,-5 7-13 0,5-1 0 0,-8 1 8 16,0 12-8-16,-3-9 16 0,-1 9 1 0,1-9 0 0,0 9 0 15,-4 0-27-15,3-3-6 0,1-7 0 0,0 4-1 16,3-6 17-16,4-4 0 0,-1-6 0 0,5-6 0 16,-1 0 15-16,0-12 0 0,4 2 0 0,3-3 0 15,1-2-24-15,2-1-5 0,5-6-1 0,3-3 0 31,-4-4-17-31,7 1-4 0,1-7-1 0,-1 1 0 0</inkml:trace>
  <inkml:trace contextRef="#ctx0" brushRef="#br0" timeOffset="2959.06">18768 15283 1384 0,'-14'0'39'0,"14"0"9"0,0 0-38 0,0 0-10 0,0 0 0 0,0 0 0 16,0 0 8-16,0 0 0 0,7-6 0 0,0 0 0 15,3-7-8-15,8-2 0 0,0-4 0 0,6 0-11 16,5 0 11-16,2-6 0 0,1-3 10 0,0 0-10 16,3-4 0-16,0-5 0 0,1-1-8 0,-1 0 8 15,4 4 0-15,-4-4 0 0,0-2 0 0,-3 2 9 16,0-3-9-16,-4 4 0 0,0-4-10 0,-7 6 10 16,1 4 0-16,-5 0 0 0,-3-4 13 15,-7 10-4-15,4-6 16 0,-8 6 3 0,-3-4 1 0,0 7 0 16,-3 4 0-16,-1-1 0 0,-3 3 0 0,0-3 0 15,-3 1-13-15,-4 8-2 0,-4 7-1 0,0-3 0 16,1 6-13-16,-4 0 0 0,-1 9 8 0,-2 1-8 0,-1-1 0 16,-3 10 0-16,3 6 0 0,0 0 0 0,-3 3 0 15,3 7 0-15,-3 2 0 0,4 1-10 0,2 6 10 16,-2 3 0-16,-1 3 8 0,4 10-8 0,3-4 0 0,1 4 0 16,-1 5 0-16,0 4 0 0,4 7 0 0,0 5 0 15,0 1 0-15,3-1-8 0,1 4 8 0,3 0 0 16,0-1 0-16,-4 1 0 0,4-4 0 0,-4 1 0 15,1-7 0-15,-1 0 8 0,1 1-8 0,-1-7 0 16,-3 0 0-16,3-13 0 0,1 4-10 0,3-10 0 16,-4-6 0-16,4-4 0 0,0-5-1 0,-4-13 0 15,8 3 0-15,-1-13 0 16,-3-2-112-16,4-4-22 0</inkml:trace>
  <inkml:trace contextRef="#ctx0" brushRef="#br0" timeOffset="3190.9">18500 15798 1519 0,'-18'9'43'0,"18"-9"9"0,0 0-41 0,0 0-11 0,0 0 0 0,0 0 0 15,0 0 64-15,0 0 10 0,0-3 2 0,4-3 1 16,10-4-45-16,0-2-8 0,3-1-3 0,5-6 0 16,6 1-9-16,0-1-1 0,7-6-1 0,1-4 0 15,2 1-10-15,5 0 0 0,3-3 0 0,-4 2 8 16,4 1-8-16,-4-6-14 0,0 12 3 0,1-6 1 15,-4 2-19-15,-4 4-4 0,0 4-1 0,-3 5 0 16,-4-3-26 0,-3 4-4-16,-1 6-2 0,1 3 0 0,0-1-98 0,-4 8-19 0</inkml:trace>
  <inkml:trace contextRef="#ctx0" brushRef="#br0" timeOffset="3699.05">19406 15929 1162 0,'0'0'25'0,"-10"0"6"0,10 0 1 0,0 0 1 0,0 0-33 15,0 0 0-15,0 0 0 0,0 0 0 0,0 0 0 0,7-3 0 0,3 0 0 0,4-6-12 31,4-1-12-31,0-5-3 0,3 2 0 0,4-3 0 16,-1 4-9-16,5-7-3 0,-1 3 0 0,0-2 0 16,0-1 11-16,0-3 1 0,-3 3 1 0,0 3 0 0,3-3 26 0,-3 4-8 0,-4-4 8 0,-3 3 0 15,-1 1 0-15,-3-1 12 0,0 3 0 0,-3-2-1 16,-4 2 13-16,0 1 2 0,-3-1 1 0,-4 1 0 16,0-1-11-16,-4 4-3 0,1-7 0 0,-8 7 0 15,4-1-5-15,-4 1-8 0,-3-1 11 0,0 4-11 16,0 3 0-16,0 0 0 0,-7 6 0 0,3 0 0 15,0 3 0-15,1 4 8 0,-1 5-8 0,-3 4 0 0,3 0 15 16,1 3-4-16,-1 3-1 0,0 6 0 0,1 1-2 16,-1 9-8-16,1-1 12 0,2 10-4 15,1 4 7-15,0 2 1 0,0-3 0 0,0 1 0 0,3 2-7 0,1-2-1 16,6-1 0-16,1-6 0 0,3-6 8 0,0 3 2 16,7-7 0-16,0-2 0 0,3-1-6 0,1-3-2 15,7-5 0-15,-1-4 0 0,1-4-10 16,3-5 0-16,4-4 0 0,0 1 0 0,3-10 0 15,3 0-17-15,1-3 4 0,0-7 1 0,3-6-8 0,1-2-2 16,-1-4 0-16,0-10 0 16,4-2-22-16,-4 3-4 0,4-10 0 15,3-3-411-15</inkml:trace>
  <inkml:trace contextRef="#ctx0" brushRef="#br0" timeOffset="4108.89">20521 15688 1389 0,'0'0'30'0,"-7"-3"6"0,-4 0 2 0,1 0 2 0,-1-1-32 0,1 1-8 0,-1 0 0 0,-3 0 0 15,0 0 80-15,-4 3 15 0,4 0 2 0,-3 0 1 16,-1 3-48-16,0 0-10 0,1-3-1 0,-1 6-1 16,0 1-30-16,4 2-8 0,0-3 0 0,0 4 0 15,0 2-10-15,-4 4-3 0,4 3-1 0,-4 0 0 16,1-1 3-16,3 4 1 0,-4 7 0 0,4-1 0 31,0 6-18-31,3-2-3 0,1-1-1 0,3-3 0 0,0 0 10 0,3-3 2 0,1-3 0 16,6 0 0-16,1-6 5 0,-1-3 2 0,8 5 0 0,-1-8 0 15,8-10-5-15,0 0-1 0,6 0 0 0,1-3 0 16,3-13 3-16,0 3 1 0,4-5 0 0,0-7 0 16,0-1-6-16,-4-2-2 0,0-6 0 0,0 6 0 15,-3-4 11-15,0 1 1 0,-4 3 1 0,-4 3 0 16,1-4 18-16,-4 4 3 0,-3 0 1 0,-1 6 0 0,1 1 24 0,0 8 4 16,-4 1 2-16,-4-1 0 15,4 7-7-15,-7 3-2 0,0 0 0 0,4 3 0 0,3 4 4 0,0 5 1 16,-4 4 0-16,4-4 0 0,1 7-11 0,-1 3-3 15,3 3 0-15,1 0 0 0,-1 0-24 0,1 4 8 16,3 2-8-16,0-3 0 0,4-3 0 0,-1-3 0 16,5 3 0-16,-5-6 0 15,1-3-32-15,3-1-1 0,-3-2-1 0,-1-4 0 16,1-2-12-16,0-1-2 0,-4-6-1 0,3 0 0 16,-3-6-5-16,4-4-1 0,-4-5 0 0,0-4-580 0</inkml:trace>
  <inkml:trace contextRef="#ctx0" brushRef="#br0" timeOffset="4325.24">21258 15073 1558 0,'0'0'34'0,"-3"-6"7"0,-1-3 2 0,4 6 1 0,0 3-35 0,0 0-9 0,0 0 0 0,0 0 0 16,0 0 82-16,0 0 14 0,0 0 4 0,0 0 0 16,0 9-64-16,0 3-13 0,4 1-3 0,-1 12 0 15,4 3-20-15,0 7 0 0,1 2 0 0,-1 10 0 16,0-3 0-16,0 7 0 0,3-1-9 0,1 3 9 15,-4 0-24-15,4 4 0 0,-1-7 0 0,1 3 0 16,-1-6-27-16,1-3-5 16,-1 0-2-16,1-6 0 0,0-4-23 0,-1 4-5 15,-3-7-1-15,4-3 0 0,-4-9-19 0,0 0-4 0,0 0-1 0</inkml:trace>
  <inkml:trace contextRef="#ctx0" brushRef="#br0" timeOffset="4541.35">21220 15628 1587 0,'-11'-9'35'0,"4"9"7"0,0-9 2 0,3 5 0 0,-3-2-35 0,4-3-9 15,-1 2 0-15,1-2 0 0,3 0 54 0,3-4 9 16,-3 1 1-16,7-1 1 0,-3-6-51 0,3 0-14 0,0-6 0 0,4 6 0 16,6-6 0-16,1 3 0 0,3 0 0 0,0 4 0 31,4-1-37-31,0 0-10 0,-1 0-1 0,4 0-1 15,-3 1-4-15,0 2-1 0,0 0 0 0,3 7 0 16,-4-1-10-16,5 1-1 0,-1 3-1 0,-3 0-513 0</inkml:trace>
  <inkml:trace contextRef="#ctx0" brushRef="#br0" timeOffset="4886.47">21862 15462 1875 0,'0'0'41'0,"0"0"9"0,-4 3 2 0,1 7 0 0,3-1-41 0,0 1-11 0,0 5 0 0,3-2 0 16,-3 2 16-16,4 1 2 0,-1 3 0 0,1-3 0 15,3 2-18-15,0-5-16 0,0 6 4 0,3 0 0 16,-2-1-24-16,2 1-4 0,1-6 0 0,3 2-1 16,0-2 6-16,0-4 2 0,0 1 0 0,4-1 0 0,-1 1 15 0,1-7 3 15,0 3 1-15,-1-6 0 0,-3-3 14 0,1-3 0 16,2-4 9-16,-3 1-9 0,0-1 15 0,1-8-3 15,-1 5-1-15,3-6 0 0,1-3-11 0,0-3 0 16,-1-3 0-16,1 0 0 0,-1-1-10 0,5-2 10 16,-5-6-13-16,1 5 5 15,0-5 8-15,-1 2 0 0,1-6-9 0,-1 7 9 0,-2-4-16 16,-1 4 0-16,0 5 1 0,0 4 0 16,-4 7-43-16,-2 2-9 15,-5 6-1-15,1 1-548 0</inkml:trace>
  <inkml:trace contextRef="#ctx0" brushRef="#br0" timeOffset="5491.57">22595 15142 1422 0,'0'0'31'0,"0"0"6"0,0 10 2 0,4 2 1 0,3 4-32 0,-3 0-8 0,-1 9 0 0,4-3 0 15,4 3 40-15,-1 0 7 0,1-6 1 0,-1 6 0 16,5-3-36-16,-8 6-12 0,7-6 0 0,-4 0 9 15,1-3-9-15,3-4-16 0,-3 4 4 0,-4-9 1 16,0-1-17-16,3 3-3 0,-3-5-1 0,-3-4 0 16,3-6 51-16,-4 0 9 0,1-4 3 0,-1-2 0 15,1-4 1-15,0-5 1 0,-1-4 0 0,4-7 0 16,-3 4-1-16,6-6 0 0,-3-7 0 0,4 1 0 0,-1-1-23 16,1-3-9-16,0 1 0 0,6-1 9 0,-3 0-9 15,1 0 8-15,6 4-8 0,-4-1 8 0,8 7-8 16,-4 6 0-16,0 9 0 0,0 3 0 15,-3 1-29-15,0 6-8 0,-1-1-2 0,-2 7 0 0,2 0 22 0,1 10 4 16,-1-1 1-16,1 7 0 0,0-1 12 0,-1 1 0 16,1 0 0-16,0-1 0 0,-1 4-9 0,-3-6 9 15,4-1-8-15,0 1 8 0,3-7 0 0,0 4 0 16,0-7 0-16,0 0 11 0,4 0 4 0,-4-6 1 16,7 0 0-16,-3-4 0 0,0 1-7 0,3-3-1 15,0-7 0-15,-3 0 0 0,3 4-8 0,-3-4-17 0,0-3 4 16,-4 1 1-16,0 2 3 0,0-6 1 0,-3 0 0 0,-4 0 0 15,-4 0-4-15,1 3-1 16,-4 0 0-16,-3 4 0 0,-1-1 13 0,-3 4 0 16,4 2 0-16,-4 1-9 0,0 9 17 0,0 0 4 0,-7 0 1 15,-4 6 0-15,0-3-13 0,-3 13 9 16,-3 3-9-16,-5-1 8 0,1 1 2 0,-3 6 0 0,-1 4 0 0,4 5 0 16,0-3-10-16,3 1 0 0,0 2 0 0,4-5 0 15,7-1 8-15,0 0 0 0,7-6 0 0,0 0 0 16,4 0-8-16,-1 0 0 0,4-3 0 0,4-4 0 15,3 1 0-15,7-4 0 0,0 4 0 0,4-6 0 16,3-1 18-16,4-6 2 0,0 0 0 0,3-6 0 16,4 0-20-16,3-3-17 0,4-4 3 0,0-2 1 15,0-4 5-15,-4 4 8 0,0-1-13 0,-3-3 5 16,0 1-16 0,-4-1-4-16,-3 0 0 0,-4 7 0 0,0-4-92 0,-6 4-20 0,16-10-3 0,-16 10-1 15</inkml:trace>
  <inkml:trace contextRef="#ctx0" brushRef="#br0" timeOffset="5991.77">24723 14493 1681 0,'-7'-6'36'0,"3"0"8"0,-3-4 2 0,0 1 2 0,3 0-38 0,1-1-10 0,-1 7 0 0,1-3 0 15,-1-1 34-15,-3 4 5 0,4-3 1 0,-8 6 0 16,4-3-40-16,-7 3 0 0,3 3-12 0,-3 3 4 15,0 1 8-15,-3 2 0 0,-1 0 0 0,-3 4 0 16,0 3 0-16,-4-1 11 0,4 1-3 0,3 3 0 16,-3 0 5-16,7-7 1 0,0 7 0 0,0-3 0 15,3-4-6-15,4 1-8 0,0-1 11 0,3 1-11 16,4-1 0-16,0 4 0 0,4-7-12 0,-1 4 3 16,8 3 0-16,3-4 0 0,0-2 0 0,4 8 0 15,7-2 9-15,-1 3 0 0,1 0 0 0,7-4 0 16,-4 4 0-16,4 0 0 0,-1-6 0 0,1 2 0 0,0 1 0 0,0 0 0 15,-4 2 0-15,0 1 0 0,-3 0 0 0,-4 0 0 16,0 0-8-16,-3 3 8 0,-4-4-12 0,0 4 4 16,-7 3 0-16,0 1 0 15,-7 2-29-15,-7 0-6 0,0 6-1 0,-7-5 0 0,-4 5 20 0,-3 1 3 16,0 2 1-16,-7 4 0 16,-1-3-36-16,5-1-6 0,-1 1-2 0,0-4-568 0</inkml:trace>
  <inkml:trace contextRef="#ctx0" brushRef="#br0" timeOffset="6576.03">25792 15588 2206 0,'0'0'63'0,"0"0"13"0,0 0-61 0,0 0-15 0,0 0 0 0,0 0 0 15,-4 3 20-15,-3 6 2 0,-4-9 0 0,-6 10 0 16,-4-4-40-16,-8-3-8 0,-13 6-2 0,-7-2 0 16,-15-4-68-16,-6 6-15 0,-4-3-2 0,-15 4-1 15,-6-1-24-15,-7 4-5 16,-1-1-1-16,-2 7 0 0,2-3 122 0,-2-4 22 0,-1 7 8 0,0 3 0 16,-4 0 64-16,5 0 13 0,-5 0 3 0,4 6 0 15,-3 7-52-15,0-7-9 0,-1 0-3 0,1-3 0 0,3 3 7 16,0 1 1-16,0-4 0 0,1 3 0 0,-1-3-4 15,4 3 0-15,3 0 0 0,-4 4 0 0,8-4-14 0,-4 0-3 16,-3-3-1-16,3 4 0 0,1 2-1 0,-5-3 0 16,4 0 0-16,-3 1 0 0,-4-1-9 0,4-3 0 15,3 9 0-15,0-2 0 0,1-1 0 0,2-3 0 16,5 7 0-16,-1-4 0 0,7-6 8 0,4 7 0 16,4-4 0-16,3-6 0 0,6 6 16 0,8-6 4 15,1-3 0-15,9-4 0 0,4-2-16 0,7-4-4 16,4 1 0-16,0-4 0 0,3-3-8 0,4-3-16 15,-4-3 4-15,0-3 1 0,1 3 11 0,-1-4 0 16,-3-5 8-16,-4-1-8 0,4-2 0 0,-8-1-8 0,4 0 0 16,-3 4 0-16,0-1 8 0,-8 1 11 0,1 2-3 0,0 1 0 15,-8-7 10-15,1 13 2 0,-4 0 0 0,-4 6 0 16,-3 0-3-16,4 7 0 0,-4-4 0 0,0 6 0 16,3 7 6-16,8-3 1 0,-1 0 0 0,4 2 0 15,4-2-10-15,3 3-2 0,4 0 0 0,3-7 0 16,4 4-12-16,3-4 0 0,0-2 0 0,8-1 0 15,-5 1 0-15,8-4-10 0,0-3 0 0,0 3 0 16,0 1-21 0,3-4-4-16,0-3-1 0,4 3 0 0,-3-3-25 0,-1 0-6 15,4 0-1-15,-4 0-521 0,1-3-105 0</inkml:trace>
  <inkml:trace contextRef="#ctx0" brushRef="#br0" timeOffset="7847.08">17575 16544 1422 0,'-14'-10'31'0,"-3"-2"6"0,-1-4 2 0,4-6 1 0,-4 0-32 0,4-3-8 0,7-6 0 0,0-4 0 16,3-2 18-16,8-4 2 0,-4-6 0 0,7-3 0 15,4 0-20-15,3-7-9 0,0-2 1 0,0-4 0 16,4 3 8-16,3 1 0 0,0-7 0 0,4 3 0 0,3 4 0 15,4-4 0-15,-4-3 0 0,7 0 0 0,4 10 20 0,0-4 5 16,3 4 2-16,4-4 0 0,3 7-11 0,4-10-3 16,0 7 0-16,0-4 0 0,7 1 1 0,4-4 0 15,-1 0 0-15,1 4 0 0,3-4-14 0,0 7 0 16,3-7 8-16,-3 3-8 0,4-2 0 0,-1 8-10 16,1-2 2-16,3 2 0 0,4 1 0 15,-4 6 0-15,7 0 0 0,0 3 0 0,4 3 8 0,3-2 0 16,3 2 0-16,8-3 0 0,4 0 0 0,-1-3 0 15,7 3 0-15,4 0 0 0,11 0 0 0,-4 0 0 16,7 4 0-16,0-7 0 0,3 9 0 0,1 0-8 0,3 1 8 16,-4-4-8-16,4 10-4 0,-3-1-1 0,6 1 0 0,-3 0 0 15,0 9 1-15,1-7 1 16,2 4 0-16,1 0 0 0,-4 0-7 0,0 3-2 0,0 0 0 0,0 0 0 31,0 3-16-31,0-2-3 0,0 2-1 0,4 0 0 0,-4 9 16 0,3 1 4 0,-3 3 0 0,0 6 0 16,0 0 20-16,-3 9 0 0,3 7 0 0,-3 9 0 15,3 3 0-15,-7 4 0 0,0 5-9 0,-7 4 9 16,-8 3 0-16,-6 6 0 0,-3 3 0 0,-8 4 9 16,-7 2 19-16,-7 4 3 0,-3 6 1 0,-8 0 0 15,-6 9 14-15,-11 4 3 0,-4-1 1 0,-6 7 0 16,-8 3-16-16,-3 6-3 0,-4 1-1 0,-11 2 0 16,-3 0-10-16,-3 1-1 0,-7-1-1 0,-4 0 0 15,-4 1 8-15,-3-1 2 0,-4-3 0 0,-3 0 0 16,-7-3-13-16,0-3-3 0,-4-3 0 0,1-3 0 15,-5-7 8-15,-2 4 2 0,-1-10 0 0,-3 3 0 16,-4-6 6-16,0 0 0 0,-3-6 1 16,-1-1 0-16,-6 1-14 0,0-3-3 0,-4-4-1 15,-7 1 0-15,-4-7-3 0,-3 0 0 0,-7-6 0 16,-4 0 0-16,-3 0 4 0,-7-4 1 0,-7 1 0 16,3 0 0-16,-7 0 3 0,1-1 1 0,-5 1 0 0,1 3 0 0,3-9 0 0,-3 8 0 15,3-2 0-15,-3 0 0 0,3-3 11 0,4 2 1 16,0-2 1-16,3 0 0 0,0-4 2 0,0-3 1 15,1 1 0-15,-1-4 0 0,4 7-33 0,0-7 0 0,-4 0 0 16,-3-3 0-16,-1 3-10 0,-2 0 10 0,-5-2-10 16,-6-1 10-16,-8 3-23 0,-6 0 2 0,-8 3 0 0,-3 1 0 31,-7-7-12-31,4 3-3 0,-8 10 0 0,4-4 0 0,-7 1 12 0,7-1 1 0,3-2 1 0,1-4 0 16,-1 0 22-16,11 0 0 0,7-6 0 0,0 0 0 15,4-3 0-15,6-3 0 0,1-4 0 0,3-6 0 16,4-2-11-16,3-8 11 0,7-2-8 15,-3-6 8-15,7-7-12 0,0-6 4 16,-4-16 0-16,0 6 0 0,4-8-10 0,0-14-2 0,-7-2 0 16,-1-7 0-1,1 3-18-15,3-9-4 0,1 6-1 0,-5-3 0 0,8 3 24 16,0 3 5-16,-4 1 1 0,11 2 0 0,3 7 13 0,4-4 0 16,0 4 9-16,11 0-9 0,3 0 16 0,3 2-4 0,8 1 0 0,7-3 0 15,3 0-12-15,7-4 8 0,7 1-8 0,4-10 0 16,11 3 8-16,3-9-8 0,3 0 0 0,11-6 0 0,4-4 0 15,10 4 0-15,4-4 0 0,6-3 0 0,1 1 0 16,7-1 0-16,3-3 0 0,1 7-10 0,6-1 1 0,0-6 0 16,8 10 0-16,3 0 0 0,3-4-4 0,8 7-1 15,3 0 0-15,0-1 0 0,4 1-1 0,-1 3 0 16,1 0 0-16,6 0-517 16,1 3-104-16</inkml:trace>
  <inkml:trace contextRef="#ctx0" brushRef="#br0" timeOffset="10309.44">25622 15484 572 0,'0'0'12'0,"0"0"4"0,0 0 0 0,0 0 0 0,0 0-16 0,4 0 0 0,3 0 0 0,-4 0 0 15,4-3 0-15,-3-3 8 0,3 6-8 0,0-3 0 16,0-4 8-16,-3 7-8 0,3-6 0 0,0 3 0 16,-4 0 15-16,1 3-3 0,-1-3-1 0,-3 3 0 15,0 0 50-15,7 3 11 0,0-3 1 0,4 6 1 16,0-3-6-16,-1 0-2 0,4 4 0 0,0 2 0 15,4 0-18-15,7 1-3 0,-1-1-1 0,5 4 0 16,6-4-9-16,-3 7-3 0,7-4 0 0,-4 1 0 16,11-1-22-16,-4 1-10 0,4-4 8 0,0 4-8 0,0-4 8 15,3-2-8-15,4 2 8 0,-4-3-8 16,8-3 0-16,-1 1 0 0,1-1-9 0,-4-3 9 0,6 0 0 0,-2-3 0 16,3-1 12-16,0-2-3 0,3-3-9 0,4-1 0 15,0-2 0-15,0-4 8 0,8-3 17 0,-1 0 3 16,3-2 1-16,1-5 0 0,-1-5-21 0,5 6-8 15,-1-9 0-15,3-1 9 0,-2 4-9 0,-5-1 0 16,4-2 0-16,0-4 0 0,1 4 0 0,-1-1 0 16,0-2 0-16,-7-4 0 0,4 3 0 0,-8-3 0 15,1 1 0-15,-1-4 0 0,-10 9 12 0,4-5 0 16,-1-4 0-16,-3 3 0 0,-3 0 9 0,-4-3 3 16,-1 0 0-16,-2-6 0 0,-1 3 0 0,-3-3 1 0,-4 0 0 15,1 0 0-15,-1-1-25 0,-10-2 8 0,0-3-8 0,-4 6 0 16,-4-4 0-16,-2 4 0 0,-5 3 0 0,-6-3 0 15,-1 0 0-15,-6 6 0 0,0 3 0 16,-4 3 0-16,-4 1 11 0,0 5-3 0,-3 4-8 0,0 0 12 16,0 0 13-16,-7 9 3 0,0 3 0 0,-4-3 0 15,1 4-11-15,-8 2-1 0,0-2-1 0,-3 11 0 16,-7-2-15-16,0 6 11 0,-4 0-11 0,0 0 10 16,-7 0-10-16,-3 0 0 0,-1 10 0 0,-6 2 0 15,-1 4 0-15,1-4 0 0,3 1 0 0,0-4 0 16,4 4 0-16,6-4 0 0,1 1 12 0,0-1-4 15,3 0 4-15,4 1 1 0,3-1 0 0,0-2 0 16,8-1-13-16,-1 0 0 0,7 0 0 0,-3-2 0 0,7-4 0 16,3 0 0-16,1 0 0 0,10 0 0 0,0 0 0 15,0 0 0-15,0 0-10 0,3-10 10 0,4 4-16 0,7-4 3 16,8-8 0-16,2-1 0 0,5 6 5 0,6-6 8 16,0-3-13-16,7-3 5 0,1-3 8 0,6 6 0 15,4-6 0-15,0 3 0 0,3 6 16 0,-3-6-2 16,0 0 0-16,-3 0 0 0,-1 0-14 15,0 3 0-15,1 0 0 0,-4 0 0 0,3 0 0 0,-3 3 0 16,-4 0 0-16,1 1 0 0,-5 2 0 0,-2 0-18 16,-1 1 4-16,-7 2 1 0,-3-3 13 0,-4 7 12 15,0 6-3-15,-3-4 0 0,-4 1 13 0,0 3 2 16,0 0 1-16,-3 0 0 0,-1 6-7 0,1 0-2 0,3 6 0 16,0 1 0-16,-3-1-16 0,6 10 8 15,-3 9-8-15,4 1 0 0,0-1 0 0,-4 3 0 0,4-3 0 0,-1 7 0 16,4 2 0-16,-3-2-14 0,3 3 2 0,0-4 1 15,4 1-4-15,3 2-1 0,-3-5 0 16,7 2 0 0,-4-3-16-16,7-2-3 0,4 5-1 0,0-6-554 0,0-3-111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18:30:05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25294 8812 1278 0,'0'0'28'0,"0"0"5"0,-7-6 2 0,0-1 1 0,0 7-28 0,-4-6-8 0,1 6 0 0,-4 0 0 0,0 0 13 0,-8 6 2 16,5 1 0-16,-4 2 0 0,-4 0-15 0,4 4 0 15,0 3 8-15,-1 2-8 0,1 1 14 0,-3 6 0 16,2-3 0-16,5 0 0 0,-1 6 1 0,4-3 0 15,0 4 0-15,3-1 0 0,4 3-15 0,4 1 9 16,3-4-9-16,0 6 8 0,3-9-8 0,4 4-11 16,4-4 3-16,0-6 0 15,3-7-21-15,0 7-4 0,0-10-1 0,0 4 0 16,0-7-8-16,-3-3-2 0,3 0 0 0,3-6 0 16,5-3-31-16,-5-3-6 0</inkml:trace>
  <inkml:trace contextRef="#ctx0" brushRef="#br0" timeOffset="323.24">25432 9063 1306 0,'0'0'28'0,"0"0"7"0,0 0 1 0,0 0 1 0,-4 9-29 0,1 0-8 0,-4 4 0 0,3 0 0 16,-3 5 43-16,-4-2 7 0,1 12 2 0,3-3 0 15,-4 4-31-15,4-4-5 0,0-3-2 0,0 0 0 16,4-1-14-16,3 5 9 0,3-5-9 0,1-5 8 16,3-3-8-16,0-4 0 0,3 1 0 0,1-7 0 15,3-3 0-15,0 0 8 0,4 0 0 0,3-10 0 16,0 7 12-16,4-6 1 0,3-4 1 0,-3-3 0 15,3-2-3-15,-3-1-1 0,3 0 0 0,0 0 0 16,-3 4-18-16,-1-7 0 0,1 3 0 0,-4 0 0 16,0-3-12-16,-6 3-7 0,2 0-1 0,-6 4 0 15,-4-1-4-15,0 0-2 0,-4 4 0 16,1-1 0-16,-8 4 26 0,1-1 0 0,-4 1 0 0,0 3 0 0,-7-4 0 16,-4 10 0-16,0-9 0 0,-6 9 0 0,-1 0 9 15,0 0 1-15,1 0 0 0,-5 0 0 0,1 9-1 0,0-9 0 16,0 10 0-16,0-4 0 0,-1-3-9 0,1-3 0 15,7 6 0-15,-4-2-11 0,8 2 11 0,-1-3-13 16,4 0 5-16,3-3 8 16,4 0-152-16,7 0-22 0</inkml:trace>
  <inkml:trace contextRef="#ctx0" brushRef="#br0" timeOffset="1209.67">25862 8837 1332 0,'0'0'37'0,"0"0"10"0,4 6-38 0,3 4-9 0,0-4 0 0,3 6 0 16,1-2 62-16,0-1 10 0,-1 7 3 0,1-4 0 16,-1 4-51-16,1 0-9 0,-1 3-3 0,1-1 0 15,0 1-1-15,-4-3-1 0,3 3 0 0,-3-7 0 16,7 4-10-16,-3 0 0 0,0-4 0 0,-1 4 0 16,1-7 0-16,-1 4 0 0,1-7 0 0,0 3 0 15,-4-2 11-15,3-4-3 0,-3-3-8 0,4 0 12 16,-4 0 32-16,3-10 7 0,-3 7 1 0,-3-3 0 15,3-7-3-15,-3 1 0 0,3 3 0 0,-4-7 0 16,1-3-39-16,-1 0-10 0,1 0 0 0,3-6 0 16,-4 0 0-16,4 3 0 0,0-3-10 0,1 3 10 15,-1-3-22-15,0 9 2 0,3-5 0 0,1 2 0 0,3 3 7 16,-4 0 1-16,-2 7 1 0,2 0 0 0,-3-1 11 16,-3 1 0-16,3 9 0 0,-7 0-8 15,0 0 8-15,0 0-8 0,3 0 8 0,1 9-8 16,-1-3 8-16,1 7 0 0,-1-4 0 0,-3 7-8 0,4-3 8 15,-1 2 0-15,1 4 0 0,0-3 0 0,3-1-15 16,3-2-1-16,4-4 0 0,0 7 0 16,4-7-8-16,3-2-1 0,-3-1-1 15,3 0 0-15,4-3 15 0,-1-3 11 0,5-3-13 0,-1 0 5 0,-3-3 8 0,-1 0 0 16,4-4 0-16,-6 1 0 0,2-1 0 0,-3 1 12 16,4 0-2-16,-7-4-1 0,3 4-9 0,0-4-11 15,-7-3 3-15,0 1 0 0,-3 2-14 0,0 1-2 0,-4-4-1 0,0 3 0 16,-4-2 25-16,1 2 0 0,-1 1 0 0,-3-1 0 15,0 4 21-15,0-1 10 0,-3 1 1 0,-1 3 1 16,-3 2 8-16,-3 1 2 0,-5 3 0 0,1 3 0 16,0 1-27-16,-7 2-6 0,-4 3-1 0,4 1 0 15,-4 2-9-15,1 4 0 0,-1 3 9 0,-3-4-9 16,3 4 0-16,4 0 0 0,0-3 0 0,3-1 0 16,4 4 0-16,3-6 0 0,4 2 0 0,4-2 0 15,-4-4-24-15,14 1 0 0,0-1 0 0,4-3 0 16,3-2 3-16,7-4 1 0,4-4 0 0,3 1 0 15,3-9 3-15,5 2 1 0,-1 1 0 0,7-4 0 16,1-5-21 0,-4-1-4-16,-1 0-1 0,1-3 0 0,-4 3 8 15,1-6 2-15,-5 6 0 0,-2 1 0 0,-5-4 32 0,1 0 0 0,0 6 0 0,-4-3 0 0,0 7 16 16,-7-4 4-16,-3 13 1 0,-1-3 0 0,1 6 7 16,0 0 2-16,-4 0 0 0,0 6 0 0,3 3-8 0,-3 4-2 15,4-4 0-15,-4 10 0 0,3-3-8 16,-2 2-1-16,2 1-1 0,1 0 0 0,-1 3-10 15,1 0 8-15,-1-3-8 0,1 0 8 16,0 3 6-16,3-4 1 0,-4-2 0 0,4-3 0 0,-3-4-6 16,0 0-1-16,3-2 0 0,-4-4 0 0,1 3 15 15,3-6 2-15,4-6 1 0,-1-4 0 16,1 1 14-16,3-4 2 0,4-2 1 0,3-7 0 0,0-3-19 0,7-3-4 16,4-4-1-16,4-2 0 0,2-4-19 0,-2 4 8 15,-1-4-8-15,4 7 0 0,-4-4 0 0,4 1-11 0,-3-1 0 16,2 10 0-1,1-3-30-15,-3 3-7 0,2 6 0 0,-2 0-1 16,-8 10-29-16,-7 2-6 16,1 4 0-16,-5 3-692 0</inkml:trace>
  <inkml:trace contextRef="#ctx0" brushRef="#br0" timeOffset="1782.04">25499 13361 2055 0,'0'0'45'0,"0"0"10"0,-4-3 1 0,1-3 2 0,3 6-46 0,0 0-12 15,0 0 0-15,-7-3 0 0,0 0 31 0,-4 0 4 16,0-1 1-16,-6 1 0 0,-1 0-24 0,-3 6-4 0,-4 4 0 0,1-1-8 15,-5-6-12-15,1 9-10 0,-4 7-2 0,4 3 0 16,0 0 8-16,0-1 2 0,-4 4 0 0,4 0 0 16,7 0 14-16,-1-3-11 0,1 3 11 0,4-6-10 15,3 2 10-15,-1-2-8 0,8-3 8 0,0-1-8 16,4-2 8-16,3-1-8 0,7 0 8 0,3 1-8 16,5-1 8-16,6 1 0 0,3-7 0 0,5-3 0 15,-1 9 0-15,7-9 0 0,-3 10 0 0,3-1 0 31,-7-3-29-31,4 4-4 0,-7-1-1 0,-1 4 0 0,-6 2 26 0,0 4 8 0,-1-3 0 0,-2 9 0 16,-5-3 21-16,-6 3 11 0,-1 0 3 0,-6 3 0 16,-1 7-35-16,-6-1 0 0,-1 4 0 0,-3-1 0 15,-4 4-22-15,-7 0-8 16,-3 0-2-16,-3 0 0 0,-5-1-24 0,1-2-4 0,0 0-2 16,-4-4 0-16,7-6-3 0,4-6-1 0,0-9 0 0,7 2 0 15,-1-11-13-15,8-4-2 0,4-19-1 0,6 0 0 16</inkml:trace>
  <inkml:trace contextRef="#ctx0" brushRef="#br0" timeOffset="1969">25449 13255 1335 0,'11'-19'29'0,"3"-6"7"0,7-6 0 0,4-7 2 0,3 3-30 0,-7 4-8 15,0 0 0-15,-3 2 0 0,-4 14 78 0,0-1 14 16,4 7 4-16,-7 6 0 0,-1-1 0 0,1 4 0 16,-1 4 0-16,-3 5 0 0,4 4-44 0,-4 2-8 15,4 7-1-15,-1 0-1 0,1 9-8 0,-1 1-2 16,-3 2 0-16,4 13 0 0,-4 0-21 0,0 4-11 0,0 2 10 15,-3 0-10-15,-1 0 0 0,1 4-16 0,3-4 1 16,-4 4 1 0,1-7-42-16,3 3-9 0,0-6-2 0,0-3 0 15,-3 0-175-15,3-3-35 0,0 25-7 0,0-26-2 0</inkml:trace>
  <inkml:trace contextRef="#ctx0" brushRef="#br0" timeOffset="2417.67">25665 13822 1422 0,'-4'-9'31'0,"4"-1"6"0,0-5 2 0,4-1 1 0,-1-3-32 0,4 4-8 0,4-4 0 0,-1 0 0 16,4 0 56-16,-3 0 10 0,7 4 2 0,-4-1 0 15,0-3-16-15,7 0-4 0,-3 1 0 0,3-1 0 16,4 6-28-16,-4-6-7 0,7 1-1 0,-3-1 0 16,3 0-12-16,0 0 0 0,0 7 0 0,4 2 0 15,0-5-27-15,-4 5-8 0,0 4-1 0,0 3-1 16,-3 0-37-16,0 3-7 0,-4 3-2 0,4 3 0 15,-8-3 41-15,5 13 8 0,-8-4 2 0,0-2 0 0,0 9 32 16,0-4 0-16,-3-2 12 0,3-1-3 0,-4 4 47 0,4-3 8 16,0 2 3-16,1-5 0 0,2-1-37 0,1-6-7 15,0 7-2-15,6-10 0 0,1 6-21 0,0-12-8 16,-1 6 0-16,1-10 0 0,0 1-13 0,-4-4-3 16,0-2 0-16,-3-1 0 15,-1 0-6-15,-6 4-2 16,-1-1 0-16,-2 1 0 0,-5-1 68 0,1-3 12 15,-8 7 4-15,4 0 0 0,-3-1 27 16,-5 10 5-16,1-6 2 0,-3 6 0 0,-4-3-27 0,0 3-6 16,-4 3-1-16,-3 3 0 0,0 4-14 0,-4 5-3 0,0-2-1 0,1 6 0 0,-5 3-34 15,5 3 0-15,2 3 0 0,-2-6 0 0,6 9-11 0,0-3 1 16,4 1 0-16,4-1 0 0,3 0-6 0,3-3 0 0,8 0-1 0,3-3 0 31,3 0-28-31,4-3-6 0,4-7-1 0,7 7 0 16,7-3-20-16,3-7-5 0,7-6-1 0,1-3 0 15,6-3-14-15,0-3-4 0,1-3 0 0,3-7 0 0</inkml:trace>
  <inkml:trace contextRef="#ctx0" brushRef="#br0" timeOffset="2870.14">27358 13180 2019 0,'0'0'44'0,"-7"0"10"0,-4 0 2 0,1 9 0 0,-1-3-44 0,-3 7-12 0,-4-1 0 0,1 7 0 0,-4 3 24 0,-4 3 4 15,0 3 0-15,-3 1 0 0,0-1-28 0,0 3 0 16,-1 4-12-16,5-4 12 0,2 0-13 0,5-2 5 16,-1-11 8-16,8 7-13 0,3-3 26 0,3-6 6 15,0-3 1-15,8-4 0 16,7-3-87-16,-1 1-17 0,4-7-3 0,11-4-1 0,0-5 77 0,3-4 11 16,0-2 11-16,7-7-3 0,1-3 4 0,-5 3 0 15,8-3 0-15,-4 0 0 0,4 3 54 0,-3 0 11 16,2 12 3-16,-2-2 0 15,-1-4-100-15,-3 10-19 0,-1 3-4 0,-6 3-1 16,0 3 0-16,-4 9 0 0,0 1 0 0,-7 12 0 0,0 0 20 0,-7 6 3 0,0 4 1 16,-3 3 0-16,0 15 20 0,-8 0 0 0,0 4 0 0,-3 2 0 15,0 4 0-15,-7 0 0 0,-3-1 0 0,-1 1 0 16,-3 3 16-16,-4 0 8 0,0-4 2 0,-6-5 0 16,-1 2-18-16,0-5-8 0,-3-4 8 0,-4-3-8 15,0-3 13-15,-3-3-2 0,0-7-1 0,-4 1 0 16,3-4-10-16,-6-3-17 0,3-6 4 0,4-3 1 31,7-7-14-31,3-5-2 0,4-4-1 0,6-9 0 16,5-7-59-16,6-9-12 0,8-9-3 0,10-7 0 15,7-9-116-15,7-12-23 0,35-57-5 16,-3 6-1-16</inkml:trace>
  <inkml:trace contextRef="#ctx0" brushRef="#br0" timeOffset="3183.33">27884 13267 1810 0,'0'0'40'0,"7"0"8"0,0 7 1 0,3-7 3 0,-3 3-42 0,-3 6-10 0,3 1 0 0,-4-1 0 0,4 0 84 0,-3 4 14 16,0 3 3-16,-1 6 1 0,-3-1-54 0,0 5-12 16,0 2-1-16,-3 3-1 0,-1-3-34 0,4 1 0 15,0-1 0-15,0-3 0 16,0-3-38-16,4 0-2 0,-1-7 0 0,1-2 0 0,3 6 12 0,3-10 3 16,1 1 0-16,3-1 0 0,4-3 14 0,-1-6 11 15,8-6-13-15,0-3 5 16,6-1 8-16,1-12 0 0,7 0 0 0,-4-3 0 0,4-6-18 0,0-4-2 15,0-5 0-15,-1-1 0 16,1-3-6-16,-4 3-2 0,1-9 0 16,-1 3 0-16,-3-3 16 0,-8-3 4 0,1 5 0 15,-7 5 0-15,-4-1 8 0,-3 15 11 16,-8 1-3-16,-3 9 0 16,-3 7 32-16,-8 6 7 0,-7-1 1 0,-6 10 0 15,-8 4-12-15,-10 5-1 0,-1 10-1 0,-3 3 0 0,-7 4-11 0,4-1-3 0,0 0 0 0,3 3 0 0,-4 1-8 16,8-4-3-16,3 3 0 0,4-6 0 15,0-3-41-15,10-3-9 0,4 0-2 0,3-3 0 16,8-4-33-16,-1 1-8 0,4-4 0 0,0 1-764 0</inkml:trace>
  <inkml:trace contextRef="#ctx0" brushRef="#br0" timeOffset="4020.82">25097 14838 1796 0,'-25'10'40'0,"18"-4"8"0,0-3 1 0,3 6 1 0,1 1-40 0,3-1-10 15,3 4 0-15,11-1 0 0,0 4 0 0,8 3 0 16,2-4 0-16,8 4 0 0,7 0 0 0,3 3 0 0,11-3-12 0,4 0 12 16,10 3 0-16,3-4 0 0,8 1 0 0,3 6 12 15,4-6-12-15,6 0 0 0,5 0 0 0,-1-7 0 16,4 1 0-16,6-7 0 0,5-3 0 0,3-3 0 31,3 0-28-31,8-3-8 0,6-6-2 0,4-7 0 16,4 4 7-16,3-7 2 0,4-3 0 0,-1-6 0 15,1-1-61-15,-1-2-12 0,1-4-2 0,0-2-1 16,-1-4 42-16,1-6 9 0,0-9 2 0,-4-1 0 0,-4-2 41 0,-3-7 11 0,0-3 0 0,-3 3 0 16,-8-6 94-16,-6-3 21 0,-8-1 4 0,-6 1 1 15,-8 0-7-15,-7 0-1 0,-7-4 0 16,-10-2 0-16,-8-1-18 0,-13-3-4 0,-8-2-1 16,-10 2 0-16,-11 3 5 0,-11 1 1 0,-13-4 0 15,-8 1 0-15,-10-7-25 0,-14 0-5 0,-8 6-1 16,-13 0 0-16,-15 1-35 0,-10 2-7 0,-7 4-2 0,-14 3 0 15,-15 6-9-15,-6 6-3 0,-1 3 0 0,-6 13 0 0,-11 0-8 16,-4 3 0-16,-3 7 0 0,-4-1 0 0,-3 7-9 0,-4 3 9 16,-3 3-12-16,0 3 12 0,-4 3-16 0,0 3 3 15,-3 4 1-15,3 2 0 0,4 1 3 16,3 9 1-16,4 0 0 0,3 9 0 0,4 1 8 16,0 5 0-16,3 10 0 0,8 4 0 0,-1 5 0 15,7 4 0-15,1 6 0 0,10 3 0 0,7 15-18 0,7 7-2 16,7 0 0-16,8 6 0 15,6 4-9-15,7 2-3 0,11 1 0 0,7-1 0 0,11 1 16 0,10-1 4 16,8 7 0-16,6 0 0 16,14-3-13-16,4 3-3 0,7-1 0 0,7-2 0 15,4-4-10-15,6-8-2 0,8 2-1 0,0-9 0 16,0-7 9-16,6-2 3 0,1-4 0 0,0-6 0 0,0-3 29 0,-1 0-9 0,8-7 9 0,-4 1 0 16,4 3 0-16,-4-7 0 0,4-12 0 0,-3 7 8 15,-1-8-16-15,0-2-4 0,-3-3 0 0,3-7 0 16,-3 1-6-16,3-4-2 0,-3-6 0 0,0 0 0 31,-1 0-57-31,1-6-12 0,-4 3-3 0,-3-7 0 16,-4 4-6-16,-3 0-2 0,0-1 0 0,-8 1 0 15,1 3-19-15,-4 0-4 0,-4 0-1 0,-3 3 0 16,0 0 112-16,0 0 23 0,0 0 4 0,0 0 1 0,0 0 38 0,0 0 8 0,0 0 2 16,-3-7 0-16,3 4-64 0,-4-6 0 0,1 0 0 0,-1-1-13 15</inkml:trace>
  <inkml:trace contextRef="#ctx0" brushRef="#br0" timeOffset="7635.54">24934 9545 1758 0,'0'0'50'0,"0"0"10"0,7 0-48 0,4 0-12 0,3 0 0 0,4 0 0 16,-4 7 0-16,3-4 0 0,5 13 0 0,-1-7-10 16,3 4 10-16,1-1 0 0,7 7 0 0,0-3 0 0,3-1-12 0,7 1-4 15,8-7-1-15,3 1 0 16,10-1-8-16,4-3-2 0,7-2 0 0,4-1 0 15,3-3 10-15,7-3 1 0,4-7 1 0,3 1 0 0,0-1 15 0,4-9 0 16,7 1 0-16,-4-4 0 0,4 0 23 0,7-3 1 16,3 3 0-16,1-3 0 0,3-4-24 0,7 1 0 15,0 3 0-15,0-9 0 0,0 5 0 0,3-5-8 16,1-4 0-16,-1 4 0 0,1-7 8 0,3 0 0 16,-3-3 0-16,-1 7 0 0,-3-7 0 0,-7 0 11 15,0-3-3-15,-7-3 0 0,-4 9 8 0,-10-6 2 0,-7-9 0 16,-8 9 0-16,-6-4 48 0,-15 1 10 15,-3 0 1-15,-10 3 1 0,-11 0-14 0,-8 0-4 0,-6 0 0 0,-14-3 0 16,-8 0-19-16,-10 3-4 16,-11-1-1-16,-13-2 0 15,-15-6-54-15,-11 3-11 0,-13-7-3 0,-8 10 0 0,-6 0 11 0,-8-4 1 0,-7 4 1 0,0 3 0 16,-3 3 19-16,-4 4 0 0,0-1-8 0,-3 6 8 16,0 1 0-16,-1 2-8 0,-3 7 8 0,-3 3 0 15,-4 4-24-15,-7 5 1 0,0 0 1 0,-7 7 0 16,0 3 3-16,0 3 1 0,-4 3 0 0,1 3 0 15,-1 7 18-15,1 3-12 0,-1 3 12 0,7 9-10 16,-3 3 10-16,7 4 0 0,0 2 0 0,0 4 0 16,4 12 0-16,3 7 0 0,0-1 0 0,7 7 0 15,0 10 0-15,7 2 0 0,8 3 0 0,-1 10 0 16,7 0 0-16,7-3 0 0,8 9 0 0,6-9 0 16,11-3 8-16,7-1 0 0,11-2 0 0,3-7 0 0,7 4-8 15,11-14 0-15,4 4 0 0,6-6 0 16,11-6 24-16,4-7 3 0,6 0 1 0,8-6 0 0,3-3-16 0,7-4-4 15,0-9 0-15,8 1 0 0,3-4-8 0,6 3 8 16,1-9-8-16,4 6 8 0,3-10-8 0,7 1 12 16,0-3-12-16,-1 2 12 0,5-5-12 0,-1-1-17 15,1 1 4-15,-1-7 1 16,1 3-18-16,-1-3-3 0,1 7-1 0,-1-7 0 16,-3 0-47-16,-3 0-10 0,-8 0-1 0,1 3-672 0</inkml:trace>
  <inkml:trace contextRef="#ctx0" brushRef="#br0" timeOffset="13946.75">13264 7714 810 0,'-24'-25'17'0,"13"16"4"0,-3-4 1 0,-4 1 2 0,4-7-24 0,-3 0 0 0,-1 0 0 0,0 4 0 0,4-4 0 0,-3 0 0 16,-1 3 0-16,-3-2 0 15,0-1-36-15,-4 6-11 0,-3-6-2 0,0 4-1 16,-4 2-26-16,0-3-6 0,-3 1-1 0,-1-1 0 0,-2-3 47 0,-1 7 8 16,-3-7 3-16,-1 3 0 0,4-3 33 0,1 4 6 15,-5-4 2-15,1 0 0 0,-4 3 5 0,4-2 2 16,-8 2 0-16,4 0 0 0,-3 1-23 0,-4 5 0 16,4-2 0-16,-4-1 0 0,-7 4 0 0,0 2 0 15,0-2-12-15,-4 6 4 0,1 3 8 0,-1 0-13 16,-3 0 5-16,4 3 8 0,-4 6 0 0,-4 1 21 15,-3-1-2-15,0 4-1 0,0-1 18 0,4 7 4 0,-1 0 1 16,-7 3 0-16,1 0-17 0,-4 6-3 0,3-3-1 16,-3 7 0-16,0-1-20 0,-7 0 8 0,-4 1-8 0,4 8 0 15,-1 1 0-15,-6 0 0 0,3 0 0 0,4 3 0 16,-3 6 0-16,-1 3 0 0,4 0 0 0,-1 1 0 16,1 5 19-16,7 1-1 0,0-4 0 0,3 7 0 15,4 0 1-15,4 6 0 0,3-4 0 0,3 1 0 16,8 3-19-16,3-3 8 0,7-6-8 0,0 9 0 15,4-3 0-15,-1 6 0 0,8-3 0 0,3-7 0 16,4 1-28 0,3 3-4-16,4-3 0 0</inkml:trace>
  <inkml:trace contextRef="#ctx0" brushRef="#br0" timeOffset="15323.13">13363 10944 712 0,'92'-66'20'0,"-39"35"5"0,10-10-25 0,8-6 0 15,7-10 0-15,3-5 0 0,7-1 63 0,0-3 7 0,4-6 2 0,0 0 0 16,-1-3-32-16,-3-1-7 0,4-2-1 0,-4-3 0 15,1 5-22-15,-8-5-10 0,-4-4 8 0,-3 7-8 16,4-1 10-16,-4 4-10 0,-10 0 12 0,-4-4-12 16,-4-5 44-16,-7 5 1 0,-3-2 1 0,-7-4 0 15,-4 1 15-15,-6 2 3 0,-12-6 1 0,-6-3 0 16,-4 13-17-16,-4-7-4 0,-6 4-1 0,-11-4 0 16,-4 7-13-16,-7-1-2 0,-3 1-1 0,-4 6 0 15,-3 0-27-15,-4 3 0 0,-3-3 8 0,-4 6-8 16,7 3 0-16,-3 0 0 0,0 4 0 0,-1-1 0 15,1 4 0-15,3-1 8 0,-3 4-8 0,0 0 8 0,-1 3-8 16,1-1 8-16,0 7-8 0,-4 4 8 0,-4-4 0 16,-3 3 0-16,0 10 0 0,-7-4 0 0,-7 4-8 0,-3 3 8 15,-4-1-8-15,-4 14 8 0,-6-4-8 0,-8 6 0 16,0-2 0-16,-3 5 0 0,0 7-8 0,-1 0 8 16,1-6-10-16,3 9 10 0,1 0-12 0,6 0 12 15,7 0-13-15,4 0 5 0,7 0 8 0,4 0 0 16,3 6 0-16,3-3-8 0,4-6-4 0,4 6 0 15,3 0 0-15,4-3 0 0,-1 3-4 0,1 0 0 16,0-3-1-16,3 4 0 0,0-1 17 0,4 0 0 0,-4 0 0 16,0 0 0-16,1 0 13 0,-1 4 0 0,0-4 0 0,0 6 0 15,-3 0 5-15,-1 1 1 0,1-4 0 0,0 0 0 16,-4 10-19-16,0-3-12 0,-3-4 1 0,-4 7 1 16,7-7 18-16,-4 1 3 0,-2 2 1 0,-1-3 0 31,0 1-32-31,3-1-5 0,1-2-2 0,3-1 0 0,4-6 27 0,3 6 0 0,4-3 0 0,3-3 0 15,0 0-8-15,0 0 8 0,4 0-8 0,0 0 8 16,-4 0 11-16,0 7 7 0,4-4 2 0,0 6 0 16,-7-3-10-16,-1 4-2 0,-2-7 0 0,-5 9 0 15,-3 4-8-15,1 6 10 0,-8 3-10 0,-4-3 10 16,-3 13-10-16,0-4 0 0,-7 0 0 0,4-2 0 16,-1 5 0-16,1-3 0 0,3 1 0 0,3 2 0 15,4-2 0-15,4-4-9 0,3-6 9 0,4 0 0 16,3 0 0-16,0 0 0 0,7 3 0 0,1-7 0 15,6 4-8-15,0 0 8 0,-3-3 0 16,0 9 0-16,3-3-8 0,-7 1 8 0,4 2 0 0,-4 0 0 16,1 6 0-16,-1 1 0 0,-7-1 12 15,4 7-3-15,0-6-9 0,-4 2-11 0,0 7 3 0,4 3 0 16,-1-3 8-16,5 0 0 0,-1 3 0 0,0-3 0 0,8 0 0 0,2 0 8 16,1-3-8-16,0-1 11 0,7 1-11 0,0-3-16 15,3-1 4-15,4 4 1 0,0-6 11 0,0-1-12 16,4 1 12-16,3 2-12 0,0-2 12 0,0-1 0 15,3-6-9-15,-3 10 9 0,4-4-9 0,-1 1 9 16,4 3-12-16,-3-1 12 0,3 4 0 0,0 6-8 0,3 0 8 16,-3 3 0-16,0 0 0 0,4 1-10 0,3-8 10 15,0 14-8-15,0-1-3 0,4-2 0 0,0-1 0 16,3-3 0-16,0 3-1 0,4-9 0 0,-1 10 0 0,1-10 0 16,0-1-8-16,3 1-3 0,0 0 0 0,0-3 0 15,-3 0 8-15,3-1 2 0,1 1 0 0,-1-3 0 16,4 0 4-16,-1-1 1 0,5-2 0 0,-5 2 0 15,1 1-4-15,0-7-1 0,7 4 0 0,-4-1 0 16,4 1 13-16,0-4-9 0,-1 4 9 0,1-1-8 16,0-6 8-16,3 7-12 0,1-4 12 0,2 0-12 15,1 1 12-15,0 2 0 0,4-5 0 0,-5 2-8 16,5-3 8-16,3-3 0 0,0-3 0 0,3 9-8 16,4-9 8-16,4-3 8 0,-1-3-8 0,4 0 11 15,-3-7-19-15,3-6-4 0,3 3-1 0,1-6 0 16,-1-6-1-16,1 3 0 0,-4-3 0 0,0-4 0 15,3-2 14-15,-2 2-9 0,6-2 9 0,3-1-8 16,-3 7 8-16,4-3-12 0,0-1 12 0,3 1-12 0,0-1 12 16,0 4 0-16,4-3 0 0,-4 9-8 0,7-3 0 15,-3-4 0-15,3 7 0 0,-4 0 0 0,1 7-10 0,0-4-2 16,-1 3 0-16,1-3 0 16,3 7-14-16,-7-10-3 0,1 0-1 0,-5 0 0 0,1 6 14 0,-1-6 4 15,1-10 0-15,-4 1 0 0,4-7 20 0,-8 1 0 16,4-7-9-16,0 0 9 0,1-6 0 0,2 6 16 15,-6-7-4-15,-1 4 0 0,1 0-12 0,-4 0 11 16,-4-3-11-16,1 3 10 0,-1 0-22 0,-6 0-4 16</inkml:trace>
  <inkml:trace contextRef="#ctx0" brushRef="#br0" timeOffset="16077.11">12047 6448 802 0,'-21'-7'22'0,"11"7"6"0,-4 0-28 0,-1 7 0 0,-2-4 0 0,-1 3 0 16,0-3 48-16,-3 3 4 0,4-2 1 0,-5 5 0 16,-2 4-28-16,-1-1-5 0,4 1-2 0,-4-1 0 15,1 1-6-15,2-1 0 0,1 1-1 0,0 2 0 16,7-2-3-16,0-4 0 0,3 7 0 0,1-7 0 16,3-2-8-16,0-1 0 0,-1 3 0 0,5-2 0 15,-1 2 0-15,1-3 0 0,6 1 0 0,-3 2 0 16,4-6 0-16,-1 7 0 0,5-4-9 0,2-3 9 15,4 6 0-15,4-9 0 0,3 7 0 0,7-7 9 16,1 0 6-16,-1 0 1 0,7 0 0 0,-3 0 0 0,7-7-5 16,-4 7-1-16,0 0 0 0,4 0 0 0,-7 0-10 15,3 0 8-15,-3 7-8 0,-1-4 8 0,-6 6-8 0,0 1 0 16,-8 2 0-16,-2-2 0 0,-1 5 0 0,-7-2 0 16,-4 2 0-16,-6-2 0 0,-1 6 0 0,-6 6 12 15,-1-6-12-15,-7 3 12 0,-3 3-4 16,0 0 0-16,-7 3 0 0,-4 0 0 0,4 0 0 15,-4-2 0-15,0-11 0 0,1 10 0 0,2-6-8 16,1 0 0-16,3-3 0 0,4-4-11 16,4-2-33-16,3-4-6 0</inkml:trace>
  <inkml:trace contextRef="#ctx0" brushRef="#br0" timeOffset="16486.02">12312 6739 1368 0,'0'0'30'0,"0"0"6"0,0 0 2 0,3 6 0 0,5 1-30 0,-1-4-8 0,3 3 0 0,1 0 0 16,3-2 0-16,0 2 11 0,4-9-11 0,3 0 12 15,0-1-12-15,4-2 12 0,3-6-12 0,0-1 12 16,0-6-12-16,1 0 0 0,6 1 0 0,-3-4 0 16,-1-3 12-16,-2-4-4 0,-5 1 0 0,1 3 0 15,-4 0 2-15,-3 0 0 0,-4 0 0 0,0 0 0 16,-3 6 8-16,-1 0 2 0,-6-3 0 0,-1 3 0 15,1 4-10-15,-4-1-2 0,-4 7 0 0,1-7 0 16,-1 7-8-16,-3 5 10 0,0 1-10 0,-4 0 10 16,1 6-10-16,-8 0 0 0,4 1 0 0,-4 2 0 0,4 3 0 15,-3 1 0-15,3-1 0 0,-4 7 0 0,4-4 0 16,-4 7 0-16,4-3-11 0,0 3 11 0,3-1 0 0,4 1-8 16,0 6 8-16,-3 0 0 0,3 0 0 0,0 4 0 15,3-7 9-15,1 3-9 0,-1 3 9 0,0-3-9 16,1 0 0-16,-1-3 9 0,4 6-9 0,4-6 0 15,-1 0 0-15,5 0 8 0,-1-3-8 0,3-7 10 16,4-2-10-16,4-1 10 0,7 1-26 0,-1-10-4 16,5 0-2-16,2 0 0 15,1-10-14-15,3 1-4 0,1-4 0 0,-1-6 0 16,4 1-44-16,-1-1-10 0,-2-3-2 0,-4 3 0 0</inkml:trace>
  <inkml:trace contextRef="#ctx0" brushRef="#br0" timeOffset="16733.89">13571 6350 936 0,'11'-15'26'0,"-4"5"7"0,0 7-33 0,0-6 0 0,4-1 0 0,-4 4 0 16,-7 6 77-16,3-9 9 0,1 2 2 0,-4 7 0 15,0 0-4-15,0 0 0 0,0 0 0 0,0 0 0 16,-7-3-36-16,0 3-8 0,-4 0-2 0,1 3 0 16,-1 4-38-16,0 2 0 0,1 1-12 0,-4-1 4 15,0 7 8-15,-1-4 0 0,1 7 0 0,0 0 0 16,4 0 0-16,-1-1 0 0,0-5 0 0,8 12 0 15,-1-6 0-15,1 3 0 0,3-3 0 0,3 3 0 16,1-4 0-16,3 1-8 0,4 0 0 0,3-3 0 16,0-7-20-1,3-3-3-15,1 1-1 0,0-1 0 0,3-6-35 16,0-3-7-16,7-4-2 0,-3-5-512 0</inkml:trace>
  <inkml:trace contextRef="#ctx0" brushRef="#br0" timeOffset="17282.61">13889 6313 1148 0,'0'0'25'0,"0"-10"6"0,-4-2 1 0,1 2 0 0,3 1-32 0,0 0 0 15,0 2 0-15,0 7 0 0,0 0 55 0,0 0 5 16,0 0 0-16,0 0 1 0,-4 10-47 0,4 2-14 16,0 1 0-16,0 3 8 0,0 2-8 0,4 1 8 15,-4 3-8-15,3 0 8 0,1 3-8 0,-1 0 0 16,1-3 0-16,-1 6 8 0,5-6-8 0,-5 0 0 16,4-6 0-16,0 3 0 0,-3-10 0 0,3 10 0 15,-4-10 0-15,4 1 8 0,-3-4-8 0,-4-6 0 16,0 0 8-16,7-3-8 0,-4-3 44 0,4-4 5 0,1-5 1 0,2 5 0 15,1-12-33-15,-1 0-6 0,1 0-2 0,3 0 0 16,0-6-19-16,0 0-4 0,0 6-1 16,0-3 0-1,1 0-9-15,2 0-1 0,1 6-1 0,-4 0 0 16,4 0-37-16,-4 4-7 0,3 2-2 0,1 1 0 16,-4 5 4-16,4 4 1 0,-1-6 0 0,-3 9 0 0,1 0 45 0,-1 6 9 0,-4-3 1 0,4 3 1 15,0 1 11-15,4-1 0 0,-4 0 10 0,4-3-10 16,-4 4 8-16,4-1-8 0,-1-3 0 0,1 0 0 15,-4-3 8-15,7-3-8 0,-3 0 0 0,3 0 0 16,-3-4 9-16,6 1-9 0,1-3 8 0,3-4-8 16,-3 1 0-16,3-7 0 0,4 0 8 0,-4 7-8 0,0-4 0 15,1-3 8-15,-1 3-8 0,-7-2 8 0,0-1-8 16,-3 3 8-16,-8 7-8 0,-3-1 8 16,0 4 16-16,-3 0 4 0,-4-1 0 0,0 1 0 0,-7 3 12 0,-4 3 4 15,1 3 0-15,-4 3 0 0,-8 7-34 0,1 0-10 16,0-1 0-16,-4 4 0 0,4-1 18 0,-3 1-3 15,2-3-1-15,1-1 0 0,4 1 5 0,-1 6 1 16,0-1 0-16,1-5 0 0,3 6-10 16,3 0-2-16,0-4 0 0,8 4 0 0,-4-3-8 15,0-4 0-15,7-5 0 0,0 2 8 0,7 7-8 0,-4-7 0 16,8 0 0-16,0-2 0 0,3-4 0 0,3 0-11 16,4 0 11-16,4-6-8 0,0 0-4 0,3 0 0 15,4-4 0-15,-4 1 0 16,7-3-41-16,-3-1-9 0,3-2-2 0,-3-4 0 0</inkml:trace>
  <inkml:trace contextRef="#ctx0" brushRef="#br0" timeOffset="17537.73">15325 5996 1206 0,'0'0'26'0,"0"0"6"0,0-6 0 0,3 0 3 0,-3 2-35 0,4-2 0 0,-4 6 0 0,0 0 0 15,0 0 32-15,0 0 0 0,3-6 0 0,-3 6 0 16,0 0-32-16,0 0 0 0,0 0-12 0,0 0 3 15,0 0 9-15,0 0 0 0,0 0 0 0,-7 6 0 16,0 4 11-16,0-4 4 0,0-3 1 0,-4 3 0 16,4 1 5-16,0 2 2 0,0 0 0 0,0 1 0 15,0-1-23-15,4 4 0 0,-1-4 0 0,8 7 0 16,-4-4 0-16,3 1-10 0,1 3 10 0,3-4 0 16,7 1-11-16,0-1 11 0,4-2-10 0,3-7 10 15,7 6-44-15,0 1-4 0,0-10 0 0,4 0 0 16,7 0-12-16,0 0-4 0,0-10 0 0,-1 1-259 15,5-1-52-15</inkml:trace>
  <inkml:trace contextRef="#ctx0" brushRef="#br0" timeOffset="17869.43">15988 5319 1422 0,'-14'-10'31'0,"10"4"6"0,1 3 2 0,3 3 1 0,0 0-32 0,0 0-8 0,0 0 0 0,0 0 0 16,0 0 0-16,0 0-17 0,0 9 4 0,0 1 1 16,3-1 12-16,1 4 0 0,-4 6 0 0,3-1-9 15,1 4 9-15,6 3 0 0,-3-3 0 0,4 13 0 16,-4-7 0-16,4-3 0 0,3 3 0 0,0 1 0 15,4-1 0-15,-1-3 0 0,1 0-10 0,3 0 10 16,-3 0-37-16,-1-3-1 0,4 0 0 0,1-6 0 16,-5-1 2-1,1-5 0-15,0-1 0 0,-4 1 0 0,0-4 36 0,0-3 0 0,-4-3 0 0,1 6 0 0,-4-3 0 16,-7-3 0-16,11 0 0 0,-11 0-331 16,0 0-58-16</inkml:trace>
  <inkml:trace contextRef="#ctx0" brushRef="#br0" timeOffset="18081.07">15808 5670 1280 0,'-39'-9'36'0,"25"5"8"0,-7 1-35 0,3 0-9 15,4 0 0-15,0 0 0 0,3 3 60 0,11 0 9 16,-7-3 3-16,7 3 0 0,0 0-42 0,0 0-8 16,0 0-2-16,7-3 0 15,4-4-38-15,10 1-8 0,4 0-2 0,14-4 0 0,7-2 20 0,14-1 8 0,3 1-8 0,11-1 8 31,4-2-28-31,6-1 0 0,5-3 0 0,2 3 0 16,1-2-41-16,0 2-9 0,-1 0-2 0,-6 1-440 0</inkml:trace>
  <inkml:trace contextRef="#ctx0" brushRef="#br0" timeOffset="21439.67">20906 9593 655 0,'0'0'14'0,"0"0"3"0,7-4 1 0,-4 1 1 16,4 3-19-16,-7 0 0 0,4-6 0 0,-4 6 0 0,7-6-14 0,-7 6-6 15,3 0-2-15,-3 0 0 0,0 0 10 0,0 0 3 16,0 0 0-16,0 0 0 0,0-3 26 0,0 3 6 15,0 0 1-15,-3-7 0 0,-1 4 14 0,-3 3 3 16,0-6 1-16,0 6 0 0,-3 0-15 0,-5 0-3 16,1 0-1-16,-3 0 0 0,-1 9-7 0,0-2 0 0,-3-4-1 0,-3 6 0 15,-5 1 0-15,1-4 0 16,-4 0 0-16,1 3 0 0,-5 1-1 0,1 2 0 0,0 1 0 0,-4-4 0 16,-7 4 9-16,4-4 1 0,-8 7 1 0,1-3 0 15,-7 2 7-15,-1 1 2 0,4 0 0 0,-7-1 0 16,0 1-10-16,0 3-1 0,-3-4-1 0,-1 4 0 15,1 3-14-15,-1 0-8 0,1 0 10 0,-1 0-10 16,4-3 13-16,0 0-3 0,7-4-1 0,1 4 0 16,-1 0-9-16,3 3-16 0,-3 0 4 0,7-3 1 15,-3-4 11-15,3 1 0 0,0 0 0 0,0-1-8 16,1 1 8-16,-1-3 0 0,-4 2 0 0,4-2 0 16,-3 2 0-16,3 1 0 0,0-3 0 0,-3-1 0 15,0 1 13-15,3-1-1 0,0 1-1 0,0-1 0 16,0-2-11-16,4 5 0 0,-1-5 9 0,5-1-9 15,2 4 0-15,5-4 0 0,6-2-10 0,0-4 10 16,1 0-48-16,2-3-2 0,8 0-1 0,0-3 0 16,7 0-27-16,0-7-6 0,0-2 0 0,7-4-1 15,7 0-38-15,0 4-7 0,4-7-2 0,3-3 0 16,3 3 44 0,5 0 9-16,-1-6 2 0,3 3 0 0,1-3 77 0,0 0 0 0,7 0 8 0,-4 3 2 0,0 3 40 0,-3 0 8 15,7-3 2-15,-4 4 0 0,-4 2 15 0,1 0 3 16,-4 1 1-16,0-1 0 0,-3 7-10 0,-4-1-1 15,0 7-1-15,-7-3 0 0,4 3-11 0,-8 3-1 16,5-7-1-16,-8 7 0 0,0 0-13 0,0 0-2 16,0 0-1-16,-4 10 0 0,0-1-14 0,-3-3-4 0,-3 4 0 0,-1 2 0 15,-6 1 4-15,-1-1 0 16,-7-5 0-16,4 5 0 0,0 1-7 0,-7-1-1 0,-8 1 0 0,5 3 0 16,-8 2 0-16,0-2 0 0,0 0 0 0,0-4 0 15,-3 4-1-15,0-4-1 0,3 4 0 0,-7-6 0 16,4 8 3-16,3-2 1 0,-3-3 0 0,6 5 0 15,1-2-8-15,3 0-2 0,1-1 0 0,2-2 0 16,1 6-8-16,3-4 12 0,4 4-12 0,0 6 12 16,0-3-12-16,3 0 0 0,-3 0 0 0,7-3 0 15,-4 3 0-15,8-3-11 0,-1 0 11 0,1 3-8 16,6-7 8-16,1 4 0 0,-1 0 0 0,4 0-8 16,4-1 8-16,-1 1 0 0,4-3-9 0,4 0 9 15,-1-7 0-15,4 0 0 0,1 1 0 0,2-1 0 16,4 1 0-16,1-4 0 0,2 0 0 0,4 1 0 15,4-7 16-15,3-4-3 0,4-2 0 0,4 3 0 16,3-3 15-16,3-4 4 0,0 1 0 0,1-1 0 0,-1 1-32 16,-3 0 0-16,3-1 0 0,-6-2 0 0,2-1 0 0,-2 1 8 15,-4 2-8-15,-4-2 0 0,0 2 0 16,-3 1-16-16,-4 6 3 0,0-4 1 0,-6-2 12 0,2 9 0 16,-6-9 0-16,0 9 0 0,-8 0 10 0,1-3-2 15,-4 3 0-15,0-7 0 0,-4 7-8 0,1 0 0 16,-4 0-12-16,0 0 12 0,0 0-11 0,0 0 11 15,0 0-8-15,0 0 8 16,0 10-45-16,0-10-4 0,-4 6-1 0,4-6-679 0</inkml:trace>
  <inkml:trace contextRef="#ctx0" brushRef="#br0" timeOffset="24152.64">14093 9752 406 0,'0'0'8'0,"0"0"3"0,0 0 0 0,8 4 1 0,2-1-12 0,-6 0 0 0,3-3 0 0,-7 0 0 15,3 6 48-15,4 0 6 0,-3 1 2 0,-1-1 0 16,-3 3 2-16,-3 7 1 0,3-3 0 0,-4 5 0 16,1 4-19-16,-1 0-4 0,1 3-1 0,-1 0 0 15,4 4-19-15,0 2-4 0,4-3-1 0,-1 4 0 16,4 5-11-16,0-2 8 0,4-1-8 0,0 1 8 15,-1 2-8-15,4-2 0 0,0 2 0 0,0 1 0 16,1 0 0-16,-1-1 0 0,-4 4 0 0,4-3 0 16,-3 2 0-16,0-2 0 0,-4 6 0 0,0 0 0 15,-4-7 0-15,-3 7 0 0,4 0 0 0,-4-6 8 16,0 6 0-16,-4-3-8 0,4-4 12 0,0 4-4 0,0-3-18 16,0-1-4-16,0-5-1 0,0 2 0 0,0-9 23 15,4 0 5-15,-1-3 1 0,4-6 0 0,0-4-14 16,4 7 0-16,-1-9-12 0,5-4 12 0,-5-3-15 0,8-3 4 15,-4-3 1-15,4-7 0 0,3 1-4 0,-4-7-1 16,1-2 0-16,3 5 0 0,0-9 15 16,-3 3 0-16,0-3 0 0,-4-3-9 0,0 0 9 15,0 6 0-15,-3 1 0 0,-1-4-8 0,1 0 8 16,-4-3 0-16,3 6 0 0,-3-3 0 16,-3 0 0-16,3 3 0 0,4 0 0 0,-4 4 0 15,0-4 8-15,0 0-8 0,0 6 8 0,0-2-8 0,0 2 12 0,0-3-3 16,0 7 0-16,0 0 0 0,0 2 3 0,0-2 1 0,-3 0 0 15,-1 2 0-15,-3 7 3 0,0 0 0 0,0 0 0 0,0 0 0 16,0 0 12-16,0 0 4 0,0 0 0 0,0 10 0 16,-3 5 0-16,3-2 0 0,-4 6 0 15,1 0 0-15,-1-1-14 0,1 4-2 0,-1-3-1 16,-3 12 0-16,3-5-15 0,1 2 11 0,3 3-11 0,0 0 10 16,0-2-10-16,0-1 0 0,3-3 0 0,1 3 0 15,0-3 0-15,3 0 0 0,0-6 0 0,-4 3 0 16,4-3 0-16,-3 0 0 0,3-4 0 0,-4 1 0 15,1-3 0-15,-4 2 0 0,0-2 0 0,0-1 0 16,-4 1 0-16,1-4 0 0,-4 7 0 0,3-7 0 16,-3 7 12-16,0-3-4 0,-3-1 0 0,-1 1 0 15,0-4-8-15,4 1 0 0,-3-4 0 0,-1-3 0 16,4 0 0-16,-3 0 0 0,2 0 0 0,1-3 0 16,0 0 0-16,-3 0 8 0,3 0-8 0,-4 0 8 0,4 0 8 15,-7-3 0-15,3-3 1 0,-3 0 0 16,0-1 11-16,0-2 3 0,0 0 0 0,0-1 0 0,-7 1-6 15,-1-1-1-15,1 4 0 0,-3 0 0 0,-1 0-7 0,-3 2-1 16,-4-2-1-16,4 3 0 16,-4 3-15-16,0 0 8 0,-3 3-8 0,3-3 0 0,0 6 8 0,4-2-8 15,4 2 0-15,2-6 0 0,5 3 0 0,3 0 0 16,3 0 0-16,0 0 0 0,4 1 0 0,0-1-8 16,0 3 8-16,7-6-10 15,0 0-18-15,0 0-3 0,0 9-1 0,4-2-457 16,-4 2-92-16</inkml:trace>
  <inkml:trace contextRef="#ctx0" brushRef="#br0" timeOffset="27042.42">20062 10066 212 0,'0'0'0'0,"0"0"12"0,0 0-12 0,-3 9 0 0,-4-9 0 0,7 0 0 15,-7 10 0-15,0-10-8 0,0 9 8 0,0-6-13 16,0 4 5-16,0-1 8 0,-4-3-13 0,0 3 5 15,1-3 8-15,-1 1 0 0,-3 2 10 0,-4 0-10 16,1 0 65-16,-1 1 7 0,-3-1 2 0,0 0 0 16,0 4-4-16,0-1-1 0,3 0 0 0,-3 1 0 15,3-1-41-15,-3 1-8 0,0-1-1 0,3 4-1 16,0-4-2-16,1 0 0 0,-1 1 0 0,1-1 0 16,-8 4-8-16,4-1-8 0,-4-2 9 0,4 2-9 15,-4 7 24-15,-3-3 0 0,0 3-1 0,-4-1 0 16,4 1-2-16,0-3 0 0,-4 3 0 0,4 6 0 15,-4-3-7-15,0-4-2 0,0 8 0 0,4-4 0 0,0-1-12 16,0-2 9-16,-1 0-9 0,1 0 8 16,7 0 3-16,-4 0 0 0,4-1 0 0,0-5 0 0,0 6-3 0,0 3 0 15,3-4 0-15,0 4 0 0,1-3-8 0,-4 3 0 16,3 0 0-16,4 6 8 0,0-3-8 0,0 1 12 16,-1-8-12-16,-2 7 12 0,3 0-12 0,0 1 0 15,-1 2-12-15,5-6 12 0,3 3 0 16,0-3 0-16,0 3 0 0,0-3 0 0,0 3 0 15,3-9 0-15,-3 9 0 0,4-3 12 16,-1 0-12-16,0-1 0 0,1 1 0 0,3 0 8 16,-4-3 0-16,1 6 0 0,3-6 0 0,0 0 0 15,0 0 7-15,0 3 1 0,0-4 0 16,0 4 0-16,3 0-7 0,-3 0-1 0,4 0 0 16,-4 0 0-16,0-3 8 0,3 6 2 0,-3-3 0 0,4 0 0 0,0 0-18 0,-1 0 0 15,1 0 8-15,-1 3-8 0,4-3 0 0,0 0 0 0,4 0 0 0,-1 0 0 16,1 0 0-16,0-3 0 0,-1 2 0 0,1 1 0 15,-1-3 0-15,4 3 0 0,1 0 0 0,-1 0 0 16,0 0 0-16,3-3 0 0,-2-3 0 0,2 2 0 16,-3-2 0-16,4 3 13 0,0-4-4 0,-4 1-1 15,3-3-8-15,1 2 0 0,0 1 0 0,3-3 8 16,-4-1-8-16,1 4 0 0,3-4 0 0,0-2 8 16,1-1-8-16,-1 1 0 0,0-4 0 0,0 3 0 15,4-6 0-15,-4 1 0 0,-4-1 0 0,5 0 0 16,-5-6 0-16,1 3 0 0,-4-3 0 0,0-1 8 15,0 1 3-15,0 0 0 0,-3 0 0 0,-4 0 0 0,4-7-11 16,-4 1 8-16,0 0-8 0,-4-7 8 0,4 7-8 16,-7-4-9-16,0-3 9 0,0-2-13 0,-3-1-4 15,-4-3-1-15,0 3 0 0,-4-3 0 0,1 3 18 0,-1 0 0 16,0-3 0-16,1 0 0 0,-1 1 10 0,-3 8 6 16,3-3 0-16,1 7 1 0,3-4-1 0,-4 1 0 15,8 2 0-15,-8 1 0 0,1 0 10 0,2 2 2 16,1 1 0-16,0 0 0 0,0 3-7 0,0 0-1 15,0-7 0-15,0 10 0 0,7 0-4 0,-7 0 0 16,7 0-1-16,0 0 0 0,0 0-15 0,-7 0 11 16,7 0-11-16,0 0 10 0,-3 6-10 0,-1 4 0 15,4-4-10-15,0 0 10 0,4 1 0 0,3 2 0 16,0 0 0-16,3 4 0 0,1 3-12 0,3-4 3 0,4 1 1 16,-1 6 0-16,4-4 8 0,1 1 0 0,2 0 0 0,4-1 0 15,1 1 0-15,2 0-8 0,-2-4 8 0,-1 7 0 16,4 0 0-16,-1-4 0 0,-6 1 0 0,7 3 0 15,0-3 0-15,-1 2-8 0,-2 1 8 0,-1 0-12 16,0 0 12-16,0 0-8 0,-3-4 8 0,0 4-8 16,-4-3 8-16,-4-4 0 0,1 7 0 0,-4-3 0 15,0-4 0-15,-7 4 0 0,0 0 0 0,-3 3 0 16,-4-1 0-16,-4 1 0 0,-3 3 0 0,-3 3 11 16,-1 0 5-16,-10 0 2 0,-4 4 0 0,-6 2 0 15,-5 3-6-15,-6 1 0 0,0-1-1 0,-4 7 0 16,0-3-27-16,0-1-6 0,0 4-1 0,0 0-479 15,4-7-96-15</inkml:trace>
  <inkml:trace contextRef="#ctx0" brushRef="#br0" timeOffset="36444.23">21064 10963 828 0,'0'0'18'0,"0"0"4"0,7 0 1 0,0 0 0 0,4 0-23 0,3 0 0 16,0 0 0-16,4 0 0 16,-4 0 18-16,4 0-1 0,-1 0 0 0,1 0 0 0,3 0-17 0,0 0 0 15,4 0 8-15,0 6-8 0,-1-3 0 0,5 3 0 16,-1-6 8-16,0 0-8 0,4-6 0 0,0 12 0 16,-1-2 8-16,5-4-8 0,6 9 17 0,-3-3 0 15,7 4 0-15,-1 2 0 0,5-2 4 0,-1 2 1 16,4-2 0-16,0-1 0 0,0 0-4 0,3 1-1 15,1-1 0-15,-1 1 0 0,4-1-17 0,0 0 10 0,0 1-10 16,0-4 8-16,0 0-8 0,-3 4 0 0,3-1 0 0,0-3 0 16,0 4 0-16,-8-4 0 0,5 0 0 0,-4 1 0 15,-4-1 0-15,4-3 0 0,-4 0-9 16,4-3 9-16,-3-3 0 0,-1 0 0 16,1-3 11-16,-5-4-11 0,5 4 0 0,-4-3 0 15,0-10 0-15,-1 3-12 0,-2-3 12 16,3-6 0-16,-1 6 12 0,1-3-12 0,4 0 24 15,-8 0-1-15,4-9-1 0,-4 3 0 16,1-7 9-16,-5 1 1 0,5-4 1 0,-4-2 0 16,-4 2-3-16,0-3-1 0,0-3 0 0,-3 0 0 0,0-3 6 15,-4-3 1-15,4-6 0 0,-4 2 0 0,0-2-25 0,-3-4-11 0,3-2 10 0,-7-1-10 16,4 0 16-16,-4-9-2 0,-3 6-1 0,3-6 0 16,0-3-3-16,-3 3-1 0,3 0 0 0,0-4 0 15,0-2 22-15,-3 3 4 0,0-4 1 0,-4 1 0 16,3 3-21-16,-6-4-4 0,-4 10-1 0,0-3 0 0,-3-3 16 15,-1 3 3-15,-6 0 1 0,-1 3 0 0,-3-3-5 0,0 6-1 16,-7-3 0-16,-7 9 0 0,-1-6-24 0,-6 7 0 16,4-7-9-16,-8 6 9 0,-7 4 0 0,4 0 0 15,-8-4 0-15,-2 0 9 0,2 4-21 0,1 0-5 16,-4 2-1-16,0 1 0 0,0 6 18 0,0-6-10 16,1-1 10-16,-1 4-8 0,-4 3 8 0,4 0 0 15,-6 0 0-15,2-3 0 0,4 6-9 0,-7 0 9 16,4 6-10-16,-4-2 10 0,0-1-12 0,0 3 12 15,-3-2-13-15,-1 5 5 0,1 1 8 0,-4 2-13 0,-4 7 5 16,4 0 8-16,-3 3-21 0,-1-3 3 16,-3 6 1-16,4 0 0 0,-1 1 3 0,1 8 1 0,-4-2 0 0,3 2 0 15,-3 1 13-15,4 3-11 0,3 2 11 0,-7 1-10 16,0 3 10-16,0 3-8 0,0 1 8 0,0-1-8 16,-4 3 8-16,4 3 0 0,-3 1-9 0,3 5 9 15,-4-2 0-15,4 6 0 0,0-3-9 0,0-1 9 16,3 7 0-16,1-3 0 0,-4 3 0 0,0 0 9 15,3 3-9-15,-3 3-11 0,0 0 3 0,4 1 0 16,-1-4 8-16,1 3 0 0,-1 6 0 0,4 1 0 16,4 2-12-16,-1-2 4 0,5 3 0 0,2-4 0 15,-3 4 8-15,7 6 0 0,1-4-9 0,2 1 9 16,1 0-11-16,3 3 3 0,0-3 0 0,4 9 0 16,3-3-5-16,0 3-1 0,1-3 0 0,2 0 0 15,1 3 2-15,0 0 1 0,3-6 0 0,4 3 0 16,-3 3 11-16,2 4 0 0,1-1 0 0,4 3-8 0,-1 1 8 15,0 2 16-15,1 1-4 0,-1 3-1 0,4-1-24 16,0 4-5-16,3-3-1 0,4 0 0 0,0-4 19 0,4 4 0 16,-1-7 0-16,4 4 0 0,4 0-13 0,3-1 4 15,0-2 1-15,3-1 0 0,1-6 8 0,3 7 0 16,0-1 0-16,0-3 0 0,0-6-12 0,0 0-1 16,4 7 0-16,0-4 0 0,3 0 13 0,-4 0-9 15,5-3 9-15,-1 0-8 0,0 0 8 0,4-6 0 16,-1 3 0-16,5 0 0 0,-1-6 0 0,4 2 0 15,-1-5 0-15,8-1 0 0,-4 1 0 0,8-1 12 0,3-2-2 0,-1 2-1 16,1-3 3-16,0 4 0 0,4-1 0 0,-1-5 0 16,4-1 8-16,3-3 3 0,1 0 0 0,-1 0 0 15,4 0-23-15,-3 0-8 0,-1-6 0 0,0 3 0 16,1 0 8-16,-1-3 12 0,1 0-2 0,-1-1-1 16,1 1-9-16,3-3 0 0,-7 3 0 0,0-4 0 15,-1 4 0-15,1-3 8 0,4-4-8 0,-1 7 8 16,4 0-8-16,-7 3 12 0,0-3-12 0,0 0 12 15,-4 0-12-15,4-1 0 0,-3-2 0 0,-5 3 0 16,1 0 0-16,0-1 0 0,4-2 0 0,-5 0 0 16,1-4 0-16,-7-2 0 0,0-1 0 0,-4 1 0 15,4-4 0-15,-7-3 0 0,3-3 0 0,-3 0 0 16,-4 0 12-16,-3 0-2 0,3 0-1 0,0 0 0 16,-3 0-9-16,-4 0 12 0,0 0-12 0,-7 0 12 15,4 0 7-15,-4 6 1 0,-3-6 1 0,-1 3 0 16,1-3-2-16,-8 0-1 0,4 0 0 0,-7 0 0 15,4 0-5-15,-4 0-1 0,0 0 0 0,0 0 0 0,0 0-12 0,0 0 11 16,7 0-11-16,-7 0 10 0,0 0-10 0,3 10 0 16,-3-10 0-16,0 0 0 0,4 3 0 0,-4-3 0 15,0 0 0-15,0 0 0 0,7 3 0 16,-7-3 0-16,0 0 0 0,0 0 0 0,0 0 0 16,0 0 0-16,0 0 0 0,0 0 0 0,4 6 0 15,-4-6 0-15,0 0 0 0,0 0 8 0,0 0-8 0,0 0-12 16,0 0 2-16,0 0 1 15,0 0-34-15,-11 3-6 0,-3 1-2 16,3-1 0-16,-3 3-124 0,0-6-25 0</inkml:trace>
  <inkml:trace contextRef="#ctx0" brushRef="#br0" timeOffset="37824.26">30007 7075 766 0,'0'0'16'0,"0"0"4"0,0 0 1 0,0 0 2 0,0 0-23 0,0 0 0 0,0 0 0 0,0 0 0 16,0 0 8-16,0 0-8 0,-7 3 8 0,4 6-8 15,-1 1 27-15,1-4 1 0,-1 3 0 0,1 1 0 16,-4 5 13-16,-4 11 3 0,4 2 1 0,-4 3 0 16,1 7 5-16,-8 2 1 0,-3 8 0 0,3 2 0 15,-3 9-17-15,0 1-3 0,-4-4-1 0,1 7 0 16,-5-3-22-16,5 2-8 0,-1-2 0 0,4-4 9 16,3 1 0-16,1-7 0 0,6-9 0 0,0-4 0 15,1-2-9-15,3-4 0 0,0-9 0 0,3 3 0 16,4-3 0-16,-3-6 0 0,-1-1 0 0,4-5 0 15,0-1 0-15,0-9 0 0,0 0 0 0,0 0-411 16,0 0-77-16</inkml:trace>
  <inkml:trace contextRef="#ctx0" brushRef="#br0" timeOffset="38210.23">29274 7366 1213 0,'-4'-12'26'0,"0"-4"6"0,4 10 0 0,0-4 4 0,0 4-36 0,4-3 0 16,0 2 0-16,-1 4 0 0,4 0 32 0,0-3-1 0,0 3 0 0,0 3 0 16,4 0-7-16,-4 3 0 15,3 0-1-15,1 3 0 0,0 4-12 0,3-1-3 0,3 4 0 0,1-4 0 16,3 16-8-16,-3-6 0 0,7 6 0 0,-1 0 0 15,4 3 0-15,1 4 0 0,6-1 0 0,0 0 0 16,1 1 0-16,6-1 0 16,-3 4 0-16,7-1 8 0,3 1-8 0,-3-4 12 15,3 3-12-15,-3-5 12 0,0-4-12 16,0 0 0-16,-4-3 0 16,-3 0 0-16,3-3 24 0,-7-1 4 0,-3 1 0 0,-4-3 0 0,1-4-7 0,-1 4-1 15,0-3 0-15,-3-1 0 0,3 1-11 0,-7-4-9 0,0 1 12 0,-3-4-12 16,0-3 8-16,-1 0-8 0,-3 0 0 0,1-3 0 15,-1 3-12-15,-7 0-8 0,0-3-3 0,0 0 0 16,0 0-9-16,-7 0-3 0,0 0 0 0,0 0 0 16,0 0-28-16,0 0-5 0,-4-6-2 0,1 0 0 0</inkml:trace>
  <inkml:trace contextRef="#ctx0" brushRef="#br0" timeOffset="38761.36">31246 8655 990 0,'0'0'21'0,"0"0"5"0,-11 0 1 0,-3 3 1 0,3-3-28 0,-3 0 0 0,0 0 0 0,-7 0 0 15,3 6 28-15,-3-2 0 0,0-4 0 0,-7 0 0 16,-1 0 5-16,-2 0 1 0,-1 0 0 0,-3 0 0 15,-1 6 2-15,-6 0 1 0,0 0 0 0,-8 1 0 16,-3-1-8-16,1 0-1 0,-8 4-1 0,0 2 0 0,-7 4-2 16,0-4 0-16,-4 13 0 0,0-6 0 0,-3 0-9 15,0 6-1-15,0 0-1 0,-3 3 0 0,-1-6-6 16,4 10-8-16,0-7 11 0,0 0-11 0,3-3 8 0,1 0-8 16,3-3 0-16,0-1 0 0,7 1 0 0,0 0 0 15,7-3 0-15,0-4 0 0,3 1 0 0,4-4 0 16,4 1 0-16,0-1 0 0,7-3 18 0,-1 1-3 15,1-1-1-15,3 0 0 0,4 4-2 0,0-4-1 16,3 0 0-16,4 0 0 0,3-3 12 0,1 1 2 16,3-1 1-16,3 0 0 0,-3 0-34 0,3 0-8 15,1 3 0-15,3-2-1 0,0-1 17 0,0 0 0 16,-1-3 0-16,1 0 0 0,4 6-20 0,-4-3-1 0,0-3 0 16,3 0 0-1,-3 0-135-15,0 0-26 0</inkml:trace>
  <inkml:trace contextRef="#ctx0" brushRef="#br0" timeOffset="40239.58">27972 14264 680 0,'21'0'15'0,"-10"0"3"0,3 0 1 0,0 0 0 0,7 0-19 0,0-3 0 16,4 0 0-16,-1-6-299 0</inkml:trace>
  <inkml:trace contextRef="#ctx0" brushRef="#br0" timeOffset="41095.37">30247 12891 248 0,'0'0'0'0,"0"0"11"0,0 0-3 0,0 0-8 0,0 0 0 0,0 0 0 0,0 0 0 0,-7 0 0 16,7 0 0-16,-7 0 0 15,0 6-12-15,0-3 3 0,7-3 9 0</inkml:trace>
  <inkml:trace contextRef="#ctx0" brushRef="#br0" timeOffset="43442.94">22694 15970 1335 0,'-10'3'29'0,"-4"0"7"0,3 4 0 0,-3-4 2 0,0 6-30 0,0 1-8 0,-1-1 0 0,5 0 0 16,-1 4 0-16,1-4 11 0,3 4-11 0,0-4 12 15,0 1-12-15,-1-1-14 0,1 1 3 0,4-1 1 16,-1-3 10-16,1-6-8 0,-1 10 8 0,4-4-8 16,-3-3 8-16,3-3 11 0,0 0-3 0,0 9 0 15,-4 1 16-15,1-10 4 0,-4 9 0 0,7-9 0 16,0 0 34-16,-4 3 7 0,1 1 2 0,3-4 0 15,-4 3-11-15,-3-3-3 0,0 0 0 0,3 3 0 16,4-3-9-16,-7 0-1 0,0 3-1 0,0 0 0 0,7-3-20 0,-3 0-4 16,-4 6-1-16,0-6 0 15,0 3 7-15,7-3 2 0,-4 4 0 0,4-4 0 0,-7 3-22 0,7-3-8 16,0 0 0-16,0 0 9 0,0 0-9 0,0 0 0 16,0 0 0-16,0 0 0 15,0 0 0-15,0 0 0 0,0 0 0 0,0 0 0 0,0 0-13 0,0 0-5 16,0 0-1-16,0 0 0 0,0 0 5 0,0-7 1 15,0 1 0-15,0 0 0 0,0 0-3 0,0-1 0 16,4 1 0-16,-4 0 0 0,0-4 1 0,0 1 0 16,3 6 0-16,-3-3 0 0,0-4 15 0,-3 1 0 0,3 3 0 0,-4-7 0 15,1 4 0-15,3-4 0 16,-4-3 0-16,4 1 0 0,0-4 11 0,4-6 5 16,-4 0 0-16,0-4 1 0,3 1 7 0,-3-6 2 15,4 9 0-15,-1-4 0 0,1-2-26 0,-1 0 0 16,4 3 0-16,-3 6 0 0,-1 3 0 0,-3-3 0 0,4 6 0 0,-1 4 8 15,1 2-8-15,-4 1 10 0,3 3-10 0,-3 6 10 16,0 0 9-16,0 0 1 0,0 0 1 0,0 0 0 16,-10 0 2-16,3 6 0 0,0-3 0 0,0 6 0 15,-4 7-23-15,0 3 0 0,1 0 0 0,-4 3 8 16,3 6-8-16,-3-6 0 0,0 6 0 0,0-3 0 16,0 0 0-16,0 0 0 0,-1-3 0 0,1 6 0 15,0 1 0-15,0-4 0 0,4-3 0 0,-1-4 0 16,0 1 0-16,1 0 0 0,3-3 0 0,0-4 0 15,3 1 0-15,-3-4 0 0,4 1 0 0,3-10 0 16,0 0 0-16,0 0-10 0,0 0 10 0,0 0-10 0,0 0 10 0,0 0-13 16,0 0 5-16,3-7 8 0,-3-2-9 15,4-4 9-15,3-5 0 0,3-4 0 0,1-7 0 0,3-2 0 16,4 0 0-16,-1-4 0 0,4-2 0 0,-3-1 0 16,0-3 0-16,3-3 9 0,-3 10-9 15,-1-4 0-15,4 1 0 0,-3 2 0 0,-4 4 0 0,4 3 0 16,-4-1 0-16,0 1 0 0,-3 9 0 0,3 4 0 15,-4-1 0-15,1 3 0 0,-1 1 10 0,1 2-10 16,-4 4 12-16,0 0-12 0,4-4 0 0,-4 10 0 16,0 0 0-16,-7 0 0 0,7 0 0 0,0 0 0 15,3 0 0-15,-2 10 0 0,-5-1 13 0,4 1-4 16,4-1-1-16,-1 7 0 0,1-4-8 0,3 4 0 16,4 0-12-16,-1 9 12 0,1-3 0 0,0 0 0 15,-1 0 0-15,4 3 0 0,0-6 0 0,1-1 0 0,-1 7 0 16,-4-6 0-16,5-3 0 0,2 3 0 0,-6-4 0 15,3-2 0-15,0 3-17 0,0-4-3 0,1-2 0 0,-1-1 0 32,-4-3-113-32,1-3-23 0,-4 1-5 0</inkml:trace>
  <inkml:trace contextRef="#ctx0" brushRef="#br0" timeOffset="44252.78">21442 16647 1256 0,'0'0'28'0,"-4"0"5"0,4 0 2 0,0 0 0 0,0 0-35 0,0 0 0 0,0 0 0 0,0 0 0 0,0 0 18 0,4-6-3 15,3-3-1-15,0-1 0 0,7 4-2 0,0-3 0 16,0 2 0-16,4 1 0 0,3-3 3 0,4-1 0 16,-1 1 0-16,1 3 0 0,7-4-2 0,0 4 0 15,3-4 0-15,0 7 0 0,4-3 21 0,-4 3 4 16,4-3 1-16,3 6 0 0,-3 0-16 0,4 6-3 15,6-3-1-15,0 3 0 0,4-3 15 0,4 10 3 16,3-4 1-16,0 1 0 0,3-4-38 0,8 4 0 16,3-4 0-16,0-6-12 0,7 0 12 0,4-3 0 15,3-4 0-15,4-5 0 0,-1-1 8 0,1-6-8 16,3-2 8-16,4-8-8 0,0 1 0 0,-4-3 0 0,0-4 0 16,-3 1 0-16,3-1-10 0,-3 4-3 0,-7-4-1 15,-4 7 0-15,-4 0 14 0,-6 6-11 0,-7 0 11 0,-1 6-10 16,-7 4 24-16,-3 2 5 0,-3 4 1 0,-8 3 0 15,-3 0 19-15,-7 3 4 0,-4 3 1 0,-3 0 0 16,-4 3 10-16,-7-2 2 0,0 5 1 0,-3-3 0 16,-4-3-18-16,0 7-4 0,-4 2-1 0,-3-2 0 15,-3-1-15-15,-4 4-3 0,0-4-1 0,-8 1 0 16,-2 2-27-16,-4-3-4 0,-4 1-2 0,0-7 0 31,1 6-138-31,-8-2-27 0</inkml:trace>
  <inkml:trace contextRef="#ctx0" brushRef="#br0" timeOffset="44682.14">21579 17359 1638 0,'-7'6'36'0,"-3"-6"7"0,3 0 1 0,7 0 3 0,-7-3-38 0,3-3-9 16,4-3 0-16,7-7 0 0,0 0 0 0,11-3-12 15,0 1 2-15,6-4 1 0,4 0 9 0,4-3 0 16,7-4 0-16,-4 11 0 0,8-4 0 0,-1 3 0 16,7 0 0-16,-3 3 0 0,4 1 12 0,-1-1 2 0,0 7 0 0,8-1 0 15,-1 1 22-15,4-1 5 0,0 1 1 16,4 3 0-16,-1-4-10 0,4 1-1 0,4-4-1 0,3 1 0 15,0-4 0-15,4 0 0 0,3-2 0 0,3-1 0 16,5-3-30-16,2-3 0 0,-3 6 0 0,4-9 0 16,3 0 0-16,1 2 0 0,-5-2 0 0,-2-3 0 31,-5 0-16-31,1 2-10 0,0 4-2 0,-8 0 0 0,-6 0 4 0,-4 3 0 0,-7 10 0 0,-7-4 0 16,-7 6 12-16,-4 1 2 0,-7 3 1 0,-3 3 0 15,-11 0 9-15,0 3 12 0,-7 3-2 0,-3 0-1 16,3 0-9-16,-7 3 0 0,0 0 0 0,-7 1-11 15,-3 2-42 1,-1 4-9-16,-6-4-2 0,-1 0 0 0</inkml:trace>
  <inkml:trace contextRef="#ctx0" brushRef="#br0" timeOffset="44879.62">22588 17284 1325 0,'-38'22'37'0,"16"-13"9"0,-2 1-37 0,-1-1-9 16,0-6 0-16,1 3-566 0</inkml:trace>
  <inkml:trace contextRef="#ctx0" brushRef="#br0" timeOffset="45242.8">22267 17441 1396 0,'0'0'31'0,"4"6"6"0,3 0 2 0,3-3 0 0,1-3-31 0,0 3-8 0,6 1 0 0,-3-4 0 16,8 0 36-16,-5 0 5 0,4 0 2 0,4-7 0 16,3 4-23-16,4-3-4 0,3-3 0 0,8-1-1 15,3-6-2-15,6 4 0 0,5-10 0 0,10-3 0 16,0-3-1-16,7-4 0 0,7 1 0 0,0-4 0 15,0-2-12-15,-3-1-10 0,3 7 2 0,-3-1 0 16,-1-2-10-16,-3 6-2 0,-3 0 0 0,-4 2 0 16,-7 5 7-16,-4-1 1 0,1 3 0 0,-8 0 0 15,-3 10 27-15,-3-1 5 0,-5 4 2 0,-2 6 0 0,-8 0 30 16,0 3 5-16,-7 3 2 0,-3 1 0 0,0 2 0 16,-8 0 0-16,4 1 0 0,-7 5 0 15,0-2-31-15,-3 3-7 0,-4-1-1 0,0 1 0 0,0 0-9 0,-4-1-3 16,1 1 0-16,-4-3 0 15,0 5-8-15,0-2-17 0,0-7 4 0,0 4 1 0,3-4 3 0,-3-2 1 16,7-7 0-16,0 0 0 16,0 0-23-16,0 0-4 0,0 0-1 0,0 0 0 15,0 0-38-15,0 0-8 0,7 3-2 0,0-3 0 16,0 0 4-16,0 0 0 0,7-3 0 0,0 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18:31:03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15198 11646 730 0,'0'0'16'0,"0"0"3"0,0 0 1 0,0 0 1 0,0 0-21 0,0 0 0 0,0 0 0 0,0 0 0 16,0 0 12-16,7 0-1 0,0-3-1 0,3-3 0 15,1 3 12-15,0-4 2 0,-1-2 1 0,4 0 0 16,0-1-6-16,4-5-2 0,-4 2 0 0,7-3 0 0,-3 1 2 0,3-1 0 16,0 0 0-16,4 1 0 0,-4 11 11 0,4-5 2 15,7 0 1-15,-1-4 0 0,1 4-20 16,0 2-4-16,3-2-1 0,0 3 0 0,4-4-8 0,3 4 0 15,1-3 0-15,-1 2 0 0,4 4 8 0,3 0 0 16,-3 0 0-16,4 0 0 0,-4 3-8 0,-1 0 0 16,5 0 0-16,-1 3 0 15,1 0 0-15,-5 0 0 0,-2 4 0 0,-4-1-11 0,-1 6 3 0,1-2 0 16,-4-1 0-16,-3 4 0 0,-4-4-2 0,-3 4 0 16,0-4 0-16,-4 4 0 0,0-4 10 0,0 4 0 15,4-1 0-15,-7-2 0 0,3 2 0 0,0 1 0 16,4-1 0-16,-1-2 0 0,1-4 0 0,3 0 0 0,4-3 0 15,3-3 0-15,4 7 9 0,0-4-9 0,0-6 12 16,3 3-12-16,0-7 13 0,4 7-4 16,0 0-1-16,0 0 0 0,0 0 8 0,-4 0 2 0,4 0 0 0,-4 10 0 15,1-1-18-15,-1-3 0 0,-3 4 0 0,-4 2 0 16,4-2 0-16,0-1 0 0,-1 0 0 0,5 1 0 16,-4 2 0-16,3-2 0 0,4-4 0 0,-4 0 0 15,4 1 0-15,0-7 0 0,3 0 0 0,1 0 0 16,3-7 21-16,3-2 1 0,0 0 0 0,4-1 0 15,0-2 10-15,0-4 1 0,0 0 1 0,0-3 0 16,0 1-21-16,-3 5-4 0,3 1-1 0,-4-1 0 16,-3 0-8-16,-4 7 0 0,-3 0 0 0,0 0 8 15,-3 3-8-15,-5-1 12 0,-2 1-12 16,-5 3 12-16,-6 0-12 0,0 3-11 0,-4 1 3 0,-3 2 0 16,3-3-39-1,-7 0-7-15,0 0-2 0,-3 0 0 0</inkml:trace>
  <inkml:trace contextRef="#ctx0" brushRef="#br0" timeOffset="1112.75">10262 14512 655 0,'0'0'14'0,"0"-6"3"0,0-4 1 0,4 1 1 0,-4 0-19 0,3-1 0 0,1-5 0 0,-1 5 0 15,1-2 36-15,3-1 4 16,-3 0 1-16,-1 4 0 0,4 0-19 0,-3-1-4 0,-1 1-1 0,4 3 0 15,-3-4 11-15,-1 4 1 0,4-3 1 0,0 5 0 16,4-2-1-16,0-3 0 0,-1-1 0 0,1 7 0 16,3-6-18-16,0 2-11 0,7 4 12 0,0-3-12 15,0 3 12-15,1 0-12 0,2 0 12 0,1 3-12 16,0 3 0-16,3 0 0 0,-3-3 0 0,3 3 0 16,-3-3 0-16,3 6 0 0,0-3 0 0,0 4 0 15,-3 2 10-15,0-6-10 0,-1 7 8 0,1-1-8 0,-4 1 8 16,0-4-8-16,0 3 8 0,-3 1-8 0,3-1 18 15,4 4-2-15,-4-4 0 0,4 0 0 0,0 1-16 0,-1-1 0 16,4-3 0-16,4 1-9 0,0-7 9 0,3 9 0 16,1-9 8-16,-1 0-8 0,4-3 0 0,-4-3-15 15,4 6 3-15,-4 0 0 0,0-3 12 16,1 6-12-16,-1-3 12 0,-7 6-12 0,4 3 12 0,-4 1-9 16,-3 2 9-16,3 1-8 0,-3-1 17 0,-4 4 4 15,3-3 1-15,-2 2 0 0,-5-2 11 0,1-1 3 16,0 1 0-16,-1-4 0 0,4 7-11 0,-3-3-1 15,0-4-1-15,3 0 0 0,0 1-5 0,4-1-1 16,-1 1 0-16,1-4 0 0,0 3-9 0,3-2 0 16,0-1 0-16,4-3 0 0,0 6-9 0,-1 1 9 0,1-4 0 15,3-3 0-15,-3 3 0 0,3-2 0 0,4-4 0 16,0 6 0-16,0-6 26 0,3-6-1 0,1 6 0 0,-1-4 0 16,0-2 10-16,4-3 1 0,0 6 1 0,-4-7 0 15,1-2-10-15,-5 2-3 0,1-2 0 0,0 2 0 16,0 1-10-16,-4 3-2 0,0-1-1 0,1 1 0 15,-1 0-11-15,0 3 0 0,1 0 0 0,-1 3 8 16,0-4-8-16,4 4 0 0,0 0-12 0,-1 0 12 31,5 4-29-31,-1-1 1 0,0 0 1 0,8 0 0 0,-4 0-23 16,3 0-5-16,-3 4-1 0,0-7 0 0,3 3-44 0,-3-6-10 16,49-7-2-16,-28-2 0 0</inkml:trace>
  <inkml:trace contextRef="#ctx0" brushRef="#br0" timeOffset="6812.69">11825 14117 583 0,'0'0'12'0,"0"0"4"0,0 0 0 0,0 0 0 0,0 0-16 0,0 0 0 0,0 0 0 0,0 0 0 15,0 0 14-15,0 0-1 0,0 0 0 0,4 3 0 16,3 0 7-16,-4-3 2 0,-3 0 0 0,7 3 0 15,4 1 5-15,-4-1 1 0,3-3 0 0,5 0 0 16,-1 3-9-16,0-6-2 0,7 0 0 0,0-4 0 16,11 1-3-16,-4 0-1 0,4-7 0 0,3 1 0 15,4-7-5-15,3 0-8 0,1 0 11 0,-1-3-11 16,0-3 8-16,1 0-8 0,2 0 0 0,-2 3 0 16,-1-3 0-16,-3 3 0 0,0 3 0 0,-4 0 0 15,0 1 11-15,1 5-11 0,-8 1 10 0,-3 2-10 16,-4 7 36-16,0 3 0 0,-3 0 1 0,-1 6 0 0,-3 4 3 15,0 2 0-15,0-2 0 0,1 8 0 0,-1 1-12 16,0 0-1-16,0 0-1 0,0 0 0 0,4 3-15 0,3-7-3 16,0-2-8-16,4 6 12 0,3-10-12 0,0 0-13 15,7 1 2-15,1-4 1 0,3-3 10 0,-1-3 0 16,5-3 0-16,-1-6-8 0,4-1 8 0,0-2-13 16,0-4 5-16,-1 0 8 0,1-2-16 0,-3 5 5 15,-1-3 1-15,0 4 0 0,-3 2 10 0,0 1-8 16,-4 0 8-16,-3 2-8 0,-4 4 8 0,0 3 0 15,4 0 0-15,-7 3 0 0,0-3 8 0,-1 4-8 0,-3 2 8 16,1-3-8-16,2 3 20 0,-3 0 0 0,4 4 0 16,-4-1 0-16,4-2-20 0,0-4 0 0,3 0 0 0,-3 3-12 15,3-3 12-15,-4-3 8 0,5 0-8 0,-1-3 11 16,0-3 5-16,0 0 2 0,1-7 0 16,-5 4 0-16,5 2-2 0,-5 1-1 0,1 0 0 0,0-4 0 15,-4 1-7-15,-4-4-8 0,1 4 11 0,0 0-11 16,-4 5 11-16,0-2-11 0,4 3 10 0,-4 3-10 15,-4-6 0-15,1 6 0 0,-1 0 0 0,1 0 0 32,-4 9-29-32,4-9-6 0,-1 10-1 0,1-4 0 0</inkml:trace>
  <inkml:trace contextRef="#ctx0" brushRef="#br0" timeOffset="7830.28">16626 11718 810 0,'0'0'17'0,"0"0"4"0,0 0 1 0,0 0 2 0,0 0-24 0,0 0 0 0,0 0 0 0,0 0 0 16,0 0 8-16,0 7-8 0,7-1 10 0,-3-3-10 16,7 3 12-16,-4-3-3 0,3 4-1 0,4-4 0 15,0 3-8-15,4-6 0 0,0 0 0 0,3-6-11 16,0 6 11-16,0-3-8 0,0-4 8 0,4 4-8 15,3-6 8-15,-3 0 0 0,0-1 0 0,3 1 0 16,-3-1 0-16,-1 1 14 0,1 3-3 0,-4-1-1 16,0 4 13-16,1-3 2 0,-5 3 1 0,1 0 0 15,3 3-14-15,-3 0-2 0,-1 0-1 0,-3 3 0 16,4 3 0-16,-4 0 0 0,4 1 0 0,3-1 0 16,-7 0-9-16,4 4 0 0,3-4 0 15,-4 3 0-15,1-2 0 0,3 2 0 0,-3-6 0 0,3 3 0 16,0-3 0-16,4 7 0 0,0-10 0 15,-1 6 0-15,1-6 0 0,0 0 0 0,-1-6 0 16,5 6 0-16,-1-3 0 0,0-4 12 0,4 4-12 0,3-6 12 0,0 3 7 16,1-1 1-16,-1 1 1 0,-3 3 0 0,-1-3-12 15,1 3-9-15,-4 3 12 0,1 0-12 0,-1 0 10 0,-3 3-10 16,-1 3 8-16,-3 0-8 0,1 1 8 0,2-4-8 16,-6 6 8-16,3 0-8 0,-3 1 12 0,3-1-4 15,0-2 0-15,0-1 0 0,4-3-8 0,-4 3 8 16,4-3-8-16,-1-3 8 0,5-3 12 0,-1 3 1 15,4-6 1-15,-1 3 0 0,-2-3-6 0,2-1 0 16,5-2-1-16,-5-1 0 0,5 1-15 0,-5 0 11 16,5-1-11-16,-1-2 10 15,-3 2-38-15,-1-2-8 0,1 2-2 0,4 4-343 0,-1-3-69 16</inkml:trace>
  <inkml:trace contextRef="#ctx0" brushRef="#br0" timeOffset="9874.61">20796 9649 615 0,'0'0'13'0,"0"0"3"0,0 0 1 0,0 0 1 0,0 0-18 0,0 0 0 15,0 0 0-15,0 0 0 0,0 0 45 0,0 0 6 16,4 0 1-16,-4 0 0 0,7-3-23 0,0 0-4 16,-4 3-1-16,4-3 0 0,4 3-24 0,-4 0 0 15,0 0 0-15,4 0 0 0,-1-4 0 0,4 1 0 16,1 3-8-16,-1 0 8 0,0-3 0 0,0 0 0 16,0 0 0-16,0 0 0 0,4 0 24 0,-1-1-1 0,1 4 0 0,0-3 0 15,3 3-1-15,-4 0 0 0,5 3 0 16,-1-3 0-16,0 7-14 0,0-1-8 15,0 3 10-15,0 1-10 0,4-4 0 0,0 3 0 16,3 1 0-16,-3-1 0 0,-1 1 0 0,5-1 0 16,-5 4 0-16,1-4 0 0,3 0 0 0,1 4 0 0,2-7 0 15,5 1 0-15,2 2 8 0,1-3 6 0,4-3 1 16,2 1 0-16,5-1-31 0,-1-3-5 0,1-7-2 0,2 4 0 16,-2-3 6-16,-1-3 1 0,4-1 0 0,-7-2 0 15,0-1 16-15,-4 1 0 0,-3-7 0 0,0 9 0 16,-4 1 11-16,0-4 5 0,-6 1 2 0,2-1 0 15,-2 1 7-15,-5 2 2 0,1 1 0 0,-4 3 0 16,4-1-12-16,-4 4-3 0,0-3 0 0,0 0 0 16,0 6-12-16,1 0 0 0,-1 0 8 0,4 6-8 15,-4 0 0-15,0 1 0 0,0-1 0 0,4 0 0 16,-4 3 0-16,4 1 0 0,-4-4 0 0,7 0 0 0,-3 4 0 0,3-1 0 16,0-3 8-16,0 1-8 0,1-4 0 0,2 3 0 15,1-3 0-15,0-3 0 0,7 7 0 0,-4-4 0 16,0-3 0-16,0 0 0 0,8 0 0 0,-8-3 0 15,0-4 0-15,1-2 0 0,-1 6 0 0,0-4 9 16,-3 1-9-16,0 0 8 0,3 0 2 0,-7 3 0 16,0-4 0-16,1 4 0 0,-1 0-10 0,0 0 8 15,-3 0-8-15,-1 0 8 0,-2 3-8 0,2 3 0 16,1-3 0-16,-4 3 8 0,0 0-8 0,4 0 0 16,-4-3 0-16,4 0 0 0,-4 0 0 0,0 0 0 0,0 0 0 15,1 0 0-15,-5 0 0 0,4 0 0 0,-3 3 0 16,0-3 8-16,3 0-8 0,-4 0 0 15,1 0 0-15,3 0 0 0,0 0 0 0,1 0 0 0,-1 0 0 0,0-3 8 16,-3 3-8-16,3 0 0 0,0 0 0 0,0 0 0 16,-3 0 0-16,-1 0 0 0,4-3-9 0,-3 0 9 15,0 3-10-15,-1-3 2 0,1 0 0 0,-4-1 0 16,4 4-2-16,-4 0 0 0,4 0 0 0,-4-3 0 16,-4 6-8-16,1-3-2 0,-4 4 0 0,0-1 0 31,-4 0-27-31,4 3-5 0</inkml:trace>
  <inkml:trace contextRef="#ctx0" brushRef="#br0" timeOffset="16948.8">16672 13825 582 0,'0'0'16'0,"0"0"4"0,0 0-20 0,0 0 0 0,0 0 0 0,0 0 0 16,0 0 37-16,0 0 3 0,0 0 1 0,0 0 0 15,0 0-24-15,0 0-5 0,0 0 0 0,0 0-1 16,0 0 3-16,0 0 1 0,0 0 0 0,0 0 0 16,0 0 3-16,-10 0 1 0,3 0 0 0,0 7 0 15,0-1 0-15,-1 0 0 0,5-3 0 0,-4 4 0 16,0-4-1-16,0 3 0 0,0 0 0 0,3 7 0 16,-3-1-5-16,-3 1-1 0,3-1 0 0,-1 1 0 15,1 3 5-15,0 3 1 0,-3-4 0 0,-1 4 0 0,1 0 13 0,-5 3 2 16,1-7 1-16,0 4 0 0,-3 6-2 15,-1-3-1-15,0 0 0 0,-3 3 0 0,4-3-12 0,-5 3-3 16,1 0 0-16,0 1 0 0,3-1-8 0,1 0-8 16,3-6 12-16,-4 2-12 0,4-2 0 0,0-3-22 15,3-4 3-15,1 1 1 0,-1 0 7 16,0-4 2-16,4-6 0 0,0 7 0 16,4-10-17-16,3 0-3 0,0 0-1 0,0 0 0 0,0 0 14 0,-7 0 4 15,3-10 0-15,4 1 0 16,0 2-32-16,0-8-7 0,4-1-1 0,-4 0 0 15,3 1 12-15,1-4 3 0,3 0 0 0,-4 0 0 0,1-3 21 0,3 0 5 16,-3 4 1-16,-1-1 0 0,4 0 25 0,-3 3 5 0,-4 4 0 0,3-4 1 16,-3 4 33-16,4-1 6 15,-4 4 2-15,0-1 0 0,0 4 4 0,0 0 1 16,0-4 0-16,0 7 0 0,0 3-4 0,0 0-1 0,0 0 0 16,0 0 0-16,0 0-36 0,-4-9-7 0,4 9-2 15,0 0 0-15,0 0-17 0,0 0-17 0,0 0 3 0,0 0 1 16,0 0 13-16,-10 9-11 0,3-3 11 0,-1 4-10 15,1 2 10-15,0 1 0 0,0-1 0 0,0 4 0 16,-3 0 0-16,-1 6 0 0,4 3 0 0,-7 0 8 16,3-3-8-16,-3-3 9 0,4 3-9 0,-4 0 10 15,-1 3-10-15,1 0 12 0,7 0-12 0,-3-3 12 16,-1 3-12-16,4-3 0 0,3-3 0 0,1-1 8 16,6-2-8-16,1 0-16 0,0-7 4 0,3 7 1 0,0-4 11 0,3-2-13 15,4-4 5-15,0-3 8 0,1 7-11 16,2-7 11-16,4-3-8 0,1 3 8 0,-1-3 0 0,0-3 0 15,0 0 9-15,4-1-9 0,3-2 11 0,0 6-11 16,0-3 10-16,1-6-10 0,-5-1-13 0,8 1-9 16,0-1-2-16,0-5 0 0</inkml:trace>
  <inkml:trace contextRef="#ctx0" brushRef="#br0" timeOffset="19282.5">13758 15327 403 0,'0'0'8'0,"0"0"3"0,0 0 0 0,0 0 1 0,0 0-12 0,0 0 0 0,0 0 0 0,0 0 0 16,4-6 0-16,-1 3 0 0,-3 3 9 0,0 0-9 16,7-3 0-16,-3 0 0 0,0 0 0 0,3-4 0 15,-4 7 16-15,1-3 4 0,3 3 2 0,0 0 0 16,-4-3 32-16,4 0 6 0,-3 6 2 0,3-3 0 16,0 0-5-16,0 0-1 0,0 3 0 0,4 0 0 15,-1 0-23-15,1 1-5 0,-1 2 0 0,1 0-1 16,3-6-16-16,0 6-3 0,0-6-8 0,0 3 12 15,1-3-12-15,2 7-16 0,-3-14 3 0,0 7 1 16,4 0 12-16,-4 0 0 0,4-3 0 0,-4 3 0 0,4-3 23 16,-4 0 7-16,0 0 2 0,0 3 0 0,0-3-10 0,0 0-2 15,4 0 0-15,-4-1 0 0,3 1 12 0,1 3 1 16,-4-3 1-16,4 3 0 16,0 3-7-16,3 4-2 0,-4-4 0 0,1 3 0 0,0 0-9 0,-4-3-3 15,3 0 0-15,-6 4 0 0,7-4-4 0,-4 6-1 16,0 1 0-16,0-4 0 0,0 3-8 0,0-6 8 15,-3 7-8-15,-1-4 8 0,4-3-8 0,1-3 8 16,2 0-8-16,-3 0 8 0,4 0 8 0,3-6 2 16,4 0 0-16,-1-4 0 0,1-5-18 0,3 5 0 0,4-2 0 15,0-4 0-15,3-3-12 0,-3 0-7 0,0 4-1 16,-1-1 0-16,1 4 12 0,-4 2 8 0,1 1-12 16,-5 2 12-16,-3 7 0 0,1 10 0 0,-5-4 0 0,-3 4 0 15,4 5 16-15,-7 1 9 0,-1 0 3 0,1 6 0 16,-1-1-14-16,-3 8-2 15,0-1-1-15,-3 0 0 0,3-3 4 0,0 0 1 0,0 0 0 0,0-6 0 16,7 0-16-16,-3-3 0 0,7-4 0 0,3-2 0 31,7-4-21-31,4-9-4 0,3-4-1 0,7-8 0 16,8-4-14-16,3-9-4 0,0-7 0 0,3 7 0 16,0-6-24-16,1-1-4 0,-1-3-2 0,-6 7 0 0,-1 3 56 0,-7 0 18 0,-3 9-10 0,-4 0 10 15,1 3 35-15,-8 7 12 0,0 0 2 0,-7-1 1 16,4 7-5-16,-4 0-1 0,0 3 0 0,-3 3 0 15,-4 3-14-15,4 1-3 0,-1 2-1 0,-2-3 0 16,-1 7-5-16,3-1-1 0,-3 1 0 0,4 6 0 16,3-4-11-16,-3-2-9 0,3 3 12 0,-3-7-12 15,-4-3 8-15,3-3-8 0,1 4 0 0,-4-4 0 0,4-3 0 16,-1 3-9-16,1-3-1 0,-4 0 0 0,0 0 10 0,0 3 0 16,1 0 0-16,-5 0 0 0,1-3 0 0,-4 0 0 15,0 0 0-15,-4 0 0 0,4-3 0 0,-7 3 0 16,0 0 0-16,0 0 0 15,7-3-32-15,-7 3-12 0,0 0-1 0,7 9-1 0</inkml:trace>
  <inkml:trace contextRef="#ctx0" brushRef="#br0" timeOffset="38369.46">20662 6021 776 0,'0'0'22'0,"-7"-3"5"0,7 3-27 0,0 0 0 0,0 0 0 0,0 0 0 16,0 0 11-16,0 0-3 0,0 0-8 0,0 0 12 15,0 0-4-15,0 0-8 0,7 6 11 0,0-3-11 16,4 1 15-16,-1-1-4 0,5-3-1 0,-1 3 0 15,7-3 3-15,3 3 1 0,1-3 0 0,0-3 0 16,7 3 3-16,-4 0 1 0,0 0 0 0,-3 0 0 16,3 0-6-16,0-3 0 0,0 3-1 0,-6 3 0 15,2 3 14-15,-6 4 3 0,3-7 1 0,-3 6 0 16,-1 0-4-16,-2 10-1 0,2-3 0 16,-6 0 0-16,-1-7-6 0,1 7-2 15,-1-4 0-15,5 7 0 0,2 0-16 0,-3-3 0 16,7-1 0-16,1-2 0 0,2-1 0 0,1-5 0 15,7 2 0-15,-4-6 0 0,4 0 0 0,0-3-12 0,-1-6 12 16,5 3-12-16,-1 0 12 0,-3-4 0 0,3 1 0 0,0 3 0 0,0 0 0 0,-3 3 0 16,3 0 0-16,-6 0 0 0,-1 3 0 0,-3 3 0 15,-4-3 0-15,0 1 0 0,-3 5 0 0,-4 0 0 16,0 1 0-16,-4-1 0 0,1-2 0 0,0 8-9 16,3-5 9-16,-4-1-8 0,8 0 8 0,-4 4 0 0,7-4 8 15,4 1-8-15,3-4 0 0,0 3 0 16,4-2 0-16,7-1 0 0,3-3 0 0,4 3 0 0,3-6 0 0,4-3 0 15,4 0-8-15,-1 0-7 0,1 0-1 16,-1 0 0-16,1 0 2 0,-8 3 0 0,0 0 0 0,-3-4 0 16,-3 1 14-16,-1 3 0 0,-3 0 0 0,-4 0 10 15,0 0 13-15,-3 0 2 0,-4 3 1 0,-3 4 0 16,3-1-8-16,-3 0-2 16,0 1 0-16,-1 2 0 0,1 0-16 0,3 1 0 15,0-1 0-15,-3 1 0 0,3-1 0 0,4 4 0 0,0-4 8 16,0-3-8-16,-1 4 0 0,1-4 0 0,3 0 0 15,4 0 0-15,0 1 0 0,0-4 0 0,7 3 0 0,-4-3-9 16,-3 0 9-16,3 0-12 0,0-3 12 0,4 0-12 16,-3 0 12-16,-1 0 0 0,-3-3 0 0,-4 3 0 15,0 0 0-15,-7 0 0 0,1 0 0 0,-5 0 0 16,1 3 0-16,-7-3-8 0,3 0 8 0,-7 4-8 0,4-1-13 0,-1-3-3 16,15 6 0-16,-7-3 0 15</inkml:trace>
  <inkml:trace contextRef="#ctx0" brushRef="#br0" timeOffset="39860.32">22662 5140 680 0,'0'0'15'0,"0"0"3"0,0 10 1 0,0-10 0 0,0 6-19 0,0-3 0 0,-3-3 0 0,3 9 0 15,0 1 12-15,-4-4 0 0,4-3-1 0,0-3 0 16,0 0-11-16,4 10 8 0,-1-4-8 0,5 3 8 16,-5-2 3-16,8 2 0 0,-1-3 0 0,4 0 0 15,0 1 1-15,4-1 1 0,3 0 0 0,4 1 0 16,3-4-4-16,0 0-1 0,1 0 0 0,2-3 0 15,1 0 1-15,3 0 0 0,4 0 0 0,-4 0 0 16,4 0-1-16,0 0 0 0,3 0 0 0,-3 0 0 16,0 0-8-16,0 0 0 0,-7 0 0 0,-1 6 8 15,1-6-8-15,-4 0 0 0,-3 0 0 0,-4 3 0 16,0-6 0-16,-3 6 0 0,-4-3 0 0,0 10 0 16,-3-10 15-16,-1 9 1 0,-3-3 0 0,-3-2 0 15,3 8-16-15,-4-2 9 0,5-1-9 0,-5 3 8 16,4-5-8-16,-3 2 0 0,3 1 0 0,0-1 0 0,3-3 0 0,4 4-12 15,1-7 2-15,2 6 1 0,4-9-2 0,1 6 0 16,2-2 0-16,4-4 0 0,1 0 11 0,-1 0 0 16,0 0 0-16,0-4-8 0,1-2 8 0,-1 6 0 15,4-3 0-15,-8-3 0 0,4 6 0 0,-6-3 11 16,-1-4-3-16,-7 7 0 0,4 0 14 0,-4 7 2 16,0-4 1-16,-4-3 0 0,4 6-11 0,-3-3-2 15,0 3-1-15,-4-2 0 0,0 2-11 0,3 3 0 16,-3-6 0-16,0 10 0 0,1-7 0 0,-1 0 12 15,3 1-2-15,1-1 0 0,3 0-20 0,3 1-4 16,5-1-1-16,-1 0 0 0,3 0 15 0,8 1-9 0,0-4 9 16,10 0-8-16,-3 0 8 0,3 0-13 0,4-3 5 0,0 0 8 15,0 0-15-15,0 6 5 0,3-6 1 0,-3 4 0 16,4-4 9-16,-5 0 0 0,1 0 8 0,-3 6-8 16,-1-3 8-16,4-3-8 0,-4 6 8 0,-3-3-8 15,3 4 0-15,-6-4 0 0,-1 3-10 0,0 0 10 16,-7 1-8-16,4-1 8 0,-4 0 0 0,4 0 0 15,0 1-20-15,-7 2 2 0,3 1 1 0,-7-4 0 16,4 0 0-16,-4 0 0 0,3 1 0 0,-2-7 0 16,-5 6 17-16,4-3 0 0,1-3 0 0,-1 0 9 15,0 6 5-15,0-3 1 0,0-3 0 0,0 0 0 16,1 0-15-16,2 0 9 0,-3 0-9 0,1-3 8 16,2 6-20-16,1-3-4 0,-4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18:32:06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24525 17488 1234 0,'0'0'27'0,"0"0"5"0,0-10 2 0,0 4 2 0,0-7-36 0,4 1 0 0,3-7 0 0,-4 3 0 0,4-2 48 0,-3-4 2 15,6 0 1-15,-3 0 0 16,4 0-34-16,0 3-6 0,-1-6-2 0,1 0 0 0,-1 0-1 0,1 0 0 16,-4 0 0-16,0 6 0 0,0-3-8 0,-3 0-11 15,-1 3 3-15,1 0 0 0,-1 0 8 0,-3 4 8 16,0-4-8-16,0 10 11 0,0-1-11 0,0 1 8 16,-3-1-8-16,-1-2 8 0,1 6 12 0,-4-1 1 15,0 1 1-15,-1 0 0 0,1 3-2 0,-3-1 0 16,-1-2 0-16,1 6 0 0,-4 6-4 0,3-2 0 15,-3 2-1-15,0-3 0 0,-4 3-15 0,0 4 11 16,1-4-11-16,-4 3 10 0,3 1 11 0,0-1 3 16,1 4 0-16,-4-1 0 15,3-2-24-15,0-1-12 0,4 4 2 0,0-4 0 0,3-3 10 16,-3 4 9-16,7-4-1 0,0-3-8 16,7-3 0-16,-3 6 0 0,3-6 0 0,0 0 0 0,0 0 0 15,0 0-9-15,0 0-1 0,0 0 0 0,0 0 1 0,7-6 0 0,0-3 0 16,3-1 0-16,5-5 9 0,-1 2 0 0,0-3 0 0,0 1 8 15,4-1-8-15,-4 0 12 0,3-2-4 0,-3-1 0 16,4 3 1-16,-4 0 1 0,0-2 0 0,0 2 0 16,-3-3-1-16,3 7 0 0,-7-1 0 0,4 4 0 15,-1-10-9-15,-3 6 0 0,4-2 0 0,-1 2 0 16,1-6 0-16,3 3 0 0,-3-2 0 0,-1 2 0 16,4 0 0-16,-3-2 0 0,0 8 0 0,-1-2 0 15,-3 2 0-15,4 1 0 0,-4 2 0 0,0 1 0 16,0 3 0-16,0-3 0 0,-3 3 0 0,-1 0 0 0,4-1 0 15,-3 1 0-15,-4 3 0 0,7 3 0 0,0-3 0 16,0 4 0-16,0-1 12 0,0 0-4 0,4 3 0 0,-1 3 0 16,-3 1 0-16,4-1 0 0,3 7-8 0,-4-3 0 15,5 5 9-15,2 7-9 16,-3-6 0-16,4 3 0 0,0-6 0 0,3 6 0 0,0 0 0 0,-3 0-10 16,-1 0 10-16,4 0-13 15,1 0-27-15,-1-4-6 0,0 1-1 0,4-3-729 0</inkml:trace>
  <inkml:trace contextRef="#ctx0" brushRef="#br0" timeOffset="2014.8">13670 17817 470 0,'-14'9'13'0,"11"-9"3"0,-1 10-16 0,0-4 0 0,4-6 0 0,-3 6 0 16,-1 1 32-16,4 2 4 0,0-3 0 0,0-6 0 15,0 0-1-15,0 0 0 0,0 0 0 0,0 6 0 16,0-6-12-16,0 0-3 0,0 0 0 0,0 0 0 15,0 0 1-15,0 0 0 0,0 0 0 0,0 0 0 16,0 0 9-16,0 0 2 0,0 0 0 0,0 0 0 16,0 0-10-16,-3-6-2 0,-1 0 0 0,1 0 0 15,-1-1 8-15,4-2 0 0,-3-7 1 0,-1 7 0 0,4-4-7 16,-3-2-2-16,-1 2 0 0,1-3 0 16,-1 7 16-16,4-3 2 0,-3-4 1 0,-4-6 0 0,3 3 2 0,0 0 1 15,-3 0 0-15,4-2 0 0,-4-1-18 0,3 0-3 16,4-10-1-16,-3 10 0 0,-4-6-9 0,3-3-3 15,-6-4 0-15,6 7 0 0,-3-3-8 0,0 2 10 16,3 1-10-16,-3 0 10 0,0 3-10 0,0 0 0 16,0 0 0-16,-3 0 0 0,3 0 0 0,-4 6 0 15,4 0 0-15,0 0 0 0,-4 3 0 0,1 4 0 16,3 3 0-16,-4-4 0 0,1 10 16 0,-1-3 0 0,0-4 1 16,1 10 0-16,-4-3-6 0,3-3-2 15,0 12 0-15,-3-6 0 0,4 3-9 0,-4 3 0 0,0-2 0 16,-1 5 0-16,1 4 0 0,0-1-11 0,-3 1 11 0,-1 5-8 15,0-2 8-15,4 0 0 0,0 3 0 0,0-4-8 16,0 1 8-16,3 0 0 0,1-7 0 0,3 0 0 16,0 1 0-16,0-4 0 0,7-6 0 0,0 0 0 15,0 0-8-15,0 0 8 0,0 0-8 0,0 0 8 16,0 0-16-16,0 0 3 0,0 0 0 0,0 0 0 16,0 0 3-16,0 0 1 0,7-6 0 0,0 3 0 15,3-7 9-15,1-2 0 0,-4-4 0 0,7 0 0 16,-3-2 0-16,3-1-8 0,0 6 8 0,0-2-12 15,0-4 12-15,4 3 0 0,-4 0 0 0,3-2 0 16,-2-1 0-16,-1 6 0 0,0 1 0 0,0-1 0 16,0 1 0-16,0-1 0 0,4-3 8 0,-4 7-8 0,0 0 0 15,-3-1 0-15,3 1 0 0,-4-1 0 0,4 10 0 0,-3-9 0 16,-1 9 0-16,1-3 0 16,-4-3 0-16,4 6 0 0,-1 0 0 0,-3 0 0 15,0 0 0-15,-7 0 9 0,0 0-9 0,7 6 0 0,1-3 8 16,-1 3-8-16,-4-3 0 0,4 7 0 0,0-1 11 0,0 1-11 15,0-1 10-15,0 0-10 0,0 1 9 0,0 2-9 16,4 1 8-16,-4 3-8 0,4-1 0 0,-1-2 0 16,1 6 0-16,-1-4 0 0,1 4 0 0,3-3 0 15,0 3 0-15,0-4 0 0,0-2 0 0,1 6 0 16,2-1 0-16,-3 1 0 0,4-6 0 0,-4 2 0 0,4 1 0 16,-1 3 0-1,1-3-36-15,0-7-2 0,-1 10-1 16,-3-3-421-16,4-1-85 0</inkml:trace>
  <inkml:trace contextRef="#ctx0" brushRef="#br0" timeOffset="4768.63">13836 14954 1105 0,'0'0'24'0,"-7"6"4"0,0-2 2 0,-4-4 2 0,1 0-32 0,-1 0 0 0,1 0 0 0,-1 6 0 0,4-3 29 0,-4 3-1 16,-3-3 0-16,4-3 0 0,-1 10-20 0,-3-4-8 15,0-3 0-15,0 4 0 0,0-4 0 0,-1 3 0 16,-2 0-8-16,3 0 8 0,-4 1 0 0,0-1 0 16,1 0 0-16,-4 1 0 0,-1-1 9 0,1 3 9 15,-3 1 2-15,-1-1 0 0,0 0 4 0,1-2 2 16,-1 2 0-16,4-6 0 0,-1 7-3 0,1-4-1 0,4-3 0 15,-1 3 0-15,4-6-14 0,3 3-8 16,4-3 8-16,0 0-8 0,7 0 0 0,0 0 0 0,-7-6 0 0,4 3-8 16,3 3-6-16,0-9-1 0,3-1 0 0,1 1 0 15,-1-1 3-15,4 1 0 0,0-4 0 0,-3 1 0 16,3 3 12-16,0-4 0 0,0 4 0 0,0-4 0 16,0 1 0-16,0-4 0 0,0 6 0 15,-3-2 0-15,6 2 0 0,-3-5 0 0,0 5 0 16,-3 1 0-16,3-7 10 0,0 7-10 0,-3-4 8 15,3 4-8-15,-4 0 0 0,1 2 0 0,-4 7 8 0,0 0-8 16,0 0 13-16,0 0 1 0,0-6 0 0,0 6 0 16,0 0 8-16,0-3 2 0,-7-3 0 0,7 6 0 15,0 0-4-15,-11 0-1 0,4 0 0 0,-7 0 0 16,0 6-11-16,3 3-8 0,-3-2 9 0,0 5-9 16,-4 1 13-16,-3-1-3 0,4 1-1 0,-5 2 0 15,5-5-9-15,-1 9 8 0,1-10-8 0,-1 10 8 0,0 0-8 0,1-1 0 16,2-5 0-16,-2 3 0 0,-1 2 0 15,4 4 0-15,0-6 0 0,0 3 0 0,0-3 0 0,0-1 0 16,0 1 0-16,3 0 0 0,0-1 0 0,1-2 0 16,3 3 0-16,-4-4 0 0,4 4 0 0,0-7 0 15,3 4 0-15,1-7 0 0,3-6 0 0,0 0 0 16,0 9 0-16,0 1 0 0,3-1 0 0,-3-3 0 16,4 10 0-16,0-6 0 0,3-1 0 0,0 0 0 15,0 1 0-15,3-1 0 0,1 1 0 0,-1-1 0 16,1 0 0-16,3 1 0 0,4-1 0 0,-1-6 0 15,-2 4 0-15,2-4 0 0,4 3 0 0,1-3 0 16,-1 0 0-16,3-3 0 0,-2 0 0 0,-1 0 0 0,0 0 0 0,0 0 8 16,4-3-8-16,-8 0 8 0,5-3-8 0,-5 3 8 15,-3-4-8-15,4 4 0 0,-4-3 9 0,4 3-9 16,-1 0 8-16,-3 0-8 0,-3 3 8 0,3-4-8 16,-7 4 0-16,4 0 0 0,-4 0 0 0,0 4 0 15,0-1-9-15,0 3 0 0,-3 0 0 0,3 4 0 31,-4 2-33-31,1 1-6 0,-4 6-2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18:33:12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15293 7661 910 0,'0'0'20'0,"0"0"4"0,0-6 0 0,0 0 3 0,0-7-27 0,0 13 0 0,0 0 0 0,0 0 0 0,0 0 56 0,0 0 7 16,0 0 1-16,0 0 0 0,0 0-8 0,0 0-2 15,0 0 0-15,0 0 0 0,0-3-38 0,0 3-7 16,0 0-1-16,-7 12-8 0,3 1 0 0,-3 3 0 16,0 6-12-16,4-1 3 0,-1 5 9 0,1 2 0 15,-1-3 0-15,1 3 0 0,-1 3 0 0,1-2 0 16,3-1 0-16,-4 0 0 0,4 3 0 0,4-2 0 16,-1-7 0-16,1 3 0 0,-1-6-11 0,1-7 0 15,3 1 0-15,-4-1 0 0,4-6-5 0,-3 1-2 16,-1-4 0-16,-3-3 0 0,0 0 2 0,0 0 0 15,4-3 0-15,-1-4 0 0,-3 7-5 0,4-9-1 16,-4-7 0-16,0-2 0 16,0-8-34-16,0-2-8 0,3 9 0 0,-3-6-1 15,0 0 25-15,4 0 4 0,-4 0 2 0,4-3 0 0,3 0 46 0,0-1 8 0,0-2 3 0,7 3 0 16,3-4 4-16,1 4 1 0,0-6 0 0,3-4 0 16,14 7-12-16,-3-1-3 0,3 1 0 0,0 6 0 15,1-3 15-15,3 3 2 0,-4 0 1 0,0 3 0 16,0 6 10-16,4-3 3 0,-4 4 0 0,1 2 0 15,-5 0-18-15,5 4-3 0,-4 0-1 0,-1 2 0 16,1 4-12-16,-4 0-2 0,0 3-8 0,-6 0 12 16,-1 0-12-16,-4 0 0 0,-2 3 0 0,-5 0 0 15,-3 4-19-15,-3 2 0 0,-1-3 0 0,-6 1 0 16,-1 2 3-16,-6 4 0 0,-1-4 0 0,-10 7 0 16,3-4 16-16,-6 7 0 0,-5-3 0 0,1 6 0 15,-4-4 0-15,1 1 0 0,-5 3 0 0,5 0 0 16,-5 0 0-16,1 0 0 0,0-6 0 0,3-1 0 0,0 4 0 15,4 0 0-15,3 3 0 0,1-6 0 0,2 2 0 16,1-2 0-16,7 0 0 0,0-1 0 0,3-2 0 0,1-4 0 16,6 4-8-16,-3-4 8 0,7 1 0 0,-3-1 0 15,6-3-8-15,-3 1 8 0,7-1 0 0,-3 3 0 16,6-2 0-16,-2 2 0 0,2-6 0 0,4 7 12 16,0-4-1-16,4 3-1 0,0-6 8 0,3 7 2 15,0-1 0-15,4 1 0 0,-4 2-6 0,7-2-1 16,0-1 0-16,4 4 0 0,3-4-5 0,1 3 0 15,2-2-8-15,1 2 12 0,7 4-12 0,-4 3 0 16,4-3 8-16,0-1-8 16,0 1-26-16,0-7-8 0</inkml:trace>
  <inkml:trace contextRef="#ctx0" brushRef="#br0" timeOffset="1644.61">18136 7366 1029 0,'-10'-18'22'0,"6"8"5"0,1-2 1 0,-1 2 2 0,1-2-30 0,-1 2 0 0,1 1 0 0,3 3 0 15,-4-1 34-15,4 1 1 0,0 6 0 0,0 0 0 16,0 0-20-16,0 0-4 0,-7-6-1 0,7 6 0 15,0 0-10-15,-11 3 0 0,1 0 0 0,-1 3-11 16,1-3 11-16,-4 7 0 0,3-1 0 0,-7 1-8 16,1 5 8-16,-1 1 0 0,0 6 0 0,1-3 0 15,-8 12 11-15,4-3-3 0,-7 1 0 0,3 8 0 16,0-2 0-16,1 2 0 0,-1-2 0 0,4 9 0 0,3-4-8 16,4-2 0-16,7-7 0 0,0 1 0 0,7-7 0 0,3-3-11 15,4-3 11-15,4-4-8 0,7-2-4 0,-1-4 0 16,4-3 0-16,1-2 0 0,6-8 0 0,4-2 0 15,-1-3 0-15,5-1 0 0,-5 1 12 0,1-4 0 16,0 1 0-16,0-4 0 0,-4-3 0 0,-3 1 0 16,-1-1 0-16,-3 0 0 0,1 0 9 0,-8 3-9 15,0-2 12-15,-4 2-12 0,1 0 18 0,-4 4-3 0,-3 2-1 16,-4 1 0-16,0 0 18 0,0-4 3 0,-4 4 1 0,-3-1 0 16,0 4-14-16,0 0-2 0,-4-4-1 15,4 4 0-15,-3 3 3 0,-1 0 1 0,0 0 0 0,1 3 0 16,-1 0-3-16,-3 3 0 0,4 0 0 0,-1 0 0 15,-3 3-31-15,3 1-6 0,1-1-2 0,-4 0 0 16,3 0 19-16,-3-6 0 0,3 7 0 0,1-4 0 31,-1-3-32-31,4 9 1 0,0 1 0 0,4-4-391 0,-1-3-78 0</inkml:trace>
  <inkml:trace contextRef="#ctx0" brushRef="#br0" timeOffset="1879.52">19188 7203 1220 0,'0'0'27'0,"0"0"5"0,0 0 2 0,7 7 0 0,3-4-34 0,-3 6 0 16,4 7 0-16,-1-4 0 0,1 10 30 0,0 0-1 15,-1 3 0-15,-3 4 0 0,0 5-14 0,4 4-3 16,-4-1-1-16,0-2 0 0,0 5-11 0,0 1 8 15,4 3-8-15,-4 0 8 0,3 0-8 0,1-6 0 16,0 5 0-16,3-5 0 16,-4-7-59-16,1 1-13 0,10 24-4 0,-3-28 0 0</inkml:trace>
  <inkml:trace contextRef="#ctx0" brushRef="#br0" timeOffset="2378.17">19456 7442 1533 0,'-18'-26'33'0,"7"14"7"0,4-1 2 0,4-2 2 0,-4 5-35 0,3-2-9 0,4 2 0 0,0 1 0 15,0 0 32-15,4-1 4 0,-1-2 0 0,4-1 1 16,4-3-25-16,0 4-12 0,3-4 10 0,0 0-10 16,3-2 0-16,1 2 0 0,3 0 0 0,4-2 0 15,0 5 0-15,6 0 0 0,1-2 0 0,3-1 0 16,1-3-14-16,-1 7 4 0,4-1 1 0,-4 1 0 15,0-1 9-15,4 4 0 0,-4 2 0 0,-3 4 0 16,0-3-11-16,-4 6 11 0,-3 0-13 0,0 3 5 16,-4 3-5-16,-4 4-1 0,-3-1 0 0,1 1 0 15,-8 2-10-15,-4 4-1 0,-6-7-1 16,-4 10 0-16,-4 6 7 0,-3-3 2 0,-7 6 0 0,0 1 0 0,-8-1 17 16,-2 0-12-16,-1 0 12 0,-7-3-10 0,-3 4 10 15,-1-4 8-15,1-3-8 0,3-1 11 0,0 1-11 16,8-6 0-16,-1 3 0 0,11-10 0 0,0 7 11 15,6-7-3-15,8 1-8 0,4-1 12 0,-1-3-12 16,4-6 0-16,11 4 0 0,3-1 0 0,7-3 8 16,4 0-8-16,3 0 11 0,7-3-11 0,4-1 15 0,0 4-4 15,3 0-1-15,4 4 0 0,-3-1 8 0,2 3 2 16,1 0 0-16,0 1 0 0,0 2-20 0,-4 0 0 0,-6 4 0 16,-1-4 0-16,-3 1-16 0,-4-1-1 15,-7 10 0-15,-3-3 0 0,-1 2 17 0,-10 1 0 0,0-3-8 16,-7 3 8-16,-3 0 0 0,-11-1 0 0,-4 7 0 0,-10 1 0 15,-4-1 8-15,-10-3-8 16,-1 6 11-16,-6-3-11 0,0 3 0 0,-4-6 0 0,0 0-15 0,0 3-653 16</inkml:trace>
  <inkml:trace contextRef="#ctx0" brushRef="#br0" timeOffset="7528.01">11920 12164 1332 0,'0'0'29'0,"0"0"7"0,0 0 0 0,0 0 1 0,7 0-29 0,4-4-8 0,0 4 0 0,-1-3 0 0,4 0 12 0,4-3 0 15,-4 6 1-15,4 0 0 0,-1-3-1 0,1 3 0 16,-4 0 0-16,7 0 0 0,0 0-12 0,4 0 0 16,-4 0 0-16,0 3 0 0,1-3 0 0,2 0 9 15,1 0-9-15,3 0 8 0,-3 6-8 0,3-6 0 16,0 0 0-16,4-6 8 0,0 6-8 0,0-3 8 15,3-3-8-15,-3 2 8 0,3-2-8 0,-3-3 0 16,3-1 0-16,-7 7 8 0,0-6-18 0,-3-1-4 16,0 1-1-16,-8-4 0 0,5 1-1 0,-8 2 0 15,0-5 0-15,-7 5 0 0,0 1 1 0,-4 0 0 16,1-7 0-16,-8 13 0 0,1-4 4 0,-1 1 1 0,-6-3 0 16,-1 3 0-1,-3-4-13-15,-4 7-2 0,1-3-1 16,-8 6 0-16,4 0 14 0,-4 0 4 0,8 3 0 15,-5 0 0-15,1 0 24 0,0 0 4 0,7-3 2 16,-4 3 0-16,4 1 17 0,0-1 3 0,4-3 1 16,-1 0 0-16,0 0-10 0,1 0-1 0,-1 0-1 0,4 0 0 0,7 0-2 0,0 0 0 15,-7 0 0-15,7 0 0 0,0 0-2 0,0 0-1 0,0 0 0 0,0 0 0 16,0 0-26-16,0 0 0 0,0 0 0 16,7 3 0-16,0-3 0 0,4 6 0 0,3-3 0 0,-3 0 0 15,3 0 0-15,0 4 0 0,0-4 8 0,0 6-8 16,-3 1 0-16,-1-1 0 0,1 1 0 0,-1 2 0 15,-3 1 0-15,0-1 0 0,0 1 0 0,-7-1 0 16,4 4 0-16,-8 0 0 0,-3 2 0 0,-3 1 0 0,-1 3 0 16,-6 3 0-16,-5 3 0 0,1-2 0 15,-7 11-47-15,3-5-14 0,-6-1-3 16</inkml:trace>
  <inkml:trace contextRef="#ctx0" brushRef="#br0" timeOffset="8822.76">19343 12349 939 0,'0'0'20'0,"0"0"5"0,0 0 1 0,0 0 1 0,0 0-27 0,-4 6 0 0,4 3 0 0,0-9 0 16,0 7 0-16,0-7 8 0,0 9-8 0,0-9 0 16,4 6 0-16,-1 4 0 0,-3-10-9 0,4 3 9 15,3 6-18-15,0-3 3 0,-3 1 1 0,3-7 0 16,0 3 14-16,3-3-9 0,-3 0 9 0,4 0-8 15,-4 3 16-15,3-3 3 0,1 0 1 0,3 0 0 16,-3-3-12-16,3 3 8 0,-4 0-8 0,5 3 8 16,-1-3-8-16,0 0 0 0,0-3 0 0,0 3 0 15,4-3 0-15,-8 3 0 0,4 0-12 0,0 0 12 0,4 0-9 16,-4-3 9-16,0 3 0 0,-3-4 0 16,-1 4 0-16,1 4 0 0,0-1 0 0,-4-3 0 0,-7 0 0 0,7 0 19 15,0 0-3-15,-7 0 0 0,0 0-3 0,7 3-1 16,-7-3 0-16,0 0 0 0,3 3-12 0,4 0 0 15,0 0 0-15,1 4 0 0,-1-4 0 16,-4-3 0-16,4 3 0 0,0 0 0 0,0-3 0 0,0 0 0 16,4 0 0-16,-4-3 0 0,4 0 0 0,-1 3 0 15,-3-3 0-15,0-1 0 0,0 1-16 0,-3 3-7 16,-4 0-1-16,7 0 0 16,-4-3-16-16,-3 3-4 0,0 0-1 0,0 0 0 15,0 0 1-15,8 0 1 0,2-3 0 0,-10 3-244 0</inkml:trace>
  <inkml:trace contextRef="#ctx0" brushRef="#br0" timeOffset="9600.12">20694 12433 820 0,'0'0'18'0,"0"0"4"0,0 0 1 0,0 0 0 0,0 0-23 0,3 3 0 16,1 1 0-16,0-1 0 0,3 3 13 0,-7-6-1 16,3 0-1-16,-3 0 0 0,7 3-11 0,0 0 12 15,-3-3-12-15,-4 0 12 0,7 3-2 0,-7-3 0 16,0 0 0-16,0 0 0 0,7 0 18 0,-7 0 3 16,0 0 1-16,0 0 0 0,0 0-10 0,0 0-2 15,0 0 0-15,0 0 0 0,0 0-20 0,0 0 0 0,0 0 0 0,0 0 0 31,0 0-53-31,0 0-15 0,0 0-4 0,0 0 0 0</inkml:trace>
  <inkml:trace contextRef="#ctx0" brushRef="#br0" timeOffset="9999.04">20973 12480 756 0,'0'0'16'0,"0"0"4"0,0 0 1 0,0 0 0 0,7 3-21 0,-4 1 0 0,4-4 0 0,0 0 0 0,0 0 13 0,0-4-1 15,0 4-1-15,1 0 0 0,-1 0-11 0,0-3 0 16,0 0 0-16,0 0 0 0,0 3-11 0,-4-3 3 16,4 0 0-16,0 3 0 0,1 0 8 0,-5 0-10 15,4 0 10-15,-7 0-10 0,4 0 10 0,3-3 0 16,0 3 8-16,0 0-8 0,0 0 0 0,0 0 9 15,0-4-9-15,0 4 0 0,0-3 0 0,0 3 0 0,0 0-12 16,0 0 3 0,4 0-17-16,-4 0-3 0,0 0-1 0</inkml:trace>
  <inkml:trace contextRef="#ctx0" brushRef="#br0" timeOffset="10267.35">21710 12461 709 0,'0'0'20'0,"0"0"4"0,0 0-24 16,7 4 0-16,0-1 0 0,4 0 0 0,-4 0 0 0,0-3 0 16,14 0 0-16,-7 0 0 0</inkml:trace>
  <inkml:trace contextRef="#ctx0" brushRef="#br0" timeOffset="10465.33">22049 12480 871 0,'0'0'19'0,"7"3"4"0,0 1 1 0,3-1 0 0,1-3-24 0,3 0 0 0,4 0 0 0,-4 3 0 16,3-3 19-16,1 3-2 0,-4-3 0 0,4 0 0 16,-4 0-17-16,0 0-19 0,0 0 4 0,4 0 1 31,-4 0-26-31,3 0-4 0,-2 0-2 0,-1 0 0 15,0-3-34-15,-4 3-8 0</inkml:trace>
  <inkml:trace contextRef="#ctx0" brushRef="#br0" timeOffset="20450.36">15730 15070 280 0,'0'0'0'0,"0"0"12"0,0 0-3 0,0 0-1 0,0 0-8 0,0 0 0 0,-10 0 0 0,3 0 0 16,7 0 64-16,0 0 12 0,-7 0 1 0,0-3 1 16,7 3-10-16,-11 0-3 0,11 0 0 0,-7 0 0 15,7 0-21-15,0 0-5 0,-11 0-1 0,11 0 0 0,0 0-14 16,-7-3-2-16,0 3-1 0,-3 0 0 0,3 0-10 0,7 0-3 16,-7 0 0-16,0 0 0 0,7 0-8 0,-8 0 8 15,-2 0-8-15,10 0 8 0,0 0-8 0,-7 0 0 16,7 0 9-16,-7 0-9 0,7 0 0 0,0 0 8 15,-11 0-8-15,11 0 0 0,-7-3 12 0,-3 0-1 16,10 3-1-16,-7-3 0 0,7 3 0 0,-8-4 0 16,8 4 0-16,-7-6 0 0,0 3 2 0,0 0 0 15,7 3 0-15,-7-3 0 0,7 3 0 0,-7-3 0 16,0 3 0-16,7 0 0 0,0 0-4 0,-7-7 0 16,-4 4 0-16,11 3 0 0,0 0-8 0,0 0 8 0,0 0-8 0,0 0 8 15,0 0-8-15,-7-3 12 0,0-3-12 16,7 6 12-16,0 0-3 0,0 0 0 0,-10-3 0 0,10 3 0 15,0 0 5-15,0 0 1 0,0 0 0 0,0 0 0 16,0 0-15-16,0 0 0 0,0 0 8 0,0 0-8 16,-7 0 0-16,-4 0 0 0,4 0 8 0,7 0-8 15,-7 3 0-15,0 0 0 0,7-3 8 0,-11 3-8 16,4 0 0-16,0 0 0 0,4 0 0 0,-4 1 0 16,0-4 0-16,0 3 0 0,0 0 0 0,3 0 0 15,-3 3 0-15,0-3 8 0,0 1-8 0,0 2 0 16,7-6 8-16,-7 6-8 0,0-3 0 0,3 3 9 15,1-2-1-15,-4-4 0 0,3 9 0 0,1-3 0 16,3-6-8-16,-8 3 0 0,5 7 0 0,-1-4 0 16,-3-3 0-16,4 7 0 0,-1-4 0 0,1-3 0 15,-4 6 0-15,3-2 16 0,-3 2-2 0,4 1-1 16,-1-4-13-16,1 3 0 0,-5 4 0 0,1-7 0 0,0 10 0 16,4-13 0-16,-4 6 0 0,3 7 0 0,1-7 0 15,-4 1 0-15,3 2 0 0,1 1 0 0,-1-4 0 0,1-2 0 16,3-7 0-16,-4 6 0 0,4-6 0 0,0 6 0 15,-3 3 0-15,3-2 0 0,0-4 0 0,0-3 0 16,0 9 0-16,0 1 0 0,0-4 0 0,0-6 0 16,0 3 0-16,0 6 0 0,0 1 0 0,0-4 0 15,0 0 0-15,0 4 0 0,0-10 0 0,-4 9 0 16,4 1 0-16,0-1 0 0,0-3 0 0,0 4 0 16,0-1 0-16,4-6 0 0,-4 7 0 0,0-1 0 15,3-3 0-15,-3-2 0 0,0-4 0 0,4 9 0 0,-4 0 0 0,3-2 0 16,1-1 0-16,-4-6 0 0,7 6 0 0,-4 0 0 15,4-2 0-15,-3-1 0 0,3 0 0 0,-7-3 0 16,7 6 20-16,0-3-1 0,-4 3-1 0,5-2 0 16,-5 2-18-16,4-3 0 0,-3 0 8 0,3 3-8 15,-4-2 0-15,4-1 0 0,-3 3 0 0,-4-6 0 16,3 3 0-16,4 7 0 0,-3-10 0 0,3 6 0 16,0-3 0-16,-3 3 0 0,3-3 0 0,0-3 0 15,0 7 0-15,-4-4 0 0,-3-3 0 0,7 0 0 16,4 6 0-16,-1-6 0 0,-2 0 0 0,-1 0 0 15,0 0 0-15,0 0 0 0,3 0 0 0,-3 0 0 16,-3 0 0-16,3-6-17 0,0 6 3 0,-3 0 1 16,3 0 13-16,0-3 0 0,-7 3 0 0,7-7 0 15,-4 7 0-15,4-3 8 0,0-3-8 0,-3 6 0 16,3-3 12-16,0-3-12 0,0 2 12 0,0-2-12 16,0 6 12-16,4-9-12 0,-4 6 12 0,3-4-12 0,-3-2 9 15,0-1-9-15,4 1 0 0,-4 0 9 0,4-4-9 0,-1 1 0 16,-3-4 0-16,4 3 0 0,-1-2 0 0,1 2 0 15,-4 1 0-15,0-4 8 16,4 0-8-16,-4 1 0 0,0-1 0 0,0 3 0 0,0-2 0 0,0 5 0 16,-3-2 0-16,-1 2 8 0,4 1-8 0,-3-4 0 15,-1 1 0-15,1 2 0 0,-4-5 0 0,0 5 8 16,3-5-8-16,-3 2 8 0,0-3-8 0,0 7 0 16,-3-7 9-16,-1 4-9 0,4-1 8 15,-3 1-8-15,-1-1 8 0,1 1-8 0,-1-1 0 16,1-3 8-16,-4 7-8 0,3 0 0 0,-3-1 0 15,0 1 0-15,0-1 0 0,0 1 0 0,0 0 0 0,0-1 8 16,-4 1-8-16,0 3 0 0,-3-1 0 0,4 4 0 16,-4-3 0-16,-4 3 8 0,4-4-8 0,-4 7 0 15,1 7 0-15,-5-4 0 0,5-3 0 0,-1 9 0 0,-3 1 0 0,0-1-8 16,3 0-4-16,-3 4-1 0,0 0 0 0,3-1 0 31,4 1-15-31,0 5-4 0,0-2 0 0,3 0-424 0,4-4-86 0</inkml:trace>
  <inkml:trace contextRef="#ctx0" brushRef="#br0" timeOffset="21866.6">18944 15036 640 0,'0'0'14'0,"0"0"3"0,-7 3 1 0,0 0 0 0,7-3-18 0,-7 0 0 0,0 0 0 0,7 0 0 16,0 0 50-16,0 0 6 0,0 0 2 0,0 0 0 15,0 0-31-15,0 0-7 0,-7 0 0 0,7 0-1 16,-7-3-11-16,0-3-8 0,7 6 12 0,0 0-12 15,-7-4 0-15,0 1 0 0,0 0 0 0,0 0 0 16,7 3 12-16,-7-6-12 0,-4 6 12 0,4-3-12 16,0 3 39-16,7 0 1 0,0 0 0 0,-7-7 0 15,-4 4-13-15,4 0-3 0,0 3 0 0,-4 0 0 16,4-6-12-16,0 6-4 0,-3 0 0 0,3 0 0 16,0 0 20-16,0 0 3 0,0 0 1 0,-1 0 0 0,-2 6-32 15,3-6 0-15,-4 3 0 0,1 0 0 0,-1 4 0 16,1-4 0-16,-1 3 0 0,0 0 0 0,-3 1 0 0,4-1-13 15,-1 0 1-15,1 4 0 0,-1-1 12 0,0 0 13 16,1-2-2-16,-1 8-1 0,1-2-10 0,-1-4 0 16,0 7 0-16,1-4 0 0,-1 1 0 0,4 0-11 15,-3 2 3-15,3 4 0 0,-4-3 8 0,4 3 0 16,0-4 0-16,0 4-8 0,-4-6 8 0,4 2 0 16,0 4 0-16,4 0 0 0,-4 0 8 0,3 6 3 15,-3-3 1-15,3 0 0 0,-3 0-12 0,4-7 0 16,3 4 0-16,0 0 0 0,0 0 0 0,0-4 0 0,3 1 0 15,1 0 0-15,-1-4-16 0,1 4 2 0,3-3 0 16,4 2 0-16,-4-2 14 0,3-1 0 16,1 1 0-16,-1-1 0 0,1 1 8 0,3-4 5 0,0 4 1 15,0-4 0-15,4-2-26 0,-4 2-4 0,0 0-2 0,0 1 0 16,4-1 10-16,-4-3 8 0,4 1-12 0,-4-4 12 16,3 3-12-16,1-6 12 0,0 3-12 0,-1-6 12 15,1 3 0-15,-4-3 0 0,4 0 0 0,-1-3 0 16,5-4 0-16,-5 1 0 0,4-1 0 0,1 1 0 15,-1-4 0-15,0 1 0 0,0-1 0 0,-3-5 0 16,3 2 0-16,-4 0 0 0,1-3 0 0,0 7 0 16,-1-4 0-16,-3 0 0 0,1-2 0 0,-1 2 0 15,-4 0 0-15,1 1 0 0,-4-1 0 0,0-3 0 16,0 0 9-16,-3 7-9 0,-1-7 8 0,-3 3-8 16,0-3 18-16,-3 4-2 0,-1-1 0 0,1 4 0 15,-5-7 1-15,1 3 0 0,-3-3 0 0,3 0 0 0,-4 1-1 0,1-4-1 16,3 3 0-16,-4-3 0 0,4 0-6 15,0 3-1-15,-4-3 0 0,4 0 0 0,-3 3-8 0,-1 10 0 16,0-7 0-16,1 1 0 0,-4-1-15 0,0 3 2 16,0 1 0-16,-1 3 0 0,-2-1-7 0,-4 4-2 15,-1-4 0-15,5 10 0 0,-1-3 6 0,-3-3 0 16,3 6 1-16,1 0 0 0,-4 6 1 0,3-3 0 16,0 4 0-16,1-4 0 0,3 9 14 0,-1 1 0 15,1-1 0-15,0-2 10 16,0 2-38-16,4 4-8 0,-1-3-2 15,0 5 0-15</inkml:trace>
  <inkml:trace contextRef="#ctx0" brushRef="#br0" timeOffset="22825.71">21361 12621 694 0,'0'0'15'0,"0"0"3"0,0 0 1 0,0 0 1 0,0 0-20 0,3-3 0 0,-3-3 0 0,0 0 0 15,4-4-32-15,-1 1-12 0,-3 0-1 0,4-1-218 16</inkml:trace>
  <inkml:trace contextRef="#ctx0" brushRef="#br0" timeOffset="23209.69">21368 12487 536 0,'0'0'12'0,"0"0"2"0,-7 0 1 0,0-4 0 0,7 4-15 0,-7 0 0 0,0 0 0 0,7 0 0 0,-8-3 52 0,1 3 8 15,7 0 2-15,0 0 0 0,0 0-18 0,0 0-3 16,0 0-1-16,-3 7 0 0,3-7-32 0,0 0-8 16,0 0 0-16,-7 6 0 0,7-3 0 0,0-3 0 15,-4 9 0-15,4-9 0 0,0 0 0 0,0 10-12 16,0-4 2-16,0-6 1 0,0 0 9 0,0 9 9 15,0-5-1-15,0 8-8 0,4-6 21 0,-1 4-2 16,1-4-1-16,-1 0 0 0,4 1 4 0,-3-1 1 16,3 0 0-16,0 0 0 0,0 4-5 0,0 2-1 0,0-2 0 15,4-1 0-15,3 7-17 0,-3-4 10 0,-1 4-10 16,1 0 8-16,3-1-8 0,0 4 0 0,0 3 0 16,0 3 8-16,4 0-8 0,-4 4 0 0,4-1 0 0,-1 6 0 15,-3-2 0-15,0 8-11 0,1 4 11 16,-5-3-8-16,4 3-4 0,-3 0 0 0,3 0 0 0,-3 0 0 31,-1 0-13-31,1-4-3 0,-1-2-1 0,1 3 0 0,3-4 17 0,-3 4 12 0,3-6-13 0,-4-4 5 16,1 7 8-16,3-7 0 0,-4 3 8 0,5-2-8 15,-5 5 0-15,4-5-18 0,-3-1 3 0,-1 0 1 16,1 4-8-16,0-7-2 0,-1 4 0 0,-3-7 0 16,4 9 0-16,-4-6-1 0,0 1 0 0,-3-7 0 15,3-1-41 1,-4 8-8-16,4-7-2 0</inkml:trace>
  <inkml:trace contextRef="#ctx0" brushRef="#br0" timeOffset="23637.2">22165 13700 1190 0,'-3'16'33'0,"3"-16"9"0,0 9-34 0,0 1-8 0,0 5 0 15,0 4 0-15,3-3 18 0,-3 2 2 0,0-5 0 0,-3 6 0 16,-1 3-7-16,4 0-1 0,0 0 0 0,4 0 0 16,-8 3-12-16,4 0-16 0,-4 0 3 0,1 0 1 15,-1 0 3-15,1 3 1 0,-1-3 0 0,-3-3 0 16,0 3 8-16,0-3 0 0,4 0 0 0,-1-3 0 15,-3 3 12-15,0-3-1 0,0 3-1 0,0-7 0 16,0 1 14-16,0-3 4 0,3 2 0 0,-6-2 0 16,3-4-28-16,-4 1-14 0,0-1 2 0,1 1 0 15,-4-1-5-15,0 0-1 0,-4-2 0 0,0-1 0 16,4 3-2-16,-3-6 0 0,3 4 0 0,-4-7 0 16,0 0 28-16,1 0 4 0,-1 0 2 0,4 0 0 15,-4 0 2-15,1-7 0 0,-5 1 0 0,5 0 0 16,-1 0 3-16,4-4 1 0,-4 1 0 0,4-1 0 15,-3-5-20-15,3-4 0 0,-4 10 0 0,0-10 0 16,1 9-25-16,-1-2-9 0,0 2-2 0,-3 1 0 16,0 3-36-16,0 3-8 0,0-4-2 0,3 7-226 15,0-3-46-15</inkml:trace>
  <inkml:trace contextRef="#ctx0" brushRef="#br0" timeOffset="24859.28">22020 14895 543 0,'-7'6'12'0,"0"0"2"0,0 0 1 0,0 4 1 0,-3-4-16 0,3 0 0 0,-1 1 0 0,-2 2 0 16,3-6 0-16,0 7 0 0,0-4 0 0,3-3 0 15,-3 6 0-15,4 1-12 0,-1-4 12 0,1 7-10 16,-1-4-2-16,1 4-1 0,-1-4 0 0,0 7 0 15,1-4 13-15,-1 4 12 0,1-4-3 0,-1 7 0 16,1-3 34-16,-1 3 6 0,1 0 2 0,-1-1 0 0,1 4-17 16,-1 0-3-16,1 3-1 0,-1-6 0 0,1 0-9 15,-1 0-1-15,1-4-1 0,3 11 0 0,0-8 1 0,0 4 1 16,3 0 0-16,1 0 0 0,3-3 2 0,-4-3 0 16,4 3 0-16,4 6 0 0,-1-10-10 15,1 1-1-15,0 0-1 0,-1-1 0 0,4-5-11 0,0 5 8 16,4-5-8-16,-4 2 8 0,4-2 4 0,3-1 0 15,-3-3 0-15,-1 4 0 0,1-4 4 0,-1 0 2 16,1-2 0-16,0 2 0 0,-1-3 3 0,-2 0 1 16,-1-3 0-16,0 3 0 0,0-3-2 0,0 0 0 15,4 0 0-15,-1 0 0 0,1-6-5 0,-1 3-2 16,-2 0 0-16,2-4 0 0,1 1-4 0,0-3-1 0,-4-1 0 16,0-2 0-16,0 2-8 0,-4 1 0 0,5-4 9 15,-5-2-9-15,-3 5 0 0,0-2 8 0,0-1-8 0,-3-2 0 16,-1-1 16-16,1 0-2 0,-4-3 0 0,-4 1 0 15,1-4 8-15,-1 0 2 0,-3 0 0 0,0-7 0 16,0 11 1-16,0-4 1 0,0-3 0 0,0 0 0 16,0-1-4-16,3-2-1 0,-3 0 0 0,0 0 0 15,4 0-13-15,-4 3-8 0,3-1 10 0,1 1-10 16,-1 3 8-16,1 0-8 0,-1 4 0 0,-3-4 0 16,0 3 0-16,-4 0 0 0,1 0 0 0,-4 0 0 15,0 4 0-15,-1 2 0 0,1 4 0 16,-7-4 0-16,4-2 8 0,-5 5 3 0,1 1 0 0,0-1 0 15,-4 4-11-15,4 3 0 0,0 0 0 0,0 0 0 16,3 3 12-16,1 0-4 0,-1 3 0 0,0 0 0 16,1 0-8-16,-1 0 0 0,-3 0-10 0,3 7 10 0,1 5 0 15,-5-2-9-15,1 3 9 0,-3 2 0 0,-1 4 0 16,4 0 0-16,-4 3 0 0,0-3 0 0,4 10 0 16,-4-4-8-16,4 0 8 0,0 0 0 0,7 1-16 0,0 2 1 15,3 0 1-15,4-6 0 16,4 4-29-16,3-7-5 0,0-7-2 0,7 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18:34:12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5877 6344 871 0,'0'0'19'0,"7"-9"4"0,11-1 1 0,-7-8 0 0,10 8-24 0,0-6 0 0,4-2 0 0,3 5 0 0,0-3 14 0,0 1-2 16,4 5-1-16,0-2 0 0,3 2 6 0,4 1 2 15,3-4 0-15,4-2 0 0,0 5 13 0,3 1 2 16,4-4 1-16,0 1 0 15,4-4 7-15,6 0 2 0,1-2 0 0,6 5 0 0,8-3-18 0,3 4-3 16,-4-4-1-16,12 1 0 0,6-1-14 0,0-3-8 16,4 7 10-16,10-4-10 0,1 3 0 0,6 1 8 15,8-1-8-15,-4 1 0 0,7-4 0 0,0 0 0 16,-1 1 0-16,2 5 0 0,2-2 0 0,4-4 0 0,0 3 0 16,0 4 0-16,4 3 0 0,-1-4 0 15,4 4 0-15,4 0 0 0,0 3 8 0,3-4-8 0,4 1 0 16,3 0 0-16,0 3 0 0,0-10 0 0,0 10 0 0,4-3 0 15,0 6 0-15,3 0-13 0,4-10 4 0,0 1 1 16,10 0-1-16,1 2 0 0,-1-2 0 0,4-4 0 16,0-5 9-16,3 5 11 0,4 0-3 0,0 4 0 15,0-7-19-15,4 7-4 0,-4 0-1 0,10-4 0 16,1 4 16-16,3 2 0 0,0-2 0 16,0 3 0-16,0-1 10 0,-7 1 5 0,7 0 1 15,-3 3 0-15,10 0-16 0,-3 3-16 16,3-4 3-16,-4 1 1 0,1 0 12 0,3 3 0 15,0 0 12-15,0-3-12 0,4 0 12 0,3 0-12 0,4-7 12 16,0 7-12-16,3-6 0 0,-3-1 0 0,-4 4 0 0,0-3 0 16,7-4 0-16,1 1 0 0,2-1-8 0,-6 1 8 0,3 2 0 15,1-2 0-15,-1 2 12 0,-3-5-12 0,-4 5 28 0,-4 7 0 16,1-6-1-16,-4 2 0 0,4 7-5 16,-4-3-1-16,0-3 0 0,-3 3 0 0,-4 3-21 0,-4 3 8 15,8-3-8-15,0 6 0 0,3-3-16 0,0-3-7 16,-4 7-1-16,1-7-1 0,0 3 1 0,-8 3 1 15,1 3 0-15,-4 1 0 0,-7-4 23 0,-4 7 0 16,-3-1 0-16,-7 1 0 0,0-1 32 0,-7 1 4 16,-8 6 0-16,-6-7 1 0,-11 7-3 0,-10 6-1 15,-8 0 0-15,-6 0 0 0,-15-3-16 0,-7 6-3 16,-10 4-1-16,-11-1 0 0,-7 4 1 0,-11 2 0 16,-6 10 0-16,-11 0 0 0,-8 7-6 0,-9 2-8 15,-8 7 11-15,-11-1-11 0,1 7 0 0,-11 7 0 0,-7 2 0 16,-4 7 0-16,0 6-12 0,-3 3 12 0,0 9-13 15,-7 4 5-15,7-1-10 0,-4 10-2 0,7-9 0 0,4 6 0 32,4 0-8-32,2 6-1 0,8 0-1 0,4 3 0 0,3-6 17 0,0 10 3 0,7 9 1 0,0-1 0 15,4 11 9-15,0 2 8 0,-4 4-8 0,3 5 11 16,1-2 1-16,0 9 0 0,-1-3 0 0,-3 9 0 16,4 10 0-16,-4 6 0 0,-3 9 0 0,-1 10 0 15,-3 0-12-15,0 3 10 0,-7 3-10 0,0-3 10 16,0 0-10-16,0-6 0 0,0-1 0 0,0-5 8 15,4-10 17-15,-1 0 3 0,1-7 1 0,3-5 0 16,4-7 20-16,3-12 4 0,3-7 1 0,1-9 0 16,7-6-8-16,-1-1-2 0,-2-5 0 0,6-4 0 15,-3-6-28-15,3-6-5 0,3-7-2 0,-6 4 0 0,3-4-9 16,-6-5 10-16,-1-4-10 0,0-3 10 0,-3-4-10 16,-4-5 10-16,0-4-10 0,-4-3 10 0,-3-2 11 0,0 2 3 15,-7-9 0-15,0 0 0 0,-7-4-3 0,-3-2 0 16,3-7 0-16,-7 0 0 0,-4-6-9 0,-3 7-3 15,-7-7 0-15,-1-3 0 0,-2-4-9 0,-5-2-9 16,-6 0 9-16,0-1-13 0,-1-2 13 16,-6-4 0-16,-4-3 0 0,-3-6 0 0,-8-3 0 0,1 3 0 15,-4-3 12-15,-7-3-12 0,3-1 17 0,-10 1-3 16,0-7-1-16,-4 7 0 0,-3-7-1 0,-7 1-1 16,-1-7 0-16,-2 3 0 0,-1-3-3 0,-7 1 0 15,-3-1 0-15,-1-3 0 0,-3-3 1 0,0-1 0 0,-3 1 0 16,-4 3 0-16,-3 0 7 0,-1 0 0 0,-3 0 1 15,0 0 0-15,-3 3 7 0,-1 1 2 0,-3 2 0 16,0 0 0-16,0 0 5 0,0 4 1 0,-4-1 0 16,1 1 0-16,-1-1-12 0,0 0-1 0,-3 1-1 0,0-1 0 15,-3-3-8-15,3 4-2 0,-1-7 0 0,1 3 0 16,-3-3-8-16,-8 4 0 0,-3-4 0 0,0 0 0 16,-1 3 0-16,-2 4 0 0,-5-4 0 0,5 0 0 15,-8 4 0-15,3-1 0 0,-2 7 0 0,2-4 0 16,1 4 0-16,-4 3 0 0,0-4 0 0,1 4 0 15,-8 3 0-15,3 0 0 0,1 0 0 0,-4 3 0 16,7 3 0-16,-3 1 0 0,-4 2 0 0,0-3 0 16,-3 3 0-16,0 1-17 0,-4 2 4 0,0-2 1 15,-7 5 1-15,3 4 1 0,-3-3 0 0,4 6 0 16,3-4 10-16,4 1 0 0,6-3 0 0,-3 9 0 0,-3-10 0 16,3 4 0-16,0-6 0 0,1-1 0 15,-1 1 0-15,-4-4 0 0,1 3 0 0,-4-2-8 0,-3-1-1 0,-1-3 0 16,-3 4 0-16,0-4 0 0,0 0 9 0,-3 0 0 15,-4 7 0-15,-7-7 0 0,-4 3 0 0,0-2 0 16,4-1 0-16,0 3 0 0,0-6 0 0,7 0 0 16,4 1 0-16,6-1 0 0,1-3 0 0,6-4 0 15,4 1-9-15,1-3 9 0,-1 0 0 0,0-4 0 16,3-6 0-16,-2 4 8 0,-1-1-16 0,3-3-4 16,1 1-1-16,0-4 0 0,3-3-5 0,4 0-1 15,-1 0 0-15,5 3 0 0,-1-6 19 0,0 3 0 0,0 0 0 16,1 0 0-16,-5 0 0 0,5-3 0 0,2 3 0 0,1 0 0 15,7 0 22-15,3 0 8 0,8-3 2 0,3 3 0 16,7-4-20-16,3-2-3 0,11 0-1 0,0-4 0 16,4 1-8-16,3-3 8 0,4-7-8 0,0-3 8 15,10-3-8-15,4 0 0 0,0-10 0 0,3 1 0 16,4-1-12-16,3-9 1 0,4 3 1 0,3-9 0 16,1-3 10-16,-1 3 0 0,8-7 0 15,-1 1 0-15,1-7 0 0,3-3 0 0,3 1 0 0,1-8 0 16,-4-2 0-16,4-3 0 0,-8-4 0 0,8-6 0 15,-8 1 8-15,4-4 3 0,-3-3 1 0,3-3 0 16,0-1-2-16,-4-2 0 0,4-10 0 0,-3-3 0 16,3 4 6-16,0-14 2 0,0-12 0 0,7 1 0 15,7-11-18-15,-7-8-9 0,7 2 1 0,0-12 0 16,8-6 8-16,-1-4 0 0,0 4 0 0,4-3 0 16,3 6 0-16,4-4 8 0,-4 4-8 0,4-3 11 0,3 6-11 15,0-4 0-15,1-5 0 0,-4 9-11 0,-4 0 11 16,4-3 0-16,-1 3 0 0,-2 0-8 0,2 0 8 0,1-4 0 15,3 1 0-15,1 0 0 0,-8 0 0 0,7-10-8 16,8 1 8-16,-1-7-8 16,7 3-12-16,1 0-1 0,3 4-1 0,3 6 0 15,1-1-5-15,3 7-1 0,3 3 0 0,1 7 0 0,-1 2 8 0,4 7 0 16,0 0 1-16,-3 9 0 0,-4 9 19 0,3 10-10 16,1 4 10-16,-4 5-8 0,-4 10 8 0,1 3 0 15,3 6 0-15,0 9 8 0,-4 10-8 0,1 7 12 16,-1-1-4-16,4 10 0 0,-3-1-8 0,6 7 0 0,4 4 0 15,0 2 8-15,4 0-8 0,3 3-16 0,0 1 4 0,4 2 0 16,14 1-6-16,-4-1-2 0,0 7 0 16,7 0 0-1,8-4-13-15,-8 4-3 16,7 3-1-16,8-3 0 0,-8 0 21 0,7 3 4 16,8-4 0-16,-1 1 1 0,11 3 11 0,-10-9 0 15,10 5 0-15,3-5 0 0,12 3 0 0,6-4 0 16,0 7 0-16,7-7 8 0,7-5-8 0,15 2 0 15,3-6 0-15,14 0 8 0,7-3-8 0,7-3 12 0,4-3-4 0,7-4 0 16,-4 10-22-16,14-9-4 0,8-4-1 0,-5-3 0 0,-6 7-50 16,0-4-11-16,-7 4-1 0,0-4-548 0,-8 4-110 0</inkml:trace>
  <inkml:trace contextRef="#ctx0" brushRef="#br0" timeOffset="1028.81">22267 3895 1566 0,'0'0'34'0,"0"0"7"0,4 7 2 0,6-4 1 0,5 0-35 0,2 0-9 0,4 3 0 0,4-3 0 16,7 1 21-16,3 2 3 0,0-6 0 0,8 0 0 15,-1 0 12-15,4 3 4 0,3 0 0 0,4 0 0 16,0 0-16-16,0 0-4 0,-4-3 0 0,1 0 0 16,-1 0-20-16,-3 0 0 0,-4-3 0 0,-6 3 0 15,-1-3 0-15,-3 0-12 0,-4 0 12 0,-10 0-12 31,-1-7-36-31,-10 7-8 0,0 0-2 0,-10-3 0 16,-4-7-13-16,-4 13-2 0,-6-9-1 0,-8 0 0 0,-3 9 2 16,-4 0 0-16,-3 0 0 0,-1 0 0 0,1 0 39 0,3 9 8 0,1-9 1 0,6 9 1 15,4-2 47-15,3 2 8 0,4 4 3 0,3-1 0 16,4 7-12-16,4 0-3 0,-1 0 0 0,8 9 0 16,6 0 29-16,4 3 6 0,4 7 1 0,3-4 0 15,7 4-13-15,4 3-3 0,3 0 0 0,4 9 0 16,4-3-28-16,2 0-12 0,1 9 8 0,-3-9-8 0,-1 0 11 0,-3 7-3 15,0-7-8-15,-8 3 12 0,-2-6-12 0,-5-4 0 16,-6-2 0-16,0 0-10 0,-8-7 25 0,1 0 5 16,-4-5 0-16,-4-1 1 0,-3 0 13 0,-3-16 2 15,-1 10 1-15,-3-10 0 0,-7 7 2 0,0-7 0 16,-7-2 0-16,-7-4 0 0,-4 0-10 0,-7-3-1 16,-7-3-1-16,-3-3 0 0,-8-10-19 0,-3 0-8 15,0 1 0-15,-10-4 8 0,-1-10-8 0,1 1 0 16,6-3 0-16,4 3 0 0,7 3 0 0,7 0 0 15,11-7 0-15,7 7 0 0,3 3 8 0,11 0 2 0,4-3 1 16,10 3 0 0,10-3-46-16,11-3-9 0,11 0-1 0,10-1-1 15,8 1-42-15,13-3-8 0,4 3-1 0,7-1-658 0</inkml:trace>
  <inkml:trace contextRef="#ctx0" brushRef="#br0" timeOffset="1501.82">24391 4243 1780 0,'0'0'50'0,"0"0"12"0,-7-6-50 0,7 6-12 0,0 0 0 0,0 0 0 16,0 0 23-16,0 0 1 0,0 0 1 0,0 0 0 0,0 0-4 0,-7 0-1 15,7 0 0-15,-7 3 0 16,-4-3-3-16,-3 3-1 0,0 7 0 0,-7 5 0 0,3 4-16 0,-3 3 0 16,0 0 0-16,0 3-9 0,7-3 9 0,0 6 0 15,3-3-9-15,7-6 9 16,4 3-31-16,4-9-1 0,7-4-1 0,3 7 0 16,7-13-27-16,4-3-6 0,6 0-1 0,1-9 0 0,7-4 39 0,0 1 8 15,3-7 2-15,-3 0 0 0,-4-6 18 0,0 6 0 16,1-3 8-16,-5 0-8 0,-2-3 28 0,-1 3 0 15,-3-3 0-15,-4 6 0 0,-4 7-6 0,-3-1-2 16,1 4 0-16,-5-1 0 0,-3 4-20 0,-3 3 0 16,-4 3 0-16,0 0 0 0,0 0-11 0,3 9 0 0,-6 4 0 15,-1 6 0-15,1 3 25 0,-1 0 5 16,1 3 1-16,3 0 0 0,-4 0-4 0,4 3 0 16,0 0 0-16,0-3 0 0,7 0-4 0,0-6-2 15,4 0 0-15,-1 0 0 16,4-3-31-16,1-7-7 0,2 0 0 15,1-2-1-15,-1-7-29 0,5-4-6 0,-1-2 0 0,-4-3-1 16,5-4 9-16,-5 1 1 0,1-7 1 0,0 0 0 0,-4 0 3 16,0-9 1-16,0 0 0 0,0 6-462 0</inkml:trace>
  <inkml:trace contextRef="#ctx0" brushRef="#br0" timeOffset="1729.21">25266 4203 1389 0,'0'0'30'0,"3"6"6"0,1 3 2 0,-4 1 2 0,4 5-32 0,-4 4-8 0,3 0 0 0,1 6 0 16,-4-3 62-16,3 3 10 0,1 0 3 0,-1 3 0 0,1 1-31 0,3-1-5 15,0 0-2-15,0-6 0 0,0 3-29 0,3-3-8 16,5-3 0-16,-1-3 0 0,3-4-12 0,1-3-6 16,0 1-2-16,-4-7 0 15,3-6-5-15,-2 0-2 0,2-4 0 0,-3-5 0 0,-3-1 7 0,-1-5 0 16,1-4 1-16,-4 0 0 16,0-3-50-16,-3 0-11 0,-4-4-1 0,-4 4-1 15,4-6 18-15,-3 3 4 0,-4-4 1 0,-1 7 0 16,-2 3 39-16,-1-3 8 0,1 0 2 0,3-3 0 0,-4 6 18 0,4-3 4 15,4 0 1-15,-5 6 0 0</inkml:trace>
  <inkml:trace contextRef="#ctx0" brushRef="#br0" timeOffset="2068.31">25753 3096 1418 0,'0'0'40'0,"0"0"9"0,0 0-39 0,0 0-10 0,0 0 0 0,0 0 0 16,0 9 41-16,0 1 7 0,3-1 0 0,-3 10 1 15,4-4-21-15,-1 4-4 0,1-3 0 0,-1 3-1 16,-3-10-23-16,4 10 9 0,-1 0-9 0,1-4 0 15,-4 1 12-15,4 3-4 0,3-3 0 0,-4 2-8 0,1 4 12 16,3 0-12-16,0 0 12 0,0 3-12 16,0 4 8-16,0-1-8 0,0 9 0 0,4 4 0 0,-1 6 0 0,4 3 0 15,0 4 0-15,0-4 0 0,4 13 0 0,3-1 0 16,0-2 0-16,4 3 0 0,0-10-24 0,7 0 0 16,-4-6 1-16,4 3 0 15,-1-3-43-15,1 0-9 0,-7-6-1 0</inkml:trace>
  <inkml:trace contextRef="#ctx0" brushRef="#br0" timeOffset="2384.46">25548 3676 2325 0,'0'-6'51'0,"-3"-4"10"0,3 4 3 0,-4 0 2 0,4 6-53 0,0 0-13 0,0 0 0 0,0 0 0 16,0 6-99-16,0 3-22 0,0 4-5 0</inkml:trace>
  <inkml:trace contextRef="#ctx0" brushRef="#br0" timeOffset="4895.04">13420 6263 728 0,'-7'-16'20'0,"0"13"5"0,3-3-25 0,-3-1 0 0,0 1 0 0,0 0 0 16,-4-4 60-16,1 1 6 0,-1 9 2 0,1-9 0 16,-8 9-26-16,4-10-5 0,-7 7-1 0,3-3 0 15,-3 6-14-15,-4-3-3 0,0-1-1 0,-3 4 0 16,0-3-6-16,-4 3-2 0,4 0 0 0,-4 0 0 15,1 3-10-15,-5-3 0 0,1 4 0 0,0-1 0 16,3-3 0-16,-7 0 0 0,4 0 0 0,-4 0 0 16,-3 6 0-16,3-3 12 0,4 7-2 0,-4-1 0 15,0 0-10-15,0 1 0 0,0 5 0 0,1-2 0 16,-1 3 0-16,0-1 12 0,0-2-12 0,0 3 12 0,1 2-12 16,-1 7 8-16,3-6-8 0,1 6 8 0,0-3-8 0,-4 3 12 15,7 0-12-15,1 7 12 0,-1-1-12 0,0 0 0 16,4-5 0-16,3 5 0 0,4-3 0 15,-4 0 0-15,4 1 0 0,0 5 0 0,3-6 0 16,4 4 12-16,0-1-12 0,0-3 12 0,3 10-12 16,1-7 12-16,-1 4-12 0,1-4 12 0,-1 7 3 0,1-7 1 15,6-3 0-15,-3 0 0 0,0 7-16 0,0-1 9 16,0 1-9-16,0-4 8 0,3 10-8 0,1-6 0 16,-1 2-10-16,1 1 10 0,3-1 0 0,-4-2 0 15,4 3 0-15,0-7 10 0,4 0-10 0,-1-6 0 0,8 10 0 16,-1-4 0-16,8 4 0 0,0-10 0 0,-1 9 0 0,4-6-11 15,1 1 2-15,-1-1 0 0,3-3 0 0,1 3 0 16,0 0 9-16,3-2-10 16,4 2 10-16,0-3-10 0,3 6 10 0,0-6 8 0,0-3-8 0,4-3 11 15,3 6-20-15,-3-6-4 0,4 0-1 0,-1 0 0 16,0-7 14-16,1 1 0 0,-1-4 0 0,-3-3 0 16,3 4 8-16,-3-7 5 0,3-3 1 0,-3 6 0 15,0-6-14-15,0 3-10 0,-1-3 2 0,-2-3 0 16,-4 3 16-16,-1-6 4 0,1 6 1 0,3-6 0 15,-3-4-1-15,0 1-1 0,3-4 0 0,-3-2 0 16,3 2-3-16,0-3 0 0,-3 7 0 0,3-7 0 16,1-6-8-16,-5-3 8 0,5 0-8 0,-5-3 8 15,-2-7 0-15,2-2 0 0,1-4 0 0,0-6 0 0,0 0 15 16,-1 0 2-16,5-3 1 0,-5-7 0 0,8-2-26 16,-3-1-16-16,2 1 3 0,-2 2 0 0,-5 1 13 15,5 2 0-15,-8 1 0 0,0 3 0 16,0 3 0-16,-7-3 0 0,4 6 0 0,-4 0 0 0,4 0 0 0,-7 6 0 15,3 1 0-15,-7-1 0 0,-3 4 16 0,-1-1-3 16,1 1-1-16,-8 2 0 0,1 1-1 0,-4 6-1 16,0-6 0-16,-4-1 0 0,1 4 6 0,-4 0 2 15,0-7 0-15,-8 4 0 0,1 0-2 0,-3 2 0 16,-1 1 0-16,-7 3 0 0,4-3 4 0,-7 3 0 16,-4 3 0-16,1-3 0 0,-8 3-20 0,-4 0 0 15,5 3 0-15,-8 3 0 0,-4 7 9 0,-3 0-1 16,0 5-8-16,-3-2 12 0,0 6-12 0,-4 10 0 0,-4-10 0 0,4 9 0 15,-3 0 0-15,-4 1 0 0,0 9-13 0,0-1 4 16,-4 4-9-16,0 3-2 0,1 7 0 0,-4 5 0 31,-4 4-38-31,1 3-8 0,-1 6-2 0,0 0 0 0</inkml:trace>
  <inkml:trace contextRef="#ctx0" brushRef="#br0" timeOffset="6128.52">22483 6479 889 0,'-11'-13'19'0,"4"7"4"0,0-3 1 0,0-1 2 0,0 7-26 0,-4-6 0 0,4-1 0 0,0 4 0 0,-4-3 53 0,4-1 6 16,-3 1 1-16,-4-1 0 15,-4 4-16-15,4-3-4 0,-4-1 0 0,1-5 0 0,-5 5-13 0,1 1-3 16,-3-4-1-16,-1 1 0 0,-3-1-15 0,0 4-8 16,-4-1 8-16,-4 1-8 0,5-3 0 0,-5-1 0 15,1-3 0-15,-4 4 0 0,4-4 0 0,-7 7 16 16,3-7-4-16,0 0-1 0,0-2 4 0,-3 2 1 16,0 0 0-16,-4 0 0 0,3 7 5 0,-2 0 2 15,2-4 0-15,-6 4 0 0,0 2-8 0,-1 4-2 16,1 3 0-16,-4 0 0 0,0 0-13 0,0 3 0 15,0 4 8-15,-3 2-8 0,-1 1 0 0,-3 2 0 0,0 4-12 16,4 3 12-16,-8-4-20 0,8 1 4 0,-4 6 0 16,3-3 0-16,-3 9-2 0,4-3 0 0,0 3 0 0,-1 0 0 15,4-2 18-15,0 8 0 0,4 0 0 0,3-2 0 16,4 2 0-16,-1 4 0 0,1 0-9 0,3 5 9 16,4 1 0-16,0 3 0 0,-1 0 0 0,8 7 10 15,3-1-10-15,4-3-9 0,4 10 9 0,-1-4-13 16,7-2 13-16,1-1 0 0,3 6 0 0,3-2 0 15,4-1-12-15,7-2 12 0,-3-1-13 0,6-3 5 16,-3 3 8-16,8-6-10 0,-1-3 10 0,3 0-10 16,8 6-24-1,0-6-5-15,-1 0-1 0,8-6 0 0,0-4 4 0,3-2 0 0,4-1 0 16,0-6 0-16,3 0 18 0,4 0 4 0,3-3 1 0,-3-3 0 0,7 0 13 16,0 0 0-16,0-4 0 0,0-2 0 15,3 3 0-15,1-7 12 0,-1 0-3 0,1-2 0 16,-1-7 9-16,4 3 2 0,-3-3 0 0,-1 3 0 0,-3-6-5 0,3 6-1 15,-3 0 0-15,0-6 0 0,4-3-14 0,-4-4 0 16,3 1 8-16,-3-4-8 0,3-2 8 0,-3-1-8 16,0-3 11-16,0 3-11 0,0-6 0 0,0 4 0 15,0-4 0-15,-4-3-12 0,-3-4 12 16,0 1 0-16,0 0 0 0,-4-7 10 0,-3-8 8 16,3 5 2-16,-3-6 0 0,0-3 0 0,-4-3 7 0,1-7 1 15,-1 1 1-15,-3-4 0 0,-1 1-18 0,-6-4-11 16,-4-3 12-16,0 10-12 0,-7-7 8 0,-3 7-8 15,-4-1 0-15,-3 13 0 0,-1-6 0 0,-3 0 0 16,-3 6 8-16,-4 3-8 0,3 1 10 0,-3 11-2 0,0-2 0 16,-4 3 0-16,-3 0 4 0,4-1 1 0,-1 7 0 0,0 0 0 15,-3 4 3-15,0 2 1 0,4-3 0 0,-1 0 0 16,-3 7-17-16,0-4 10 0,0 4-10 0,0-1 8 16,0 0 6-16,-1 1 1 0,-2-1 0 0,-4 4 0 15,-4 0-15-15,-3 2 0 0,-4-2 0 0,-10 6 0 31,-4 3-28-31,-11 0 0 0,-10 3 1 0,-3 6 0 16,-8 7-38-16,-3 0-8 0,-7 2-2 0</inkml:trace>
  <inkml:trace contextRef="#ctx0" brushRef="#br0" timeOffset="15962.61">17498 6620 291 0,'-14'-9'0'0,"10"2"12"0,-3-2-3 0,4 9 0 0,-1-9-9 0,-3-1 0 0,3 7 0 0,-3-3 0 16,0-4 36-16,0 4 4 0,0 0 2 0,0-4 0 0,4 4-14 0,-1-3-4 15,4-1 0-15,-7 4 0 0,4 0 15 0,-5 0 2 16,5-7 1-16,-4 10 0 0,0-7-2 0,0 1-1 16,3 0 0-16,-3 2 0 0,0-2-16 0,0 0-3 15,0-1-1-15,-4 1 0 0,1 2-9 0,-1-2-2 16,1 0 0-16,-1 2 0 0,1-2-8 0,-5-4 0 15,5 4 0-15,-4 3 0 0,0-4 0 0,-1 1 0 16,1 0 0-16,-3 2 0 0,3-2 0 0,-4 3 0 16,0-1 0-16,1-2 0 0,-1 6 8 0,0-4 0 15,1 1 0-15,-1 3 0 0,-3 3-8 0,3 0 0 16,-6 3 0-16,2-3 0 0,5 6 0 0,-8 1 0 0,4-1 0 16,-7 3 0-16,3-2 0 0,-3 2 0 0,3 7 0 15,-7-4 0-15,4 4 0 0,-7 0 0 0,0-1 0 0,-4 1 0 16,0 0 0-16,-3 3 0 0,3-1 9 0,0 1-9 15,-3 6 9-15,3-3-9 0,0 0 12 16,4 0-12-16,3 3 13 0,-3-6-4 0,3-3-1 0,4-1 0 16,0 4-8-16,3 0 0 0,-3-3-10 0,0 2 10 15,6 1 0-15,-2 0 16 0,2 0-1 0,-2 0-1 16,-4 3-6-16,3-4-8 0,0 1 11 0,0 0-11 16,1 3 0-16,-1 0 0 0,0 0 0 0,1-3 0 15,-1 6 0-15,0-6 0 0,4 6 0 0,-4 0 0 16,4-3 16-16,0 0-3 0,-4-3-1 0,4-1 0 15,0 4-4-15,3 0-8 0,1-3 11 0,-1 6-11 16,4-6 20-16,3 3-4 0,4 0 0 0,0 0 0 16,4 0-1-16,-1 0-1 0,1-7 0 0,3 4 0 15,0 0-6-15,3-3-8 0,1-1 11 0,3 1-11 16,0 0 24-16,4-1-1 0,3-2-1 0,-4 6 0 0,4 0-22 16,4 2-15-16,-4 5 3 0,4-4 0 15,-1-4 12-15,5 11 16 0,-5-4-3 0,1 3-1 0,3 0-12 0,0-3 0 16,0 3 0-16,4 1 0 0,0-4-8 0,-1 0-5 15,1-6-1-15,3-1 0 0,1 1 14 0,-5 0 0 16,4-3 0-16,1-1 0 0,-1-2 8 16,0-4 5-16,0 1 1 0,1-4 0 0,-1 3-14 0,4 1 0 15,-4-1 0-15,-4-3 0 0,8-2 10 0,-4 2-1 16,4-3 0-16,-4 0 0 0,4 0 1 0,0 0 0 16,0 4 0-16,3-4 0 0,4-3-10 0,0 0 0 15,-1-3 0-15,1 3 8 0,0 0-8 0,0-7 0 16,3 1 0-16,0 0 8 0,-3 0-8 0,4-4 0 0,-1 7 0 0,0-6 0 15,1-7 0-15,-5 10 0 0,1-10 0 0,0 4 0 16,0-1 0-16,0 0 0 0,-4-2 0 0,4 2 0 16,3-6 0-16,-3 7 8 0,-7-4-8 0,3-3 0 15,4 1 0-15,-4 2 0 0,-3-3 0 0,3 0 0 16,0 0 0-16,1-3 0 0,-1 1 0 0,-3-1 0 16,3 0 0-16,-3-3 0 0,3-4 0 0,0 4 0 15,-3-3 0-15,0 0 0 0,-1-7 0 0,-6 7 0 16,3-3 0-16,-7-1 0 0,4-2 0 0,-4 3 0 15,-3-4 0-15,0 1 0 0,-4-1 0 0,-4 4 0 16,1-4 0-16,-1 1 8 0,-2-10-8 0,-5 12 0 16,1-2 8-16,-4 0-8 0,0-1 8 0,-4 1-8 15,-3 2 17-15,0-2-1 0,0 2-1 0,-7 1 0 16,0 3-3-16,-4-4-1 0,0 14 0 0,1-4 0 16,-4 0 1-16,-1 0 0 0,1 0 0 0,-3 3 0 0,-1 0-12 15,0 3 0-15,-3-2-12 0,3 2 12 0,1 0-9 0,-5 1 9 16,5-1 0-16,-1-3 0 0,0 10-10 0,4-10 10 15,-4 6-8-15,4-2 8 0,0 2 0 0,0-3-8 16,0 1 8-16,0-1 0 0,-1 4 0 0,-2-4 0 16,-1 3 0-16,0 1 0 0,4 6-9 0,-4-4 9 15,-6 1-10-15,2 2 10 0,-2 4-16 0,-1 0 2 16,-3 0 1-16,-1 3 0 0,5 0-5 0,-8 3-1 16,4-3 0-16,-4 3 0 15,0 4-32-15,0 2-6 0,4 0-2 16,0 4-506-16</inkml:trace>
  <inkml:trace contextRef="#ctx0" brushRef="#br0" timeOffset="33754.26">7482 9966 918 0,'0'-16'20'0,"0"13"4"0,0-13 0 0,4 7 3 0,-1 6-27 16,-3-7 0-16,4-2 0 0,-4 5 0 0,4 4 0 0,-4-3 0 15,3 0 0-15,-3-1 0 0,0 7-11 0,0-3 11 16,0-6-8-16,0 3 8 0,0-1 0 0,-3-2-8 16,-1 0 8-16,0-1 0 0,1 1 0 0,-1 6 0 15,-3-4 0-15,0-2 0 0,0 6 0 0,-3 0 14 16,3-4-2-16,-4 4 0 0,0-3 1 0,-3 3 0 16,7 0 0-16,-10 0 0 0,3-1-5 0,-1 4-8 0,5-3 11 15,-8 0-11-15,4 3 16 0,-4-3-4 16,4 3-1-16,-7 0 0 0,0 3-11 0,-4-3 0 0,4 3-10 15,-4 0 10-15,1 1 0 0,-4-1 0 0,-8 0 0 0,5 3 0 16,-5 4-11-16,-3-1 11 0,1 0-12 0,-5 1 12 16,1 5-12-16,-4-2 12 0,-3 3-12 0,-1 2 12 15,4-2 0-15,-10 3 0 0,3-3 0 0,-3 2 0 16,-1 4 0-16,4 0 0 0,0-3 0 0,4 0 9 16,-4 0 5-16,0 0 1 0,4-1 0 15,3 4 0-15,4 0 0 0,3 0 0 0,0 3 0 0,0-3 0 16,4 0-1-16,0 3 0 0,-1-3 0 0,8 6 0 15,-7-6-5-15,3 7-1 0,0 5 0 0,8-3 0 16,-12 1 7-16,8-4 1 0,-4 13 0 0,4 0 0 16,0-1-7-16,3 1-1 0,1-3 0 0,-1-1 0 15,4 1-8-15,0 6 0 0,-4-7 0 0,7 11 0 16,-3-11 0-16,3 4 0 0,4-3 0 0,4 5 0 16,-4 1 0-16,-1 0 0 15,5 0 0-15,3 0 8 0,0 3-8 0,0-3 0 0,0 3 0 16,0 0 8-16,0 3-8 0,-1 3 8 0,5-2-8 15,-1-1 8-15,1 3-8 0,-1 0 8 0,4 4-8 16,0-4 8-16,4-3-8 0,-1 7 12 0,1-4-12 0,7 0 12 0,-4-2-12 0,7-1 0 16,0-3 0-16,0 0 0 0,7 3 0 0,-3-6 0 15,3-7 0-15,7 4 8 0,0-3-8 0,4-4 0 16,-7 1 0-16,10-4 0 16,-3 1-19-16,3-4-5 0,-3 0-2 0,3-3 0 0,-3-3 18 0,3 0 8 15,0 0-8-15,1 0 8 0,2-3 0 0,-9 3 0 16,6-4 0-16,-3 4 0 0,7-3 0 0,-11-3-8 15,7-4 8-15,4 1 0 0,0 0 0 0,-4-4 0 0,4-6 0 16,3 6 8-16,4-2-8 0,0-4 0 0,0-3 0 16,3 6 0-16,4-3 0 0,-4-6 0 0,-3-3 0 0,4 3 8 15,-1-4-8-15,7-2 11 0,-6 0-11 0,-1 2 12 16,4-8-12-16,-7 2 0 0,3 1 0 0,-6-1 0 16,3 1 0-16,-4-4 12 0,0-3-12 0,1 6 12 15,-1-2 4-15,0-4 0 0,1 0 1 0,-1-3 0 16,4 3-5-16,0-3-2 0,-4-3 0 0,4 0 0 15,3-3-10-15,-3-6 0 0,0 5 0 0,0-2 8 16,0-10-8-16,3 4 0 0,-3-4 0 0,3-3 8 16,-6 3-8-16,-1-3 0 0,0-3 0 0,-3-3-11 15,0 3 11-15,0 0 0 0,0-3 8 0,-1 3-8 16,-6-3 0-16,0 3 8 0,0 0-8 0,-4-4 0 16,-4 11 13-16,1-7-1 0,-4 0-1 0,-3 3 0 15,-4 0 17-15,0-3 4 0,-7 6 1 0,0-3 0 16,0 0-22-16,-3-3-11 0,-4 0 10 0,-4 6-10 0,1-6 8 0,-1-3-8 15,1 6 0-15,-1-3 9 0,-3-3-9 0,4 6 12 16,-4-9-12-16,0-4 12 0,3 7-1 0,-3-6 0 16,0 6 0-16,-4-7 0 0,4 1 5 0,-7 3 2 15,0-4 0-15,3 7 0 0,1 3 8 0,-4 0 2 16,0 3 0-16,-4 0 0 0,-3 3 0 0,0 4 0 16,0 5 0-16,-4-2 0 0,-3 6-28 0,-1-1 0 15,-6 1 0-15,3 6 0 0,-6-3-20 0,-5 6-2 16,-3 4-1-16,-3 5 0 15,-4 1-25-15,4-1-6 0,-4 7-1 0,0 0 0 0,-4 3 25 0,5-3 5 0,-5 3 1 16,4-3 0-16,11 6 24 0,-8-3 0 0,5 0 0 0,2 0 8 16,8 3-8-16,-4-3 0 0,7 0 0 0,1 3 0 15,6 0 0-15,-3 4 0 0,3-4 0 0,4 3 0 16,-7-3 0-16,10 7 0 0,-3-4 0 0,3 3 0 16,4-2 0-16,4 2 0 0,-1 0 0 0,4 1 8 15,-4-1-24-15,8-6-5 0,-1 7-1 0,4-4 0 31,-3 0-6-31,-1 1-2 0,4-7 0 0,0 0 0 0,0 0-14 16,0 0-4-16,4 6 0 0,3-3 0 0,3-3 7 16,1 0 1-16,-8-6 0 0,12-1-294 0,-5 1-58 0</inkml:trace>
  <inkml:trace contextRef="#ctx0" brushRef="#br0" timeOffset="34964.97">7860 8144 486 0,'0'0'10'0,"0"0"2"0,0 0 1 0,0 0 2 0,0 0-15 0,0 0 0 0,0 0 0 0,0 0 0 16,0 0 21-16,0 0 2 0,0 0 0 0,0 0 0 0,0 0-3 0,0 0 0 16,0 0 0-16,0 0 0 0,0 0 2 0,0 0 0 15,0 0 0-15,0 0 0 0,0 0-7 0,0 9-2 16,3-6 0-16,1 7 0 0,-1-4 8 0,5 4 2 16,2-4 0-16,4 0 0 0,-3 0 9 0,6 1 1 15,1-4 1-15,7 0 0 0,-1-3-14 0,8 0-2 16,-11 0-1-16,8-3 0 0,6 0-2 0,-3-4-1 15,-1 4 0-15,-2 0 0 0,2-3-14 0,-2 3 0 16,-5 0 8-16,4 3-8 0,1-4 0 0,-5 8 9 0,1-1-9 0,0 0 8 16,0 0-8-16,-1 3 0 0,-3 0 0 0,1 4 0 15,-5-1 0-15,4 1 0 0,0-1 0 0,-3 4 0 16,3 2 0-16,-3-2 8 0,0-1-8 0,-1 4 8 16,4 0-8-16,-3-1 0 0,-4 1 0 0,0 3 0 15,4 0 0-15,0 0 0 0,-1 3 0 0,-3-1 0 16,0 8 0-16,0-1 0 0,-3-3 0 0,3 6 8 15,-3 1-8-15,-4-4 12 0,3 10-12 0,-3-1 12 16,4-2-12-16,0-1 8 0,-1 4-8 0,1-4 8 16,-1-2-8-16,1-1 8 0,3 3-8 0,0-2 8 15,0-7-8-15,4 0 0 0,0 3-12 0,-1-3 12 16,1-6-19-16,-1-3 4 0,1 3 1 0,0-10 0 16,-1 10-14-16,-2-10-2 15,-1 1-1-15,-4-1 0 0,4 0-8 0,-3-2-1 0,0-4-1 0,-4 0 0 31,-7-3-27-31,0 0-6 0,0 0-1 0</inkml:trace>
  <inkml:trace contextRef="#ctx0" brushRef="#br0" timeOffset="35444.69">9359 8743 1190 0,'-10'-10'33'0,"10"10"9"0,0 0-34 16,0 0-8-16,0 0 0 0,0 0 0 0,0 0-11 0,0 0-4 0,0 0-1 16,7 4 0-16,0-1 16 0,-4 3 0 15,4-3 0-15,-3 3-9 0,-1 10 9 0,1-3 0 0,-1-4 0 0,1 7 0 16,-4 2 12-16,0 1-1 0,0 0-1 0,0 3 0 16,-4 0 0-16,4 3 0 0,0 0 0 0,0 0 0 15,0 0-10-15,0-3 8 0,4 0-8 0,-1 3 8 16,-3-3-8-16,4 0 0 0,0-3 0 0,-1 0 0 15,1 0 0-15,-1-4 0 0,1-2 0 0,-1-1 0 16,-3-2 0-16,4 2 8 0,-1 1-8 0,-3-4 8 16,0 1 0-16,0-1 0 0,0-6 0 0,0 7 0 15,0-1-8-15,-3 0 8 0,3 1-8 0,-4-4 8 16,4-6-8-16,-3 6 8 0,-1 1-8 0,4-7 8 16,0 0-8-16,-7 3 8 0,4 3-8 0,-5-3 8 15,1-3 16-15,0 0 2 0,-3 0 1 0,3 0 0 16,-4-3 6-16,1 0 2 0,-1 0 0 0,-3-3 0 15,-4 2-14-15,1-2-2 0,2 0-1 0,-6-4 0 0,0 1-6 16,0 0-2-16,-4-1 0 0,1 1 0 0,-5 3-10 16,-2-1 0-16,-1 1 0 0,0 0-11 15,0-1-17 1,1 7-3-16,2-3-1 0,1 3 0 0,7 3-8 0,-4 1-1 16,8 2-1-16,-1 0-564 0</inkml:trace>
  <inkml:trace contextRef="#ctx0" brushRef="#br0" timeOffset="37383.6">8534 15124 842 0,'0'0'18'0,"0"0"4"0,0 0 1 0,0 0 1 0,3 3-24 0,4 3 0 0,4 3 0 0,-4-2 0 15,3 2 27-15,1 4 0 0,7 2 0 0,-4 4 0 16,7 0-1-16,-3 6 0 0,6-3 0 0,-2 6 0 15,2 0-6-15,4 4-2 0,4 5 0 0,3 4 0 16,4-3-18-16,0 12 0 0,0 0-11 0,3 0 11 16,1 0-8-16,2-3 8 0,5 0 0 0,-1-3 0 15,4-6-11-15,0 0 11 0,-4-10-10 0,4-6 10 16,-3-7-11-16,-1-5 11 0,0-4-12 0,-3-3 12 16,4-3 10-16,-4-6 9 0,-1-3 1 0,1-4 1 15,-3-3 15-15,-1-6 4 0,-3-6 0 0,0 0 0 16,-4 6 17-16,4-6 4 0,-4-10 1 0,4 1 0 15,-4 2-20-15,0-6-4 0,-3 1-1 0,0-4 0 16,3-3-22-16,-3 0-5 0,-4 0-1 0,0-4 0 16,4-2-9-16,-4 0 12 0,-3-1-12 0,0-5 12 15,-1-7-12-15,5 6 0 0,-5 1 0 0,-3-7 0 16,4 0 0-16,-4-3 0 0,0 0 0 0,-3-3 0 16,0 0 0-16,-4-3 0 0,3-1 0 15,-6-2 0-15,-4 9 0 0,0 0 0 0,-3-3 0 0,-1 9 0 16,-3 4 0-16,4 5 0 0,-4 1 0 0,-4 6 0 0,1 3 0 0,-1 7 0 15,1-1 0-15,-4 7 0 0,0 2 0 0,-1 4 0 16,1 3 0-16,4 4 0 0,-4-4-11 0,3 9 3 16,1-3 0-16,-4 7 0 0,3 0 8 0,1 2-13 15,-1-2 5-15,1 3 8 0,-1-1 0 16,1 1 0-16,3 0 0 0,0 6 0 0,-8-3 0 0,1 0 0 16,0-4 0-16,0 4 0 0,0 0 0 0,-3 0 10 15,-1 0-2-15,1 3-8 0,-5 0 13 0,1 3-4 0,-3 3-1 16,-1 0 0-16,-3 4-8 0,-4 2 0 0,-3 4 9 0,0 3-9 15,-4 3 0-15,-3 3 0 0,-4 0 0 0,4 3 0 16,-4 0 9-16,4 1-9 0,3-1 12 0,4-3-12 16,-1 3 14-16,8-3-4 0,4-6-1 0,-1-3 0 15,7-1-9-15,1-2 0 0,6-4 0 0,1 4 0 16,-1-4-9-16,4-9 9 0,0 0-12 0,7 0 12 16,7 0-15-16,0-3 4 0,8-3 1 0,2-10 0 15,12-6 10-15,-1-6 0 0,4 0 0 0,3-7-8 16,0-2 8-16,4-7 0 0,-4 3 0 0,4-3 0 15,-3-6 0-15,3 9 0 0,-4 0 8 0,0-2-8 16,-3 5 0-16,0 0 0 0,-4 4 0 0,0-1 0 0,-3 4 0 16,0 3 0-16,-4 6 0 0,0-3 0 15,-3 6 0-15,-4 6 0 0,-3-2 0 0,-1 2 0 0,1 4 0 16,-4 2 0-16,0 1 0 0,-3 6 0 0,0 0 0 0,-4 3 0 16,0 4 0-16,0-1 0 0,-4 3 9 0,4 4-9 15,-3 6 12-15,-1 6-12 0,1 0 13 0,-1 9-4 16,1 1-1-16,3 2 0 0,-4-2-8 15,5-1 12-15,-1 4-12 0,0 3 12 16,0-4-29-16,7 4-6 0,3-3-1 0,5-4-476 16,-1 1-96-16</inkml:trace>
  <inkml:trace contextRef="#ctx0" brushRef="#br0" timeOffset="38655.66">20757 8341 1062 0,'-7'0'23'0,"7"0"5"0,-3 0 0 0,3-3 3 0,-4 0-31 0,1 0 0 16,-1 3 0-16,4 0 0 0,0 0 25 0,0 0-1 15,0 0 0-15,0 0 0 0,0 0-14 0,0 0-10 16,0 0 12-16,11 0-12 0,3-3 10 0,4 3-10 16,3-3 8-16,3 0-8 0,5 0 10 0,6-1-10 15,0-2 12-15,4 0-12 0,7 3 12 0,0-7-12 16,0 1 12-16,3-1-12 0,0 1 8 0,1 0-8 16,-1-1 0-16,-3 1 0 0,-4 3 0 0,1-7 0 15,-4 0 0-15,-4 4 0 0,0-3 13 0,-3 2 9 16,-4 1 2-16,0 2 0 0,-3-2-7 0,-4 9-1 0,0-3 0 15,-3-3 0-15,-4 6-16 0,-3-3 0 0,-1 3 0 0,-3 0 0 32,-7 0-25-32,0 0-9 0,0 0-2 0,0 0 0 15,0 0 2-15,-10 3 0 0,-4 3 0 0,-1 3 0 16,-6-6-16-16,0 10-3 0,-4-7-1 0</inkml:trace>
  <inkml:trace contextRef="#ctx0" brushRef="#br0" timeOffset="38954.37">20694 8555 1054 0,'-14'-7'23'0,"14"7"5"0,0 0 0 0,0 0 3 0,0 0-31 0,0 0 0 0,0 0 0 0,0 0 0 16,0 0-10-16,7 4-8 0,0-4-2 0,4 0 0 0,-1 0 53 0,4-4 11 15,4 4 1-15,7-6 1 0,3 3-21 0,0-3-4 16,7-4-1-16,4 7 0 0,0-6-3 0,3-1-1 15,4 4 0-15,0 0 0 0,0-4-16 0,3 1 10 16,1 0-10-16,2-1 8 0,-2 4-8 0,-1-3 0 16,1-1 0-16,-1 1 8 0,0-1-8 0,-3 1 0 15,0-1 0-15,0 7 8 0,-4-3-8 0,-3 3 0 16,-4-3 0-16,-3 6 0 0,-4-3-17 0,-6 3 1 16,-1 0 0-16,-7 3 0 15,0-3-24-15,-7 0-5 0,0 6-1 0,-7-6-294 16,0 0-60-16</inkml:trace>
  <inkml:trace contextRef="#ctx0" brushRef="#br0" timeOffset="42498.99">20197 12126 889 0,'-15'3'19'0,"8"3"4"0,-3-2 1 0,3-4 2 0,-4 6-26 0,4-3 0 15,7-3 0-15,0 0 0 0,0 0 25 0,0 0 0 16,0 0 0-16,0 0 0 0,0 0-25 0,4 6 0 16,6-3 0-16,1 0 0 0,3-3 0 0,0 0 0 15,4 0-8-15,3-3 8 0,3 0 0 0,1-3 0 16,3 3 0-16,1-3 0 0,2 2 0 0,1-2 0 15,0-3 0-15,0-1 0 0,6 1 0 0,1 0 0 16,4-4 0-16,2 0 0 0,1 1 0 16,0-4 8-16,0 1-8 0,3-4 0 0,-3 6 0 15,4-6 8-15,-1-3-8 0,0 4 0 0,-3-1 9 16,0-6-9-16,-3 6 10 0,2 0-10 0,-2-3 13 0,3-3-3 16,-4 0-1-16,-3-3 0 0,3 0 13 0,0-7 2 0,1 1 1 15,-1-4 0-15,0-3-9 0,4-3-1 0,0-6-1 0,-4 0 0 16,1-3 8-16,3-1 2 0,-8-2 0 0,1-7 0 15,-3 7 5-15,-5-4 2 0,1-3 0 0,-4 1 0 16,-3 2-5-16,-7 1-1 0,-1 2 0 0,-3 1 0 16,-7-1 9-16,-3 4 2 0,-8 0 0 0,1-1 0 15,-8 1-14-15,1 0-2 0,-4-4-1 0,-4 4 0 16,-7 3-7-16,1-7 0 0,-1 4-1 0,-3-3 0 16,-4 5-11-16,0 1 0 0,-3-3 0 0,-4 3 0 15,0 3-12-15,0 0 3 0,-3 3 0 0,-4 0 0 16,4 3-2-16,-4 0 0 0,0 7 0 0,-3-1 0 15,-1 4 11-15,-3 6 0 0,-3 0 0 16,-4 6 0-16,4 3 0 0,-8-2 14 0,4 8-3 16,-7 7-1-16,0 0-10 0,-3 3 10 0,2 3-10 15,-2 7 10-15,3 2-10 0,-4 7 0 16,1 6 0-16,3 0 8 0,-7 6-8 0,0 4 0 16,0 9 0-16,-1 3-11 0,1 6 11 0,-3 10-13 0,-1 0 5 0,1 15 8 15,-1 0-13-15,4 4 5 0,3 2 8 0,4 4-13 0,4 9 2 16,6 1 1-16,8 2 0 0,7 0 0 0,10 1-6 0,11-4 0 15,3 10-1-15,14-10 0 0,4-6 1 0,11-4 0 16,3-2 0-16,7-3 0 0,4 2-8 0,3-5 0 16,4-4-1-16,0 0 0 15,-4-6-2-15,4 0 0 0,-1-3 0 0,-2-3 0 16,-1-7-1-16,4-3 0 0,-4-9 0 0,4 6 0 0,-4-12 7 0,0 0 1 0,4-4 0 16,-4-2 0-16,0-7 4 0,1 0 0 0,-1-6 1 0,-4-4 0 15,1-5 15-15,0-1 0 0,-4 0 0 0,-3 1 0 16,3-4 0-16,-4-3 0 0,-2-3 0 0,2 3 0 15,-3-3 0-15,-3 0 0 0,-1 0 0 0,1 0 0 32,-4 4-24-32,0-4-1 0,-3-4-1 0</inkml:trace>
  <inkml:trace contextRef="#ctx0" brushRef="#br0" timeOffset="43972.39">21710 13045 496 0,'0'0'11'0,"0"0"2"0,0 0 1 0,0 0 0 0,0 0-14 0,0 0 0 0,0 0 0 0,0 0 0 16,0 0 0-16,0 0 0 0,0 0 0 0,0 0 0 16,0 0 13-16,0 0 0 0,0 0 0 0,0 0 0 15,0 0 18-15,0 0 3 0,0 0 1 0,0 0 0 16,0 0 1-16,0 0 1 0,7-3 0 0,0 3 0 16,0-7-7-16,0 4-2 0,0 3 0 0,-3 0 0 15,-4 0-5-15,10 0-2 0,-3 0 0 0,0 0 0 16,4 0-4-16,-4 0-1 0,0 0 0 0,4-6 0 15,-4 6-4-15,3 0 0 0,1 0-1 0,3 0 0 16,0 0-1-16,7-3 0 0,-3 3 0 0,3-7 0 16,0 7 6-16,4 0 2 0,3-3 0 0,0 0 0 15,4 3-2-15,-4-3 0 0,4 3 0 0,0 3 0 16,3 0-8-16,-3 0-8 0,0-3 12 0,-1 0-12 0,-2 0 8 0,-1 7-8 16,4-4 0-16,-4 6 0 0,4 1 13 0,-1-4-4 15,1-3-1-15,3 7 0 0,1-4 4 16,2-3 0-16,5-3 0 0,-4 0 0 0,3 3-12 15,4-3 0-15,-4 0 0 0,8-3-11 0,-1-3 11 16,4-1 0-16,0-2 8 0,3-7-8 0,-3 7 0 16,4-7-12-16,-1-3 2 0,0 1 0 0,1-1 10 0,-1 0 11 15,1 0-3-15,-1 0 0 0,-3 1-8 0,0-4-14 16,0 3 3-16,-7 3 1 0,0 4 10 0,-8 2-8 16,1-6 8-16,0 13-8 0,-4-3 19 0,-6-3 4 0,-1 9 1 15,-3 0 0-15,-1 0 6 0,-3 0 2 16,-3 6 0-16,0-3 0 0,-4 6 11 0,-4 1 2 0,-3 2 1 0,0 1 0 15,1-1-23-15,-1 4-5 0,0 0-1 0,0-4 0 16,0-5-9-16,0 2 0 0,0 0 0 16,0-2 8-16,7-4-16 0,-3 6-4 0,6-9-1 0,-3 0 0 15,8 0-3-15,2-3-1 0,-3-6 0 0,4-1 0 16,3-8 8-16,4-1 9 0,0-3-13 16,-4 0 5-16,4 0 8 0,0 3-8 0,-4 0 8 0,-4 7-8 15,1-1 8-15,-4 4 0 0,-7-1 8 0,1 4-8 16,-1 3 27-16,0 0 1 0,-7 3 0 0,3 3 0 15,-3-3-5-15,4 3-1 0,-4 0 0 0,4 3 0 16,-4-2-9-16,3 2-1 0,1 0-1 0,-1 0 0 16,5-2-11-16,-5-1 0 0,8 0 0 0,-1 0 0 15,1-3 0-15,7-3 0 0,-1-3 8 0,5-4-8 16,-1 1 0-16,0-1 0 0,4-5 0 0,0 2 0 0,-4-3 0 0,4 4 0 16,-4-4 0-16,-3 7 0 0,-1-4 0 0,-3 1 8 15,1 2-8-15,-5 4 0 0,-3 3 8 0,-3-3-8 16,3-1 8-16,-3 4-8 0,-1 3 23 0,-3-3-1 15,0 3 0-15,0 0 0 0,0 0-6 0,-3 0 0 16,3 0-1-16,-4 0 0 0,1 3-7 0,0 0 0 16,-4-3-8-16,0 0 12 0,0 0-12 0,7 4 8 15,-7-4-8-15,3 3 0 0,-3-3 8 0,0 0-8 16,7 3 0-16,-7-3 0 0,0 0 0 0,0 0 8 16,0 0-8-16,0 0 0 0,0 0 0 0,0 0 0 15,0 0 0-15,0 0 0 0,0 0 0 0,0 0-16 16,0 0 3-16,4 6 1 15,-4-6-33-15,0 6-7 0,0-6 0 0,3 7-720 0</inkml:trace>
  <inkml:trace contextRef="#ctx0" brushRef="#br0" timeOffset="105788.09">16700 7805 601 0,'0'0'12'0,"0"0"4"0,0 0 0 0,0 0 2 0,0 0-18 0,0 0 0 0,0 0 0 0,0 0 0 0,0 0 28 0,-7 0 1 15,7 0 1-15,-7 0 0 0,7 0-8 0,0 0-2 16,-7 0 0-16,7 0 0 0,0 0-7 0,0 0-1 15,0 0-1-15,0 0 0 0,0 0 16 0,0 0 3 16,0 0 1-16,0 0 0 0,0 0-5 0,0 0-1 16,0 0 0-16,-3 13 0 0,-1-1-15 0,4 1-10 15,-3 3 12-15,3-1-12 0,-4 7 24 0,4 3-3 16,-3 0 0-16,-1 7 0 0,1-1-9 0,-4 0-1 16,3 1-1-16,1-4 0 0,-1 10-10 0,4-4 12 15,-4 7-12-15,1-3 12 0,3-1-12 0,0 1 0 0,-4-4 0 16,4 4 0-16,0-4 0 0,-3 1 0 0,3-1 0 15,-4-2 8-15,4-4-8 0,0 0 12 0,0-3-12 0,4-3 12 16,-4-3-12-16,3-6 0 0,-3 8-12 0,4-8 12 16,-1-4 0-16,-3 1 0 0,0-10 0 0,0 0 0 15,0 0 0-15,0 0 0 16,0 0 8-16,0 0-8 0,0 0 32 0,0 0 0 0,-7 3 1 0,-3-3 0 16,-1-3-13-16,1-3-4 0,-1-4 0 0,1 1 0 15,-5-1-7-15,1-8-1 0,4 8-8 0,-4-9 12 16,3 10-12-16,-3-7 0 0,3-3 0 0,1 1 0 15,-1-1 9-15,1 3-1 0,2-3 0 0,5 0 0 16,-1 7-8-16,1-4 0 0,-1 1 0 0,1-1 0 16,-1 3 0-16,1 1 12 0,-4-1-2 0,3 4 0 15,-3-1 1-15,4 7 0 0,-1-6 0 0,1 3 0 16,3 6 3-16,-4-3 1 0,4 3 0 0,0 0 0 0,0 0-3 0,0 0-1 16,0 0 0-16,0 0 0 0,0 0-11 15,0 0 0-15,0 0 0 0,0 0-11 0,7 3 11 0,0-3 0 16,0 9-9-16,-3 0 9 0,-1 1 0 0,1 6 0 15,-4-4-9-15,3 4 9 0,1-1 0 16,-1 7 9-16,1 0-1 0,-1-3 0 0,4 0-8 0,-3-3 0 16,-4 2 0-16,4 1 0 0,-1 3 0 0,4 0-11 15,-3-9 3-15,-1 6 0 0,4-4 8 16,0-2 0-16,0 2 0 0,0-5 0 0,-3-1 0 16,3 1 0-16,-3-4 0 0,3 3 0 0,0-9 10 0,0 10-2 15,0-10-8-15,0 9 12 0,0-9 7 0,3 0 1 16,1-3 0-16,0-3 0 0,3 6-4 0,3-10-1 15,1 1 0-15,0-4 0 0,3 1-15 0,-4-4 11 0,8 0-11 16,-4-5 10-16,8 11-10 0,-5-9 0 16,1 10 0-16,0-7 0 0,-8 1-8 0,8-1-4 0,-4 0-1 0,0 1 0 31,0-4-22-31,-3 6-4 0,3-3-1 0,-3 7-438 0,-4-7-88 0</inkml:trace>
  <inkml:trace contextRef="#ctx0" brushRef="#br0" timeOffset="142428.81">7952 854 561 0,'-7'-13'12'0,"7"13"2"0,0-6 1 0,-4-3 2 16,4 2-17-16,-3-2 0 0,3 6 0 0,0-7 0 0,-4 1 16 0,4 3-1 15,-4-4 0-15,1 10 0 0,-4-9 4 0,3 9 1 16,-3-9 0-16,4 9 0 0,-8-7 3 0,1 7 1 16,3 0 0-16,-4-6 0 0,4 6-4 0,-7 0-1 15,3 6 0-15,-3-6 0 0,4 7-19 0,-5-7 10 16,5 9-10-16,3-9 8 0,-7 9-8 0,3-9 0 16,0 10 0-16,1-10 0 0,-1 15 0 0,-3-11 0 15,4 2 0-15,-1 3 0 0,0-6 0 0,1 4 0 16,-1 2 0-16,1-3 0 0,-1 4 0 0,1-7 0 15,-1 6 0-15,-3-2 0 0,3-1 12 0,1 3 1 16,-4 1 0-16,3-7 0 0,0 6-4 0,1 1-1 16,-1-1 0-16,1 7 0 0,3-7-8 0,-4 4 0 15,4-1 0-15,-4-2 8 0,4 2-8 0,0 1 0 16,0-1 0-16,0-2 0 0,4 8 0 0,-4 1 0 16,0-3 0-16,3-4 0 0,-3 4 0 0,3 0 0 15,-3 3 0-15,4-10 0 0,-1 16 0 0,-6-6 0 16,3-3 0-16,3 2 0 0,1-2 0 0,-1 3 0 15,-3-7 0-15,3 4 0 0,1-3 0 0,-1 5 0 16,1 1 0-16,-1 0 8 0,1-3-8 0,-1-1 0 16,1 14 9-16,-1-10-9 0,4-4 0 0,-3 4 8 15,-1-3-8-15,1 2 0 0,-1-8 0 0,4-1 0 16,-3 7 0-16,3-3 0 0,0-4 8 0,0 7-8 0,0-7 8 16,0 0-8-16,3 4 16 0,1-4-2 0,-4 1 0 15,3-7 0-15,1 3-4 0,3-3-1 0,-4 4 0 0,4-4 0 16,-3-3-9-16,3 9 0 0,0-3 0 0,4-2 8 15,-4 2-8-15,0-3 0 0,7 3 0 0,-4-3 8 0,1 4-8 0,3-7 0 16,0 3 0-16,0-3 0 0,0 0 0 0,1 9 0 16,-5-9 0-16,4 0 0 15,0 0 0-15,-3-9 0 0,3 9 0 0,-3-3 0 16,6-4 0-16,-6 4 8 0,3-6-8 0,-3 3 8 0,-1-4-8 0,8 1 0 16,-11 6 0-16,7-4 0 0,4-2 0 0,-4 6 0 15,0-7 0-15,0-2 8 0,0 2-8 0,0-2 12 16,4-1-12-16,-4 4 12 0,4-4-12 0,-4-2 0 15,0 5 0-15,0-5-11 0,0 2 11 0,0 1 0 16,-3-1 0-16,3-3 0 0,-4-2 0 0,1 8 0 16,0-9 0-16,-1 7 0 0,1-1 0 0,-1-2 8 15,-3-1-8-15,0 3 0 0,0-9 0 0,0 7 0 16,1-4 0-16,-1 6 0 0,-4-5 11 0,4-4-3 16,0 3 0-16,-7 0 0 0,4-6-8 0,-4 6 0 15,3-6 0-15,-3 0-11 0,0 3 11 0,-3-13 0 16,-1 7 0-16,4 6 0 0,0-6 0 0,-10 3 8 15,3-6-8-15,3 9 0 0,-3 3 0 0,-4-6 0 16,1 6 0-16,-4 3 0 0,0 1 8 0,-4-4-8 16,0 9 8-16,-6 1-8 0,2 0 8 0,-6 9-8 0,-3 0 8 15,2 9-8-15,-10 10 0 0,1 0-8 0,-1 6 0 0,4-7 0 16,-4 14-2-16,4-10 0 0,6 3 0 0,-2 0-324 16,2 0-65-16</inkml:trace>
  <inkml:trace contextRef="#ctx0" brushRef="#br0" timeOffset="143645.31">8611 860 464 0,'0'0'10'0,"0"0"2"0,-7 0 1 0,0 0 0 0,-3-6-13 0,3 6 0 15,3 0 0-15,-3 0 0 0,0 6 0 0,0-6 9 16,3 3-9-16,-3-3 8 0,0 0-8 0,0 7 0 16,4-7 0-16,-4 6 0 0,0-6 0 0,-1 3 0 15,5 3 0-15,-4 4 0 0,3-7 0 0,-3 3 0 16,0 3-9-16,0-5 9 0,0 5 0 0,0 4 0 15,-3-4 0-15,2 7 0 0,1-7 0 0,-3 4 0 16,3-1 0-16,0 1 0 0,3-1 0 0,-3 4 0 16,4-4 8-16,-1-2-8 0,-3 9 0 0,3-10 0 15,1 7 0-15,-4-7 0 0,3-3 0 0,1 7 0 16,-1-4 0-16,1 7 0 0,-1-10 0 0,1 7 0 0,-1-4 0 16,1 1 0-16,-1 2 0 0,1-2 0 0,-1 2 0 15,-3 1 0-15,3-1 0 0,-3 4 0 0,4-7 8 0,-1-6-8 16,1 13 0-16,-1-6 11 0,4-7-11 0,-3 9 10 0,3-6-10 0,0 4 0 15,0-7 0-15,0-3 8 0,0 6 5 0,0 4 1 16,0-7 0-16,0 3 0 0,3 0-2 0,1 4-1 16,-4-10 0-16,3 3 0 0,1 3-11 0,-4-6 8 15,3 3-8-15,-3-3 8 0,0 0-8 0,0 0 0 16,4 3 0-16,-4-3 8 0,3 0-8 0,-3 0 0 16,4 10 0-16,-4-10 0 0,4 0 0 0,-4 0 0 15,0 0 0-15,7 0 0 0,-7 0 0 0,7 0 0 16,0 6 0-16,0-6 0 0,0 0 0 0,0 0 0 15,0 0 0-15,0 0 8 0,-7 0-8 0,7 0 0 16,0 0 0-16,-7 0 0 0,7 0 0 0,0 0 0 16,-7 0 9-16,7 0-9 0,-7 0 8 0,7-6-8 15,0 6 8-15,0 0-8 0,1-3 0 0,-1-4 8 16,0 7-8-16,0-3 0 0,0-6 0 0,0 6 8 16,0-3-8-16,0-4 0 0,0 4 0 0,0-4 0 15,0 7 0-15,0-6 0 0,0-1 0 0,0 4 9 16,0-6-9-16,0 9 0 0,-3-7 0 0,3 1 0 15,0 2 0-15,-4-2 0 0,5 6 8 0,-5-6-8 16,4-1 0-16,-3 4 0 0,3 0 8 0,-4-4-8 16,4 7 0-16,-3-6 0 0,-1-4 8 0,-3 10-8 15,4-6 0-15,-1-1 0 0,-3 1 12 0,4-7-4 16,-4 7 0-16,3 2-8 0,-3-2 16 0,0 0-4 0,0-1-1 0,0 1 0 16,0-1-11-16,0 1 8 0,0 3-8 15,-3-13 8-15,3 9-8 0,-4 1 0 0,1 0-12 16,-1-1 12-16,1-2 0 0,-4 2 8 0,3 1 2 0,1-1 0 0,-1 1-10 15,1 0-14-15,-4-4 3 0,0 10 1 16,-1-6 10-16,-2 2 0 0,-1 1 0 0,1 6 0 0,-1 6-15 0,-3 1-1 16,3-7 0-16,-3 9-305 0</inkml:trace>
  <inkml:trace contextRef="#ctx0" brushRef="#br0" timeOffset="144850.66">9874 810 615 0,'0'0'55'0,"0"0"-44"16,0 0-11-16,0 0 0 0,0 0 0 0,0 0 0 16,0 0 0-16,0 0 0 0,-3 6 0 0,-4 4 0 15,3-4 0-15,-3 3 8 0,0 1-8 0,0-1 0 16,0 1 0-16,-4-1 0 0,4 0-10 0,-3 1 10 16,-1 5-13-16,4-5 5 0,-4 9 8 0,1-4-12 15,-1 1 12-15,4 3-12 0,-3 0 12 0,3-1-13 16,0 4 5-16,-4-3 8 0,4-3 0 0,0 3 0 15,0 0 0-15,0-1 0 0,3 4 0 16,-3-3 13-16,4 0 0 0,-1-3 0 0,1 2 9 0,-1-2 2 16,1 3 0-16,3-7 0 0,0 4-14 0,-4-3-2 15,4 2-8-15,-4-2 12 0,4 6-12 0,0-10 11 16,-3 7-11-16,3-4 10 0,0 1-10 0,0-4 8 16,0 10-8-16,0-9 8 0,0-1-8 0,3 0 8 15,1 1-8-15,0-4 8 0,-1 3-8 0,1-5 0 16,-1 2 0-16,4 0 8 0,0-3-8 0,4 3 0 15,-4-6 9-15,0 0-9 0,0 0 0 0,7 0 8 16,-3 0-8-16,3-6 0 0,0 3 8 0,0-3-8 16,0 0 8-16,0 2-8 0,4-5 0 0,-1 0 8 15,1-1-8-15,0-5 0 0,-1 5 0 0,1 1 0 16,0-4 0-16,-4-3 0 0,3 1 0 0,-2-1 8 16,2 0-8-16,-3 4 0 0,0-10 0 0,4 3 0 0,-4 0 0 15,0 1 0-15,0-4 0 0,0 3 0 0,1 0 0 0,-5 0 0 16,4-6 0-16,-3 6 0 0,-1-3 0 0,5 3 0 15,-1-6 0-15,-4 3-15 0,1-6 3 0,-1 13 0 0,1-11 20 0,-4-2 5 16,-3 0 1-16,-1 9 0 0,1-3-14 0,-4-3 11 16,-4 6-11-16,1-6 10 0,-1 6 17 0,-6 4 3 31,-1-4 1-31,-3 10 0 0,-4-4 9 0,1 4 1 0,-8 9 1 0,0 0 0 0,-3 6-21 0,0 3-4 16,-4 7-1-16,-3-7 0 0,-1 7-16 0,1 3 10 15,3 0-10-15,1 6 8 0,2-6-8 0,1 6 8 16,0 3-8-16,3-3 8 0</inkml:trace>
  <inkml:trace contextRef="#ctx0" brushRef="#br0" timeOffset="146303.78">5743 5802 657 0,'-7'3'28'0,"0"6"-28"15,0-2 0-15,0-4 0 0,3 6 0 0,-3-9 8 16,0 9-8-16,0-2 0 0,0-4 0 0,4 3 0 16,-4-3 0-16,0 4 0 0,3-1 0 0,-3 0 0 15,-4 0 0-15,1 4 0 0,3-1 0 0,0 1 0 16,-4 2 0-16,1 1 0 0,-1 2 0 0,0 1 0 16,-3 6 0-16,0 0 0 0,4 3 0 0,-5 0 0 15,-2 6 0-15,-1 1 0 0,-3 2 0 0,3 1 0 16,-3 2 0-16,7 4 0 0,-3 0 0 0,-5 3 0 0,5 3 0 15,-1-3 0-15,-3 9 0 0,7-3 0 0,0-3 0 16,3 3 0-16,0-3 8 0,1 4-8 0,-1-4 0 16,4 3 8-16,4-3-8 0,-4 3 0 0,3-3 0 0,-3 3 0 0,4-3 0 15,3 0 0-15,0-6 0 0,0-3 8 16,0-1 8-16,3 4 0 0,1-10 1 0,-1-5 0 0,4 2 1 16,0 0 0-16,4-3 0 0,-1 0 0 0,5 0-8 0,-1-3-2 15,-4-3 0-15,4 0 0 0,0-4-8 0,4 4 10 16,0-3-10-16,3 3 10 0,4-4-10 0,-8-2 8 15,11 3-8-15,-6-4 8 0,6-2-8 0,-3-1 0 16,-4-3 0-16,0 1 8 0,4-1-8 0,-4-3 12 16,7-3-12-16,-10 0 12 0,6 0-3 0,1-6 0 15,-4 3 0-15,4-4 0 0,0-2-1 0,-4-4 0 16,0 1 0-16,-3-1 0 0,-1-2 1 0,1-4 0 16,3 3 0-16,-7-9 0 0,7 0 3 0,0-6 0 15,-3 2 0-15,0 1 0 0,-4-3 1 0,7-4 1 16,-10 1 0-16,-1-1 0 0,4-2 6 0,-3-4 0 15,-1 3 1-15,-3 1 0 0,1-7-2 0,-1 0-1 16,-4 3 0-16,1-6 0 0,-4 0-2 0,0-3 0 16,-4 3 0-16,4-3 0 0,-3-1-16 0,-4-2 10 15,-1 6-10-15,1-3 8 0,-7 0-8 0,4 0 0 16,-4 3 0-16,3 0 0 0,0-4 0 0,-10 4 0 16,7 0 0-16,0 0 8 0,0 7-8 0,-4-4 0 15,4 3 0-15,0 3 0 0,0 7 0 0,-4 3 0 16,1-1 0-16,-1 11 0 0,0-1 16 0,1 6 2 15,-4 4 0-15,3 6 0 0,-7 0-30 0,4 3-7 16,0 6-1-16,-4 0 0 0,8 4 10 0,-5 2 2 16,-6 1 0-16,7 5 0 0,-4 4 0 0,4-3 0 15,7 3 0-15,0-3 0 0,-4-3 8 0,8 2-12 16,3-2 12-16,3 0-536 0</inkml:trace>
  <inkml:trace contextRef="#ctx0" brushRef="#br0" timeOffset="147211.29">5951 5830 856 0,'-10'-6'76'0,"3"-4"-60"16,0-2-16-16,-4-4 0 0,8 3 41 0,-8-2 6 16,0 2 1-16,4-2 0 0,0-1-16 0,0-3-2 15,-3 0-1-15,-1-3 0 0,4-6-15 0,-4 3-3 16,1-6-1-16,-1-4 0 0,1 4-10 0,3-4 0 16,3-5 0-16,-3-4 8 0,0-3-8 0,3-7 0 15,-6 4 0-15,6-6 0 0,1-1 0 0,-1-2 0 16,1-4 0-16,-1 0 0 0,1-3 0 0,-1 4 12 15,1-4-12-15,3 6 12 0,-4-6-12 0,1 7 0 16,3-4 0-16,3 7 8 0,-3-4-8 0,4 4 0 0,-1-4 0 0,4 1 0 16,-3-1 0-16,6 0 0 0,-3-2 0 15,11 8 0-15,-7-2 0 0,-1-4 0 0,4 4 0 0,4-7 0 16,0 7 0-16,-4-4 0 0,3 7 0 0,8-10 0 0,-11 10 0 16,7 3-11-16,0-4 3 0,4 4 0 0,0 3 8 0,-4 0 0 15,4 3 0-15,3-6-8 0,-3 9 8 0,3-2 0 16,-3-1 0-16,-1 0 0 15,4 0 0-15,1 0 0 0,2 0 0 0,-2 0 0 0,6-3 0 0,-3 3 0 16,3 3 0-16,-7-2 0 0,7 2-8 0,-3 3-7 16,0-6-1-16,-4 10 0 0,4-1-6 0,-4-5-2 15,4 5 0-15,-11-3 0 0,7 4 8 0,-3-1 0 16,0 7 1-16,-4-6 0 0,-7 2 15 0,4 1-11 16,-1 9 11-16,-3-3-10 0,0 3 10 0,-3 0 0 15,-4 3 0-15,4-6 8 0,-4 13-8 0,3-4 0 16,-3 0 8-16,-3 4-8 0,-1-4 0 0,5 7 0 15,-5-1 0-15,1 1 8 0,-1-1-8 0,1-5-12 16,-4 15 4-16,0-10 0 0,0 10-12 0,-4 0-3 16,-3-9 0-16,4 9 0 15,-5-9-8-15,1 9-1 0,0-4-1 0,-7 4 0 0,4 0 21 0,-4 0 4 16,-1 0 8-16,1 4-13 0,-3-4 13 0,-1 0 10 16,4 9-2-16,-11-9 0 0,4 9 16 0,3-9 4 15,-3 0 0-15,4 10 0 0,-1-10-16 0,7 0-4 16,-3 0 0-16,4 0 0 0,-1 0-8 0,4 6 0 15,4-6 0-15,3 0 0 0,0 0 0 0,0 0 0 0,0 0 0 16,0 0 0-16,0 0 0 0,3-6-11 0,1-4 3 16,3 10 0-16,0-18 8 0,3 14 0 0,1-5 0 15,-1 0 0-15,1 5 0 0,0-5 0 0,3-3 0 0,3 5 0 0,1 1 0 16,3-3 0-16,0-1 0 0,-7-2 0 16,4-4 0-16,3 7 0 0,4-1 0 0,3-2 0 0,4 2 0 15,-7 1 0-15,3-1 0 0,0-5 0 0,-3 5 0 0,3 1 0 16,-3-1 8-16,-4-2-8 0,0 12 0 0,0-3 0 15,-3-3 0-15,-8 6-8 0,5 0 8 0,-5 0 0 16,1 6 8-16,-4-6-8 0,0 3 0 0,-4-3 0 16,1 12 0-16,-1-2 0 0,-3-1 0 0,0 4 0 15,-3 2 0-15,-4 4 0 0,-4 0 8 0,1 0-8 16,-1 9 8-16,-3-6-8 0,0 9 8 0,-7-5-8 16,3 8 8-16,0 4-8 0,-3-1 0 0,7 4 0 15,-4-6 0-15,4-1-8 0</inkml:trace>
  <inkml:trace contextRef="#ctx0" brushRef="#br0" timeOffset="152493.97">7034 7517 446 0,'0'0'9'0,"0"0"3"0,0 0 0 0,0 0 1 0,0 0-13 0,0 0 0 0,0 0 0 0,0 0 0 15,0 0 26-15,0 0 2 0,0 0 1 0,0 0 0 16,0 0-19-16,0 0-10 0,0 0 10 0,0 0-10 16,0 0 20-16,0 0-3 0,0 0 0 0,0 0 0 15,0 0 15-15,0 0 2 0,4 3 1 0,-4-3 0 16,3 3 6-16,5 0 2 0,-1 0 0 0,0 0 0 16,-7-3 8-16,7 4 1 0,0-1 1 0,3 0 0 15,-3-3-40-15,0 3-13 0,4-3 8 0,0 0-8 16,-1 0 12-16,1-3-2 0,3 3 0 0,-4-3 0 15,-2 0-10-15,6-1 12 0,-4-2-12 0,4 0 12 0,0-3-12 16,-3 5 0-16,3-2 0 0,-3 3 0 0,3-3 0 16,-11 3 0-16,8-4 0 0,0 4 0 0,3-3 0 15,-7-3 0-15,7 9 0 0,-4-4 0 0,1-2 0 0,-4 6 0 16,0-3 0-16,-3 3 0 0,3-3 0 0,-7 3 0 16,0 0 0-16,0 0 8 0,3-3 4 0,-3 3 0 15,0 0 0-15,0 0 0 0,0 0 0 0,0 0 0 16,0 0 0-16,0 0 0 15,0 0-12-15,0 0 0 0,0 0 0 0,0 0 8 0,7 0-8 0,-7 0 0 16,0 0 0-16,0 0-381 16,7 3-69-16</inkml:trace>
  <inkml:trace contextRef="#ctx0" brushRef="#br0" timeOffset="176258.05">6632 6664 336 0,'-17'19'9'0,"10"-10"3"0,-1 1-12 0,-2-1 0 16,-1 10 0-16,4-4 0 0,-3 1 20 0,-1 3 3 16,1 3 0-16,2 0 0 0,-2 0-13 0,-1 3-2 15,4 0-8-15,-3 0 12 0,6 0-12 0,-3-3 0 16,4 0 0-16,-1 3 0 0,0-3 0 0,1 0 0 15,-1-3 0-15,1 0 0 0,3-10 0 0,-4 10 0 16,1-3 0-16,-1-1 0 0,4 1 17 0,-3 3-2 16,-1 0-1-16,4-7 0 0,-3 7 26 0,-1 3 6 15,1-3 1-15,-1-4 0 0,4 1-15 0,0 0-2 0,-3 3-1 16,3-1 0-16,-4-2-18 0,4 0-11 0,0-4 12 16,4 1-12-16,-1-1 0 0,1-2 0 0,3-4 0 0,0 3 0 15,0-5 10-15,3 2-10 0,-3-3 8 0,4 3-8 16,3-6 14-16,0 3-2 15,0-3-1-15,-3 0 0 0,3 0-1 0,4-3 0 0,-1 3 0 0,1-6 0 16,0 6-2-16,-1-9-8 0,4 5 12 0,-6-2-4 16,6 0-8-16,0-4 0 0,0-2 0 0,0-1 8 15,0 1-8-15,-3-4 0 0,0-3 0 0,3 1 0 16,0-1 0-16,4-3 0 0,-1 0 0 0,-2 3 8 16,-5-6-8-16,4 6 0 0,1-3 0 0,-1-3 8 15,0 0-8-15,-7-3 8 0,7 3-8 0,-3-4 8 16,-1-2 0-16,-2 3-8 0,2 0 12 0,-6-1-4 15,3 4 4-15,-7-3 1 0,0-6 0 0,0 5 0 16,-3 4 10-16,-1-3 1 0,1 0 1 0,-4 3 0 16,-4 3-16-16,1 0-9 0,-4-3 10 0,-1 0-10 0,1 0 14 15,0 0-3-15,-7-1-1 0,4 8 0 0,-4-4-10 16,-1 3 0-16,1-3 0 0,-3 9 8 16,-1-2-8-16,0 2 0 0,-10-2 0 0,7 5 0 0,-4 1 0 0,1 6 0 15,2-4 0-15,-2 7 0 0,6 3 0 0,-3 4 0 16,-7-1 0-16,3 7 0 0,0 2 0 0,-3 4-11 15,0 3 11-15,-4 0-8 0,4 9-2 0,-11-3 0 16,4 7 0-16,-4-1 0 16,4 1-29-16,3-1-5 0</inkml:trace>
  <inkml:trace contextRef="#ctx0" brushRef="#br0" timeOffset="179818.46">7475 5331 687 0,'0'0'15'0,"0"-6"3"0,0-6 1 0,0 2 1 0,0 1-20 0,-3 6 0 0,-1-4 0 0,1 4 0 0,-4-3 44 0,7 6 6 16,0 0 1-16,0 0 0 0,0 0-24 0,-7 0-5 16,0 6-1-16,-4-3 0 0,4 13-21 0,-4-3 9 15,4 2-9-15,-7 7 0 0,7-3 13 0,-7 6-4 16,0 0-1-16,0 3 0 0,0 7 22 0,0-1 4 15,0 4 1-15,-4 6 0 0,4-6-1 0,-7 12 0 16,3 0 0-16,0 0 0 0,-3 6-5 0,4 4-1 0,2 3 0 16,-2-4 0-16,-1-2-18 0,4-7-10 0,0 0 10 15,0 0-10-15,3-6 0 0,4-6 0 0,0-7-8 16,0 0 8-16,-4-5 0 0,4-4-8 0,7-7 8 0,-3-2 0 31,-1-7-48-31,4-6-7 0,-10 3-1 0,-1-6-478 0</inkml:trace>
  <inkml:trace contextRef="#ctx0" brushRef="#br0" timeOffset="180134.62">6823 5971 1256 0,'-11'-6'28'0,"4"-1"5"0,0 7 2 0,7 0 0 0,0 0-35 0,0 0 0 0,-3-3 0 0,3 3 0 16,0 0 32-16,0 0-1 0,0 0 0 0,0 0 0 15,0 10-31-15,3-1 8 0,1-3-8 0,-1 7 0 0,1 0 13 0,-1 5 0 16,1 1 0-16,-1 3 0 0,1 3-13 0,-1-3 11 16,8 0-11-16,-4 3 10 0,0-3-10 0,4 6 12 15,-4 1-12-15,3-1 12 0,1-3-12 0,6-3 0 16,-6 0 0-16,3-3 8 0,0 2-8 0,4-5 8 16,-4 0-8-16,0 0 8 0,0-7-8 0,0 0 0 15,0 7 9-15,4-13-9 0,-4 7 9 0,7-4-9 16,-3-3 12-16,0-3-12 0,3-3 17 0,0-3-3 15,0-4-1-15,0 1 0 0,4-10-13 0,3 6 9 16,0-12-9-16,1 0 8 0,6-3-16 0,-3-6-4 16,6-1-1-16</inkml:trace>
  <inkml:trace contextRef="#ctx0" brushRef="#br0" timeOffset="181320.97">13226 10565 536 0,'0'0'12'0,"0"0"2"0,0 0 1 0,0 0 0 0,0 0-15 0,0 0 0 0,0 0 0 0,0 0-236 15</inkml:trace>
  <inkml:trace contextRef="#ctx0" brushRef="#br0" timeOffset="182602.95">7743 6100 507 0,'0'0'11'0,"0"0"2"0,0-7 1 0,4-2 1 0,3-1-15 0,0 1 0 15,4 0 0-15,-1-1 0 0,-3 4 0 0,0-3 0 16,0-4 0-16,1 4 0 0,-1-1 0 0,3 1 0 15,-3 3 0-15,0-4 0 0,-3 4 53 0,3 3 5 16,0-4 1-16,-4 7 0 0,1 0-11 0,-4 0-1 16,0 0-1-16,0 0 0 0,0 0-26 0,0 0-4 15,0 0-2-15,-4 7 0 0,4 2-4 0,-3 1-1 16,-4 2 0-16,0 1 0 0,0-4-9 0,-4 7 8 16,-3-4-8-16,3 7 8 0,1 0-8 0,-1-3 0 0,-3-1 0 15,0 4 0-15,-4 3 0 0,1 0 0 0,-1 0 0 0,-3 6 0 16,3 0 40-16,1 1 4 0,-4-1 0 15,-1 0 0-15,-2 0-16 0,-1 0-4 0,4-2 0 0,-4 2 0 16,0 0-12-16,4-6-4 0,0 0 0 0,0 0 0 16,7 0-8-16,-7-7 0 0,7-2 0 0,3 3 0 15,0-10-11-15,1 0-4 0,-1 0-1 0,11-6 0 16,0 0-3-16,0 0-1 0,0 0 0 0,0 0 0 16,0 0 7-16,-7-3 1 0,7 3 0 0,0 0 0 15,-3-6-4-15,-1 0 0 0,1-4 0 0,3 7 0 16,3-6-32-1,-3 3-6-15,7-20-2 0,-3 11 0 0</inkml:trace>
  <inkml:trace contextRef="#ctx0" brushRef="#br0" timeOffset="182919.14">7401 6291 946 0,'0'0'20'0,"0"0"5"0,0 0 1 0,0 0 2 0,-7 6-28 16,7 0 0-16,0 4 0 0,-3-1 0 0,3 1 0 0,-4-1 0 15,4 0 0-15,-3 1 0 0,-1-1 0 0,4 1 0 16,-3-1 0-16,3 4 0 0,-7-1 0 0,3 1 0 16,0-1 0-16,1 1 0 0,-4-4 26 0,0 10 6 15,-4-6 2-15,1 2 0 0,3 4-2 0,3 0 0 16,-3 0 0-16,0 3 0 0,-4-4-6 0,4-2-2 16,4 3 0-16,-8-3 0 0,4 6-6 0,0-7-2 0,4 10 0 0,-1-6 0 15,4 3-6-15,0-3-2 0,4 0 0 16,-1-1 0-16,1 1-8 0,3 0 0 0,0-6 0 0,3 5 0 15,-6-5 0-15,3-4 13 0,4 1-3 0,-1-4-1 16,4-6-9-16,4 0 0 0,-1 0 0 0,5-6 0 16,2-7 0-16,-2 1 10 0,2-4-10 0,1-3 10 15,3-3-10-15,-3 0 0 0,0 0 0 0,3 0-620 16</inkml:trace>
  <inkml:trace contextRef="#ctx0" brushRef="#br0" timeOffset="187106.94">9324 6648 414 0,'0'0'8'0,"-7"3"3"0,0 1 0 0,-4-1 1 0,4 3-12 0,-3 3 0 16,-1 1 0-16,0-1 0 0,1 1 0 0,-1-1 0 16,4 0 0-16,-3 7 0 0,-4-3 9 0,3-1-1 15,0 1 0-15,-3 2 0 0,4-2 2 0,-1-1 0 0,0 1 0 0,1 3 0 16,-1-4 29-16,1-2 5 0,-1 8 2 0,1-2 0 16,2-3-29-16,1 5-5 0,-3-2-2 0,-1 0 0 15,4 0-10-15,0-4 12 0,0 10-12 0,-3-3 12 16,2 0-4-16,-2-1-8 0,3 1 12 0,0-3-4 15,3-4 3-15,-3 4 0 0,0 3 0 0,4-3 0 16,-4 2 3-16,3-2 1 0,4-3 0 0,0 5 0 16,0-8-6-16,0 9-1 0,0-4 0 0,4-2 0 15,-1 3-8-15,1-4 8 0,-1 1-8 0,4-4 8 16,0 7 0-16,0-4-8 0,0-2 12 0,4 2-4 16,0 1-8-16,-1-1 8 0,1-2-8 0,-1-1 8 15,1 4-8-15,3-4 0 0,0-3 0 0,0 4 8 16,-3-1-8-16,3 1 8 0,-4-1-8 0,5-6 8 15,-1 7-8-15,0-4 12 0,-4 0-12 0,5 0 12 16,-1-3-12-16,3 4 0 0,-3-4 0 0,0-3 0 16,1 3 0-16,-1-3 0 0,3-3 9 0,1 3-9 0,0-3 0 15,-1 0 8-15,-3-4-8 0,0 1 0 0,1-6 0 16,-1 2 8-16,0 1-8 0,-4-1 0 0,5 1 11 0,-1-4-3 16,0-2 0-16,-4 2 0 0,4-3-8 0,-3 1 0 15,3-4 0-15,-3 0 0 0,-1 0 0 0,1 1 10 16,-4-4 1-16,3 0 0 0,-2 0-11 0,-5 0 0 15,4-3 9-15,-7 6-9 0,4-3 14 0,-1 3-2 16,-3-9 0-16,0 6 0 0,0-6-12 0,-3-1 0 16,3 4 0-16,-4-6 0 0,1 9 0 0,-1-3 0 15,1 0 8-15,-1 3-8 0,0 0 0 0,-3 3 0 0,4-3 0 16,-1 7 0-16,-3-1 8 0,0 3-8 0,-3 1 11 16,-1-1-11-16,-3 4 12 0,0 6-12 0,-4-4 12 15,1 7-12-15,-8 4 0 0,-3 2 0 0,-1 0 0 0,-2 4 0 31,-5 2-18-31,5 1-10 0,-1 2-3 0,4 1 0 0,0-7 8 0,3 7 2 0,4-13 0 0</inkml:trace>
  <inkml:trace contextRef="#ctx0" brushRef="#br0" timeOffset="187537.25">9483 6034 702 0,'0'0'15'0,"-7"-3"3"0,3-4 1 0,4 7 1 0,0 0-20 0,0 0 0 15,0 0 0-15,0 0 0 0,0 0 0 0,0 0 0 16,0 0 0-16,0 0 0 0,0 0 0 0,0 0 0 16,0 0 0-16,0 0-8 0,0 0 8 0,0 0 0 15,0 0 0-15,0 0 0 0,0 0 8 0,0 10 4 16,0-4 1-16,0 0 0 0,4 10 25 0,-4-4 5 16,0 4 1-16,3 3 0 0,-3 0-12 0,0 3-1 0,4 0-1 0,-4 6 0 15,0 0-2-15,3 3-1 0,-3 1 0 0,0 2 0 16,0 1-14-16,0-4-2 0,0 1-1 15,-3-4 0-15,3 9-10 0,-4-5 0 0,4-1 0 0,-3-6 8 16,-1 3-8-16,4-6 0 0,-3 0 0 0,-1-3 0 16,1-3-19-16,3-7 1 0,-4 7 0 0,4-7 0 31,-4 1-24-31,4-10-5 0,0 0-1 0,0 0-240 0,0 0-48 0</inkml:trace>
  <inkml:trace contextRef="#ctx0" brushRef="#br0" timeOffset="187836.99">9327 6441 1191 0,'-14'-12'26'0,"11"6"6"0,-1 2 0 0,4 4 2 0,0 0-34 0,0 0 0 0,0 0 0 0,0 0 0 0,0 0 34 0,0 0 0 15,0 0 0-15,0 0 0 0,4 4-34 0,3 5 0 16,0 0 0-16,-4 7 0 0,4-3 0 0,1 2-9 15,-5 1 9-15,4 0 0 0,0 2 0 0,4-2 0 16,-4 0 0-16,3 3 0 0,-3-1 0 0,4-5 0 16,-4-1 0-16,0-2 0 0,4-4 0 0,-4 4 0 15,0-4 0-15,0 0 0 0,-4 0 0 0,5-2 0 16,-1-4 0-16,0 0 0 0,0-4 10 0,3 1 1 16,1-3 0-16,3 0 0 0,0-7 5 0,0-6 2 0,4-3 0 15,-1 4 0-15,5-4-18 0,-1-3 0 0,3-1 0 0,-2 1-411 16,6-3-88-16</inkml:trace>
  <inkml:trace contextRef="#ctx0" brushRef="#br0" timeOffset="190456.11">9807 6510 496 0,'0'0'11'0,"-7"7"2"0,0 2 1 0,0-3 0 0,0 4-14 0,0-1 0 16,-4 0 0-16,1-2 0 0,-1 2 32 0,1 7 4 15,6 3 1-15,-6-7 0 0,-1-2-22 0,0-1-5 0,1 4-1 0,-1-4 0 16,4 4-9-16,-3 2 0 0,2 1 0 0,1-4 8 16,0 7-8-16,0-6 0 0,0 2 0 0,0-2 0 15,4 3 0-15,-1-1 0 0,-3-2 0 0,4-1 0 16,-1 7 8-16,0-9-8 0,1 8 12 0,-1-2-4 16,-3 0 18-16,4-1 3 15,-1 4 1-15,1-6 0 0,-1 6-12 0,1-4-2 0,-4-2-1 0,3 3 0 16,-3 2-7-16,4-2 0 0,-1 0-8 0,1-4 12 15,-1-2-12-15,4-1 0 0,0 0 8 0,-4 1-8 16,1 2 0-16,3 1 0 0,3 0 8 16,-3-1-8-16,4 1 8 0,0-4-8 0,-1-3 11 15,1 10-11-15,3-7 13 0,-4 4-4 0,1-4-1 16,3 10 0-16,-4-6 0 0,1-1-8 0,3 4 12 16,0 0-4-16,0-4-8 0,0 4 8 0,0-4-8 15,-3 4 8-15,3 0-8 0,-4-4 10 0,1 4-10 16,-1-4 10-16,1 1-10 0,3 0 0 0,0-4 0 0,-4 0 0 15,1 1 0-15,3 5 0 0,0-5 0 0,-3-1 0 0,3-3 17 0,-4 1-1 16,-3-7-1-16,7 9 0 0,0-3 1 0,0-2 0 16,0-1 0-16,0 0 0 0,1 0-4 0,2 3 0 15,1-3 0-15,-4-3 0 0,3 0-4 0,-3 0-8 16,0 0 11-16,4 0-11 0,-4 0 0 0,4-3 0 16,-4 3 0-16,3 0 0 0,-3-3 10 0,0 0-10 15,0 0 8-15,4-3-8 0,0 2 0 0,-4-2 0 16,0 0 0-16,3 0 0 0,1-1 0 0,-1-2 8 15,1 0-8-15,0-1 0 0,-1 7 8 0,1-6-8 0,-1-1 8 16,1 4-8-16,0-3 8 0,-1-1-8 0,-3 4 8 0,4-4-8 16,-4 1 0-16,0 3 0 15,0-4 0-15,-4 1 0 0,5 0 10 0,-1-1-10 0,-4 1 12 0,4-1-12 16,-3 1 8-16,3-10-8 0,-4 10 0 0,1-7 0 16,-1-3 0-16,1 0 0 0,-1 1 0 0,4-8 0 15,-3 8 13-15,3-1-4 0,0 0-1 0,0 0 0 16,-3-3-8-16,3 3 0 0,3-2 0 0,-3 2 0 15,0-3 17-15,0 3 2 0,-3 0 0 0,0 0 0 16,-1 1-11-16,1-1-8 0,-1 0 9 0,1 0-9 16,-4 7 10-16,0-4-10 0,0-3 10 0,-4 0-10 15,4 7 8-15,0-7-8 0,0 0 0 0,-3 0 0 16,-1 0 13-16,-3 1-3 0,3-1-1 0,1 0 0 16,-4 0-9-16,3 4 0 0,-6-4 0 0,3 0 0 15,0 3 0-15,0-3 0 0,0 1 0 0,-4-1 0 16,4 6 0-16,-4 1 0 0,4-1 0 0,-3 1 0 15,3 2 0-15,0-2 0 0,-4 5 0 0,0-2 0 0,1 6 0 16,-1-3 0-16,1 6-8 0,-1-4 8 0,-3-2 0 0,-4 6 0 16,1 0 0-16,-1 0 0 0,-3 6 0 0,-4-2-9 15,4 5 9-15,-7 0 0 0,0 1-12 0,3 2 12 16,0 7-12-16,-7 0 12 0,4 0-16 0,-4 9 3 16,1-6 1-16,-1 6 0 15,4-3-14-15,0-3-2 0,-1 6-1 0,8 1-353 16,-4-4-70-16</inkml:trace>
  <inkml:trace contextRef="#ctx0" brushRef="#br0" timeOffset="-210335.67">8523 17055 850 0,'-10'16'24'0,"2"-10"6"0,5 3-30 0,-4 1 0 15,3-1 0-15,1-3 0 0,-1 4 16 0,1-4-4 16,3-6 0-16,-4 6 0 0,4-6-12 0,0 0 0 15,0 0 0-15,0 0 0 0,0 0-12 0,0 0-6 0,0 0-1 0,0 0 0 16,0 0 19-16,0 0 0 0,0 0 11 16,0 0-11-16,0 0 58 0,-7 0 5 0,7 0 1 0,-7-3 0 15,7 3 8-15,-7-3 1 0,4-3 1 0,-1-4 0 16,4 1-27-16,-3-7-6 0,6-2-1 0,1-4 0 16,-1-10-25-16,8-2-6 0,-1-7-1 0,4-6 0 15,0 3-19-15,4-9-4 0,3-4-1 0,-3 1 0 16,3-4-5-16,4 4-2 0,-4-4 0 0,4 13 0 15,-4 3 23-15,-4 0-9 0,1 10 9 0,-4 3 0 16,4-4-15-16,-4 7 4 0,0 3 1 0,-3 6 0 16,-1 0 10-16,-3 7 12 0,4-1-2 0,-8 4-1 15,4 2 19-15,-3 4 4 0,-1-3 1 0,-3 6 0 16,0 0-4-16,4 6-1 0,0-3 0 0,-1 13 0 16,1 0-14-16,-1 6-3 0,-3 3-1 0,4 3 0 15,-1 0-10-15,1 10 0 0,-1 6 0 0,1 0 0 16,-1 12 0-16,1-6 0 0,-4 7 0 0,3 2 0 15,1 4 0-15,-1-3 0 0,1-1-8 0,-1-2 8 0,-3-7-12 16,4 3 1-16,-4-9 1 0,7 3 0 0,-3 0-10 16,-4-6-1-16,3-7-1 0,-3-2 0 15,0-4-26-15,0 0-4 0,4-6-2 0,-1-3-540 16</inkml:trace>
  <inkml:trace contextRef="#ctx0" brushRef="#br0" timeOffset="-209884.88">8407 16901 1015 0,'0'0'22'0,"0"0"5"0,0 0 1 0,0 0 0 0,0 0-28 0,0 0 0 0,-4 0 0 0,4 0 0 0,0 0 28 0,0 0-1 16,0 0 0-16,0-9 0 0,0 6-27 0,0 3 0 16,0-6 0-16,0 2 0 0,4-2 16 0,-1 3-1 15,-3 3-1-15,4-3 0 0,3-3 21 0,3 2 4 16,1 1 1-16,3 0 0 0,4 0 1 0,-1 0 1 16,5 0 0-16,2 0 0 0,4-4-10 0,8-2-1 15,3 3-1-15,-1-1 0 0,1 1-21 0,0-3-9 16,3-1 8-16,4 1-8 0,0 0 0 0,0 5 0 15,0-2 0-15,0 0-469 16,-1 3-90-16</inkml:trace>
  <inkml:trace contextRef="#ctx0" brushRef="#br0" timeOffset="-207662.67">9620 16096 966 0,'0'0'27'0,"0"0"7"0,0 0-34 0,0 0 0 0,0 0 0 0,0 0 0 16,0 0 72-16,0 0 8 0,0 0 2 0,0 0 0 15,0 0-58-15,0 0-11 0,0 0-2 0,-3 6-1 16,-1 0-10-16,-3 3 0 0,4 1 0 0,-1 2 0 15,1-2 0-15,3 12 0 0,-8-3 0 0,8 3 0 16,-3-1 0-16,-4 8 0 0,3 2 0 0,-3 4 0 16,4 5 8-16,-1 1 0 0,-3 9 0 0,-3-3 0 15,3 7 0-15,-4-1 0 0,4 0 0 0,-4 4 0 16,4-4-8-16,-3 3 0 0,3-5 0 0,0-4 0 0,0-4 0 16,0-8 0-16,3 3 0 0,0-7 0 0,1-6-11 0,-1 0-4 15,8-3-1-15,-4-3 0 16,0-7-53-16,0-2-11 0</inkml:trace>
  <inkml:trace contextRef="#ctx0" brushRef="#br0" timeOffset="-207297.65">9377 16588 860 0,'-21'3'19'0,"10"0"4"0,0-3 1 0,1 3 0 0,-1-3-24 0,4 0 0 0,-3 0 0 0,3 0 0 15,7 0 19-15,-7-3-1 0,7 3 0 0,-7-6 0 16,3 0-18-16,-3 2 0 0,7-2-11 0,-4 0 11 16,4 6-15-16,0 0 4 0,0 0 1 0,0 0 0 15,0 0 28-15,0 0 6 0,0 0 0 0,0 0 1 16,4-3 32-16,-1 0 7 0,5 3 0 0,-5 0 1 15,8 3-13-15,-4-3-4 0,7 3 0 0,0-3 0 16,4 0-19-16,3 0-4 0,0-3-1 0,0-4 0 16,7 1 7-16,-3 0 1 0,3-4 0 0,4 1 0 15,3-10-32-15,-3 10 0 0,3-7 0 0,-3 1-10 16,3-1 10-16,-3 3 0 0,0-2 10 0,0-1-10 16,-1 0 0-16,-3 4 0 0,1-4 0 0,-5 7 0 0,5-7-13 15,-5 3-9-15,5 4-2 0,-5 3-648 16</inkml:trace>
  <inkml:trace contextRef="#ctx0" brushRef="#br0" timeOffset="-205676.72">10453 15951 406 0,'0'-12'8'0,"0"12"3"0,0 0 0 0,3-7 1 0,-3 4-12 0,0-3 0 0,0 6 0 0,0 0 0 15,0 0 106-15,0 0 18 0,0-9 4 0,0 9 1 16,0 0-27-16,0 0-6 0,0 0 0 0,0 0-1 16,0 0-37-16,0 0-7 0,-7 9-2 0,4 0 0 15,-1 7-33-15,-3 0-6 0,4 3-2 0,-1 3 0 16,-3-4-8-16,0 14 10 0,3-4-10 0,-3 0 10 16,7 0-10-16,-7 7 0 0,4-1 0 0,-4 1 8 15,3 3-8-15,1-1 8 0,-1-2-8 0,1 2 8 16,-1 1-8-16,1 3 0 0,-1-4 0 0,1 4 0 0,-5 0 0 15,5 0 0-15,-4-4 0 0,3 1 0 0,1-4 0 0,-1 1 0 16,-3-1 0-16,4 1 0 0,-1-1 0 0,4-9 0 16,0 7 0-16,-3-7 0 0,-1 0 0 0,4-3-11 15,0 0 11-15,0-7-8 0,0-2-12 0,0 3-3 16,0-4 0-16,0-6 0 16,0-6-17-16,0 0-4 0,0 0-1 0,4 10 0 15,-4-10-30-15,0 0-5 0,0 0-2 0</inkml:trace>
  <inkml:trace contextRef="#ctx0" brushRef="#br0" timeOffset="-205201.47">10121 16415 1126 0,'0'0'24'0,"0"0"6"0,0 0 1 0,0 0 1 0,0 0-32 0,0 0 0 0,0 0 0 0,0 0 0 0,0 0 53 0,0 0 4 16,-7 0 1-16,7 0 0 0,0 0-34 0,0 0-6 16,0 0-2-16,0 0 0 0,0 0-8 0,-3-6-8 15,3 6 12-15,0 0-12 0,0 0 10 0,0 0-10 16,0 0 8-16,7 0-8 0,3 0 20 0,1-3-2 16,6-3 0-16,1 6 0 0,7-3 6 0,0-4 2 15,3-2 0-15,3 6 0 0,5-7-17 0,-5 4-9 16,5-6 10-16,-4 2-10 0,6-2 8 0,-2-1-8 15,2 4 0-15,-6-1 0 0,-4-2 8 0,4-1-8 16,-4 7 0-16,-3-4 0 0,3 1 0 0,-3 0 0 0,0 5 0 16,-4-2 0-16,0 0 0 0,0 3 8 0,-3-3-8 15,-1 2 0-15,-2-2 0 0,-1 3 0 0,-4 0-9 0,1 0-709 16</inkml:trace>
  <inkml:trace contextRef="#ctx0" brushRef="#br0" timeOffset="-204321.53">12689 13107 486 0,'0'0'10'0,"0"0"2"0,0 0 1 0,0 0 2 0</inkml:trace>
  <inkml:trace contextRef="#ctx0" brushRef="#br0" timeOffset="-202467.14">11469 16578 981 0,'0'0'28'0,"0"0"6"0,0 0-34 0,0 0 0 0,0 0 0 0,0 0 0 16,0 0 11-16,0-6-11 15,0-6 10-15,0-1-10 16,-4 0-56-16,4-5-16 0,0 8-4 0,-3-5-1 15,-1-1-18-15,1 0-3 0,-1 1-1 0,1 2 0 0,-1-3 112 0,1 7 23 0,-4-7 4 0,-1 7 0 16,1-1 63-16,4 1 12 0,-4 0 2 0,0-1 1 16,3 4-32-16,-3 0-6 0,-3-1-2 0,-1 4 0 15,4-3-26-15,-4 3-6 0,4 0-1 0,-3 3 0 16,-1 0-25-16,1 0-4 0,-1 3-2 0,0 0 0 16,-3 6-4-16,4-2-1 0,-1 2 0 0,1 1 0 15,-1 2 6-15,-3 4 1 0,3-4 0 0,1 7 0 16,-1 6-6-16,4-3-1 0,-4 6 0 0,1 4 0 15,3 2 3-15,0 4 1 0,0-4 0 0,0 4 0 16,0 6-13-16,0-3 0 0,3-1 0 0,0 1 0 16,1 0 0-16,-1-7 0 0,4 4 0 0,0-7 0 15,4-2 0-15,-1-1 0 0,1-9 0 0,0 6 0 0,3-7 0 16,3-5 0-16,-3 0 0 0,4-4 0 16,-4-3-21-16,3-3-1 0,8 1 0 0,-4-4 0 0,0-4 22 0,4 1-11 15,-4-3 11-15,4-7-8 0,-4 1 8 0,0-4 8 16,0-3-8-16,4-3 11 0,-4-3 8 0,3 0 1 15,-2-3 1-15,-5 0 0 0,1-7-21 0,-1 7-15 16,1 0 3-16,-4 0 0 0,-4-4 12 0,1 4 12 16,-4 6-3-16,0-3 0 0,4 0 21 0,-4 0 4 15,-4 6 1-15,0 0 0 0,1 4 5 0,-1 2 0 16,1 1 1-16,-1 2 0 0,1 4-12 0,-1 0-2 16,4 6-1-16,0 0 0 0,0 0-1 0,0 0 0 0,-7 6 0 15,0 3 0-15,0 1-12 0,4 5-2 0,-4 4-1 16,-1 3 0-16,5 3-10 0,-1 0 0 0,4 3 9 0,0 1-9 15,4-1 0-15,-4 6 0 0,3-2 0 0,5-1-12 16,-5-3 12-16,8 1-10 0,-1-4 10 0,4 0-10 31,4-6-51-31,0-1-11 0,-1 1-1 0,8-3-751 0</inkml:trace>
  <inkml:trace contextRef="#ctx0" brushRef="#br0" timeOffset="-201224.42">12464 16139 1537 0,'0'0'33'0,"-7"0"7"0,0 0 2 0,-1 0 2 0,5 0-35 0,3 0-9 15,-7-3 0-15,0-3 0 0,0 3 17 0,0-3 2 16,0 2 0-16,0 4 0 0,-4-6-19 0,0 6 0 16,1-3 0-16,-1 3-9 0,-3-3-3 0,0 3-1 15,0 3 0-15,0-3 0 0,0 3 13 0,-4-3 0 0,4 10 0 0,-4-4-9 16,1-3 21-16,-1 6 4 15,-3 1 0-15,3 9 1 0,-3-4 7 0,0 1 2 0,0 3 0 0,0-4 0 16,3 4 2-16,0 3 0 16,1 0 0-16,-1 6 0 0,4-2-28 0,0 5 0 15,0-3 0-15,3 10 0 0,1-4 0 0,-1 1 0 16,0 9 0-16,4-1 8 0,0 1-8 0,4-3 0 16,-1 0 0-16,4-3 0 0,4 5 0 15,-1-5-17-15,1-3 4 0,6-1 1 0,1-3 12 0,0-6 16 16,6 1-3-16,1-8-1 0,3 1-12 0,0-3-13 0,4-7 2 0,0-2 1 15,3-4 10-15,3-3 0 0,1-3 0 0,0-4 0 16,-4-8 0-16,4 2 0 0,-4-3-9 0,0 1 9 16,-3-4-15-16,3 0 2 0,-3-3 0 0,0-3 0 15,-4 0-23-15,0 3-4 0,0-3 0 16</inkml:trace>
  <inkml:trace contextRef="#ctx0" brushRef="#br0" timeOffset="-199054.36">13018 15697 1220 0,'0'0'27'0,"0"0"5"0,0 0 2 0,0 0 0 0,0 0-34 0,0 0 0 0,0 0 0 0,0 0 0 0,3-3 16 0,-3 3-3 16,0 0-1-16,0 0 0 15,0 0-12-15,0 0 0 0,0 0 0 0,4 3 0 0,-1 7 9 0,1 5-1 16,-1-2 0-16,1 6 0 0,-4-4 26 0,0 7 5 16,0 7 1-16,0 2 0 0,-4 7-4 0,1 2 0 15,-1 1 0-15,4 3 0 0,-3 9-36 0,-4 1 0 16,-1-1 0-16,-2 6 0 0,-1 1 0 0,4 6 0 15,-3-7 0-15,3 1 8 0,0-4-8 0,-1 1 0 16,1-7 0-16,4 3 0 0,-4-9 0 0,7 0 11 16,0 0-1-16,-4-6 0 0,4 28-21 15,4-41 3-15,-4 0 0 16,0-6-20-16,3-4-3 0,1-2-1 16,-1-4-412-16,1 1-84 0</inkml:trace>
  <inkml:trace contextRef="#ctx0" brushRef="#br0" timeOffset="-198857.89">13406 16139 1076 0,'0'0'24'0,"0"0"4"16,0 0 2-16,0 0 0 0,0 0-30 0,0-3 0 0,0-6 0 0,0 3 0 0</inkml:trace>
  <inkml:trace contextRef="#ctx0" brushRef="#br0" timeOffset="-198598.78">13381 16083 1265 0,'-11'6'36'0,"4"1"8"15,-3-1-36-15,3 3-8 0,-4-3 0 0,4 4 0 0,-4 2 78 0,-3-2 14 16,4 9 2-16,-8-4 1 0,4 1-76 0,-4 3-19 15,-3 0 0-15,3-1 0 16,1-2-21-16,-1 3-8 0,1-3-2 0,2-1 0 0,5-2 31 0,-1-4 0 16,1 4 0-16,-1-1 0 0,4-9 0 0,4 7 0 0,-1-1 0 0,4-9 0 15,-4 7 19-15,4-7 9 0,0 9 3 0,0-6 0 16,4 6-11-16,3-2-1 16,-3-1-1-16,3-3 0 0,3 0-2 0,-3 0-1 0,4 4 0 0,3-4 0 15,-3 0 20-15,3 3 4 0,0-3 1 0,0 7 0 16,0-4-15-16,0 3-2 0,4 1-1 0,-1 6 0 15,1-4-2-15,3 4 0 0,-3-1 0 0,3 4 0 16,4 0-20-16,-4 0 8 0,4 0-8 0,3 0 0 31,0-1-60-31,4 4-16 0,3 0-3 0,-3-3-1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8T18:39:08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5041 8479 849 0,'0'0'18'0,"0"0"4"0,0 0 1 0,0 0 2 0,7 0-25 0,-3-3 0 0,-1 0 0 0,4 0 0 16,0 0 25-16,0 0 0 0,1 0 0 0,-1 3 0 15,0 0-14-15,3 0-3 0,-3 0-8 0,0-4 12 16,4 1 5-16,3 0 1 0,0 3 0 0,-3-3 0 16,6 0 25-16,8 0 5 0,0 0 0 0,6 0 1 15,-2-4-7-15,10 1-2 0,-4-3 0 0,4 2 0 0,-1-2-11 16,5-1-2-16,3 7-1 0,-11-3 0 0,7 3-11 15,1-3-3-15,-5 6 0 0,1-3 0 16,3-1 5-16,-6 4 1 0,-1 0 0 0,-3 0 0 16,0 4-8-16,-1-1-2 0,5-3 0 0,-5 9 0 0,5-3-8 15,-8 4 0-15,4-1 9 0,-1-6-9 0,1 7 0 0,-4-1 0 16,1-3 0-16,-1 1 0 0,3-1 0 0,-6 0 8 16,0-3-8-16,3 0 0 0,-3-3 0 0,-4 0 9 15,4 0-9-15,-4 0 0 0,0 0 12 0,0-3-4 16,-3 0 0-16,-1 0-8 0,-6 0 8 0,3 0-8 15,-3-3 0-15,3 2 0 0,-4 1-14 0,1 0-6 16,0-3-2-16,-4 3 0 16,0 0-51-16,0-4-11 0,-4 4-1 0</inkml:trace>
  <inkml:trace contextRef="#ctx0" brushRef="#br0" timeOffset="414.48">6537 8097 1422 0,'0'0'31'0,"0"0"6"0,0 0 2 0,0 0 1 0,7 6-32 0,0-6-8 0,0 0 0 0,0 3 0 15,-7-3 0-15,7 3 0 0,0-3 0 0,-7 0-11 0,7 10 11 0,-7-10 0 16,7 0 0-16,0 9 0 0,1-2 0 0,-1-4-8 15,0 6 8-15,0-3 0 0,-4 4 0 0,8-4 0 16,-1-3 0-16,-3 3 0 0,1 1 0 0,2 2 0 16,1-3 0-16,3 1 0 0,3 2 0 0,1-3 0 15,0-3 0-15,3 4 0 0,-7-4 8 0,4 3-8 16,-4-3 8-16,3 4-8 0,1-4 9 0,3 3-9 16,0-6 12-16,-7 3-12 0,4-3 10 0,-4 6-10 15,4-3 8-15,-8-3-8 0,1 7 0 0,-4-4 8 16,-3-3-8-16,-1 9 0 0,-3-9 8 0,4 3-8 15,-4 7 8-15,0-1-8 0,-7 4 8 0,0-1-8 16,-4 4 0-16,-7 0 8 0,1 2-8 0,3 1 0 0,-1 3 0 16,5-3 8-16,-15 0 9 0,4 3 2 0,3-7 0 0,-3 11 0 31,0-8-41-31,7 1-8 0,-7 0-2 16,3-3-632-16</inkml:trace>
  <inkml:trace contextRef="#ctx0" brushRef="#br0" timeOffset="3583.8">7938 6288 655 0,'0'0'14'0,"-4"6"3"0,0 3 1 0,1 4 1 0,-1 6-19 0,1 6 0 0,3 0 0 0,-4 6 0 15,1 10 47-15,3 3 5 0,-4 9 2 0,1 7 0 16,3 9-13-16,-4 9-2 15,-6 7-1-15,3 12 0 0,3 13-7 0,-7 9-2 0,-3 9 0 0,4 14 0 16,-4 11-13-16,3 10-4 0,-3 10 0 0,0 5 0 16,-7 4-12-16,3-3 9 0,0-10-9 0,1 4 8 15,-1-13 0-15,1-10 0 0,-1-15 0 0,7-6 0 16,1-7 34-16,-1-9 6 0,4-7 2 16,0-8 0-16,0-1-26 0,3-9-4 0,1-13-2 15,3-9 0-15,0-7-8 0,0-2-2 0,0-10 0 16,3-7 0-16,-3-2-20 0,4-7-4 0,-1-2 0 15,-3-11-612-15</inkml:trace>
  <inkml:trace contextRef="#ctx0" brushRef="#br0" timeOffset="4112.52">8689 6250 1198 0,'0'0'26'0,"0"0"6"0,0 0 0 0,0 0 3 0,3 9-35 0,5 4 0 0,-5 0 0 0,4 5 0 15,0 4 0-15,0 7 0 0,-7 2 0 0,4 7 0 16,-1 9 0-16,-3 9 0 0,4 4 8 0,-4 18-8 16,-4 10 0-16,1 6 0 0,-1 19 0 0,-3 15-12 15,0 13 12-15,-3 7 0 0,-1 8 0 0,0 4-9 16,1 3 9-16,-4 4 0 0,0 2 0 0,-1-3 0 0,1 0 0 16,0-6 8-16,-3-6-8 0,2-16 11 15,8-13 33-15,-3-12 8 0,3-13 0 0,3-2 1 0,1-7 2 0,-1-10 0 16,4-6 0-16,0-6 0 0,4-3-43 0,-1-6-12 15,1-10 0-15,-1-3 0 16,4 0-19-16,0-6-8 0,-3-13-1 0,-1 3-426 16,1-6-85-16</inkml:trace>
  <inkml:trace contextRef="#ctx0" brushRef="#br0" timeOffset="4577.28">9895 5880 842 0,'0'0'18'0,"0"0"4"0,0 0 1 0,0 0 1 0,0 0-24 0,0 0 0 0,0 0 0 0,0 13 0 0,0 2 47 0,-3-2 4 16,-1 12 1-16,-3 3 0 0,0 4-9 0,-3 5-2 15,3 4 0-15,-4 9 0 0,-3 7-5 0,3 15-2 16,-3 0 0-16,0 16 0 0,0 12-10 15,0 13-1-15,3 12-1 0,1 13 0 0,-4 6-22 0,-4 13 0 16,-3 9 0-16,3 10 0 0,-3 6 0 0,3 3 9 16,-3 6-9-16,4 0 0 0,-5 1 10 0,1-7-10 15,4-4 8-15,-1-14-8 0,0-8 19 0,4-21-2 16,4-3 0-16,-1-19 0 0,0-9 7 0,4-7 2 16,4-9 0-16,-1-12 0 0,1-4-7 0,-1-6-2 15,4-7 0-15,0-8 0 0,-3-4-17 0,3-9 0 16,3-7 0-16,1-2 0 15,-4-7-49-15,3-13-7 0,1 1-2 0</inkml:trace>
  <inkml:trace contextRef="#ctx0" brushRef="#br0" timeOffset="4992.32">11000 5877 1346 0,'-4'-3'29'0,"4"3"7"0,0 0 0 0,0 0 3 0,0 0-31 0,4 3-8 0,6 3 0 0,1 4 0 0,-4 2 0 0,3 4-16 15,-3 3 4-15,-3 9 0 0,3 6 4 0,-7 7 0 16,0 6 0-16,-3 10 0 0,-5 5 8 0,1 14 0 16,0 5 0-16,-3 10 0 0,-4 6 0 0,3 13 11 15,-3 3-3-15,-4 9 0 0,4 4-8 0,-3 8 0 16,-5 4 0-16,5 10 0 0,-1 2 8 0,-3 4-8 16,0 3 12-16,3-7-4 0,4-3 16 0,-4 1 2 15,4-4 1-15,-3-9 0 0,3-10 15 0,3-6 3 16,0-9 1-16,1-13 0 0,-1-3-27 0,1-6-6 15,-1-12-1-15,0-4 0 0,-3 0-12 0,4-10 0 0,-1-2 0 0,1-7 0 32,-1 1-39-32,4-10-10 0,-4-4-3 0,4-5-624 0</inkml:trace>
  <inkml:trace contextRef="#ctx0" brushRef="#br0" timeOffset="5377.8">12273 5893 1242 0,'0'0'35'0,"0"0"9"0,-3 6-36 16,3 6-8-16,3 7 0 0,1 6 0 0,-4 10 0 0,3 6 0 15,-3 2-12-15,-3 14 12 0,-1 3 0 0,1 15 0 16,-4 3 0-16,-4 10 0 0,0 9 0 0,1 10 15 16,-8 9-4-16,1 6-1 0,-5 10 34 0,1 9 6 15,4 3 2-15,-5 7 0 0,1-1-9 0,4-3-2 16,-1-9 0-16,0-3 0 0,4-3-8 0,0-16-1 15,-4-6-1-15,4-4 0 0,0-9 4 0,0-12 1 0,0-6 0 16,3-4 0-16,1-6-26 0,-1-10-10 0,1-2 8 16,-1-10-8-16,0 0 0 0,1-6 0 0,-1-4 0 0,-3-2-538 15,0-10-103-15</inkml:trace>
  <inkml:trace contextRef="#ctx0" brushRef="#br0" timeOffset="6704.3">7652 5419 1000 0,'0'0'22'0,"0"0"5"0,3 0 1 0,4-3 0 0,4-3-28 0,0 6 0 0,3 0 0 0,3 0 0 16,1 0 10-16,0 0-10 0,-1 0 12 0,1 6-12 15,-1-3 8-15,5 7-8 0,-1-1 0 0,0-3 0 16,0-3 8-16,4 10-8 0,0-4 0 0,3-2 0 16,0 2 32-16,0-3-1 0,4 1 0 0,7-1 0 0,-4 0-9 15,4-3-2-15,-4 0 0 0,7 1 0 16,1-4 10-16,-4-4 2 0,3-2 0 0,0 0 0 0,-3-4-16 15,0 1-2-15,0-4-1 0,-4 1 0 0,4-10 2 0,-4 3 0 16,-3 0 0-16,3-3 0 16,0-3-7-16,1 0-8 0,-1 0 11 0,-3 3-11 0,-1-6 0 0,-2 3 0 15,-1-6 0-15,-3-1 0 0,6 1 0 0,-3-4-14 16,-3 1 4-16,3-1 1 0,-3-2 9 0,0-1-12 16,-1-3 12-16,-2 1-12 0,-5 2 12 0,1 3 0 15,0-2 0-15,-4 6 8 0,-4 2-8 0,1 7-12 16,-4-3 4-16,-4 13 0 0,-3-4-4 0,-3 10 0 15,-4-1 0-15,0 1 0 0,7 6-8 0,-14 0-1 0,3 3-1 16,-3 0 0-16,3 4 10 0,11-7 1 0,-7 6 1 16,4 3 0-16,-1-2 10 0,4 2 0 15,4-6 0-15,-1 7 0 0,4 5 0 0,0-8 0 0,1 5 0 0,2-2 0 16,-6-1 0-16,3 4 0 0,3-1 0 0,-3 7 0 16,0-3 0-16,4 2 0 0,0 4 0 0,-1 0 0 15,4 0 12-15,-3 3 5 0,-1-6 1 0,4 6 0 16,1 0-8-16,-1-3-2 0,3 0 0 0,1-3 0 15,0-6 5-15,-1 5 1 0,1 1 0 16,7-3 0-16,-1-4-6 0,1 4 0 0,3-7-8 16,4 1 12-16,3-4 3 0,-3-6 0 0,3 10 0 15,1-4 0-15,2-3-15 0,1-3 0 16,3 6 0-16,4-3 0 0,0 4 28 16,0-4 2-16,7 3 1 0,0-3 0 15,3 3-23-15,1 1-8 0,3-1 0 0,0-3 9 0,3-3-9 0,-3 3-11 16,4 0 3-16,-1 1 0 0,1-1 8 0,3 3 11 0,0-3-3 0,-4-3 0 0,4 0 0 0,0 0 0 15,4 3 0-15,-1-3 0 0,5-3 0 0,2 3 0 16,-3 3 0-16,7-6 0 0,1 0 4 0,2-3 1 16,4 3 0-16,4-4 0 0,0-2-5 0,3 3-8 15,0-4 11-15,1 1-11 0,-1-1 9 16,0 1-9-16,4 6 0 0,-4-7 9 0,0 1-9 16,-3-4 0-16,3 4 0 0,1-4 0 0,-1 1 0 15,0-1 0-15,0 1 0 0,1-4 8 0,-1 1-8 0,0-4 8 16,0 3-8-16,4 0 8 0,-4-2-8 0,4 2 0 15,0-6 0-15,-4 3 0 0,0 0 0 0,1 4 0 16,-1 2 0-16,-3 1 0 0,-8-7 0 0,-3 6 0 0,1-3 0 16,-12 4 0-16,-3-4 0 0,-7 4 0 0,-3-1 0 15,-8 4 0-15,4-4 17 0,-7 1 2 0,-4 5 0 0,-3-2 0 16,-4-4-11-16,-3 4-8 0,0 0 12 0,-4-1-12 16,-3 1 9-16,-1-1-9 0,-3 1 0 0,1 0 9 15,-5-1-9-15,-3 4 0 0,0 3 0 0,-3-3 8 16,-4 2-8-16,0-2 12 0,0 6-12 0,0-3 12 15,-3 3 12-15,-4 0 4 0,0 0 0 0,0 0 0 16,0 0 37-16,0 0 8 0,0 0 2 0,0 6 0 31,-4 4-104-31,1-1-21 0,3 7-4 0,-7-1-1 0,3 4 44 0,-3 9 11 0,0-2 0 0,0 5 0 16,3 0 0-16,-6 7 0 0,-1 0 0 0,4-4 0 16,0 0 0-16,0 4 0 0,-3 0 0 0,2-1 0 15,1-2 0-15,0-1 9 0,0-5-1 0,-3 2-8 16,6-3-19-16,-3-3-10 0,0 0-3 15,0-3-556-15,-4-6-112 0</inkml:trace>
  <inkml:trace contextRef="#ctx0" brushRef="#br0" timeOffset="7628.57">9874 3955 979 0,'0'0'21'0,"-7"0"5"0,7 0 1 0,0 0 1 0,0 0-28 0,0 0 0 0,4 9 0 0,3 1 0 15,3-10 0-15,1 6 0 0,0-3 0 0,3-3 0 16,0 0 0-16,3 0 0 0,5-3 0 0,-5-3 0 16,-3 6 0-16,4-13 0 0,0 4 8 0,-1-4-8 15,4-2 16-15,1-1-1 0,-5 3-1 0,1-5 0 16,-4-1-1-16,0 0 0 0,0 0 0 0,0 7 0 15,-3-10-13-15,-1 6 9 0,-2-3-9 0,-1 0 8 16,-7 7 5-16,0-4 1 0,-4 4 0 0,-3 5 0 0,-4-5 0 16,1 9 0-16,-4-1 0 0,-7 8 0 0,-4 2-14 15,-3 3 0-15,-1 4 8 0,-2 9-8 0,-1-10 11 0,-3 13-1 16,3 4 0-16,0 5 0 0,-3 4 13 0,3-1 2 16,-3 10 1-16,7 0 0 0,3 4-11 0,4 5-3 15,0-9 0-15,3 3 0 0,7 0-12 0,1 4 11 16,10-10-11-16,0-1 10 0,3-5-10 0,8-7 0 15,-1 1 0-15,5-4 0 0,6-9 0 0,0 0-12 16,0-7 2-16,4-2 1 0,3-4-7 0,0-3-2 16,0-3 0-16,-3-3 0 15,3-3-21-15,-3-4-4 0,3-5-1 0,0-4 0 0</inkml:trace>
  <inkml:trace contextRef="#ctx0" brushRef="#br0" timeOffset="7867.93">10735 3729 1378 0,'0'0'30'0,"0"0"6"0,0 0 2 0,0 0 2 0,0 0-32 0,0 0-8 0,7 3 0 0,-7-3 0 16,0 0 0-16,7 10 0 0,-3-1 0 0,-4 10 0 16,0 6 8-16,0-3 0 0,-4 6 0 0,1 0 0 15,-4 7-8-15,0-1 0 0,3 4 0 0,-7 0 0 16,-3-4 0-16,4 1 0 0,-1-4 0 0,1 7 0 31,-1-10-40-31,0 0-10 0,1 0-2 0,-1-6 0 0,4-3-85 0,-3 6-18 16</inkml:trace>
  <inkml:trace contextRef="#ctx0" brushRef="#br0" timeOffset="8097.32">10442 3993 1414 0,'-3'-13'40'0,"3"13"9"0,0 0-39 0,3-3-10 16,4 0 0-16,4-4 0 0,7 7 9 0,-4 7 0 15,7-4 0-15,0 3 0 0,0 10 0 0,0 3 0 16,0-4 0-16,1 14 0 0,2-4-9 0,-3 6 12 16,4-3-12-16,0 10 12 0,0-10-2 0,-4 0 0 0,-4 4 0 0,1 5 0 31,0-5-36-31,-4 2-7 0,0-6-2 0,0-3 0 15,-3-3-30-15,-1 0-7 0,1-9 0 0,-4-4-288 0,0 1-56 0</inkml:trace>
  <inkml:trace contextRef="#ctx0" brushRef="#br0" timeOffset="8394.52">11077 3155 1598 0,'0'0'35'0,"0"0"7"0,7 3 2 0,4 4 1 16,3 5-36-16,0 1-9 0,0 9 0 0,0 3 0 0,4 6 0 0,-4 4 0 16,0 9 0-16,-3 6 0 0,-1 6 0 0,-6 10 0 15,-4-6 0-15,-4 9 0 0,1-7 0 0,-1 4 0 16,4 0 0-16,-3-3-11 0,-1-10 11 0,1 0-10 15,-1-2 10-15,4-11-10 16,-3 1-19-16,-1-6-4 0,8-7-1 0,-4 0 0 0,3 0 20 0,1-9 4 16,-4-3 1-16,3-1 0 0,-3-2 9 0,4-4 0 15,-4-2 0-15,0-7 0 0,0 0-15 0,0 0-1 16,3-13 0-16,-3-6 0 0</inkml:trace>
  <inkml:trace contextRef="#ctx0" brushRef="#br0" timeOffset="8648.84">10947 3723 1580 0,'0'0'35'0,"0"0"7"0,3-3 2 0,8-4 0 0,3 1-36 0,4 0-8 0,-1 0 0 0,4-1 0 15,4 4 0-15,0-9 0 0,-1 2 0 0,5 4 0 16,-1-3 0-16,7 2 0 0,0-8 0 0,1 5 0 15,3 1 0-15,-4-1 0 0,4-5 0 0,-1 2 0 16,-2 1 0-16,-1-1-11 0,-3 1 3 0,-4 2 0 16,-3-2 0-16,-4 2 0 0,0-2 0 0,0 2 0 15,-3 1-16-15,-4-1-4 0,0 4 0 16,0 3-406-16,-3-3-82 0</inkml:trace>
  <inkml:trace contextRef="#ctx0" brushRef="#br0" timeOffset="8932.09">11553 3873 979 0,'0'13'21'0,"-3"-4"5"0,3 13 1 0,0 3 1 0,0 0-28 0,3 1 0 16,1 2 0-16,0 0 0 0,-1 0 24 0,-3-3-1 0,4 0 0 0,-4 0 0 16,3-3-12-16,-3-3-3 0,0 0 0 0,0-3 0 15,4-13 7-15,-4-3 1 0,0 0 0 0,0 0 0 16,0 0 19-16,0 0 4 0,0 0 1 0,0 0 0 15,-7 0 6-15,0-3 2 0,3-13 0 0,0 3 0 16,1-2-32-16,3-4-7 0,-4-3-1 0,4-3 0 16,4 3-8-16,-1-9-17 0,5 6 4 0,-1-4 1 15,-4 1-5-15,4 0-1 0,0 3 0 16,0-10 0-16,4 7 3 0,3 12 1 0,-7-6 0 0,4 7 0 16,3-4 2-16,0 3 0 0,-4 4 0 0,5-4 0 15,2 7 3-15,1-1 1 0,3 7 0 0,-3-6-559 16</inkml:trace>
  <inkml:trace contextRef="#ctx0" brushRef="#br0" timeOffset="9345.99">12167 3814 972 0,'0'0'21'0,"0"0"5"0,0 0 1 0,0 0 0 0,0 6-27 0,0-6 0 15,-7 6 0-15,-3-3 0 0,3 1 0 0,-4-1 8 16,4 0-8-16,-4 0 0 0,4 0 35 0,-7 3 1 16,7-6 1-16,-3 4 0 0,3-1-2 0,-4-3-1 15,0 9 0-15,1 1 0 0,3-1-21 0,-4 0-4 16,1 7-1-16,3-3 0 0,-4-1-8 0,4 4 0 16,0-1 0-16,3 1 0 0,1-6 0 0,-1 5 0 0,8-2 0 0,-1-4 0 15,4 1 0-15,0-7-17 0,0 3 4 16,1 0 1-16,6 1 35 0,-4-7 7 0,1 0 2 0,-1-7 0 15,4 1-32-15,1 0 0 0,-5-4 0 0,4-2 0 16,4 2 12-16,-4-2-3 0,0-4-1 0,0 7 0 16,0-7-8-16,-3 3-9 0,3-2 9 15,-3 2-13-15,-1 4 13 0,-3-4 0 0,4 4 0 0,-4-4-9 16,0 7 9-16,0 3 0 0,0-3 0 0,0 6 0 16,0 0 0-16,-3 0 0 0,3 0 0 0,-4 9 0 15,4-3 0-15,-3 7 12 0,3-4-2 0,-4-2-1 16,5 8-9-16,-1-2-16 0,3-4 4 0,1 1 1 15,-1 2-30 1,1 1-7-16,3-7 0 0,-3-3-492 0</inkml:trace>
  <inkml:trace contextRef="#ctx0" brushRef="#br0" timeOffset="9646.19">12855 3616 1314 0,'0'0'28'0,"0"0"7"0,0 0 1 0,0 0 1 0,-7 7-29 0,0-4-8 15,4 12 0-15,-4-8 0 0,-1 2 0 0,1 4 11 16,-3 2-11-16,-4-2 12 0,3-1 6 0,-3 7 2 16,0-6 0-16,0 12 0 0,0 0-10 0,0 0-2 0,-1-3 0 0,1 3 0 15,0 6-8-15,7-9 0 0,0 0 0 0,0 0 8 16,4-6-8-16,-1 0 0 0,4 2 0 0,4-8 0 15,6 5-17-15,-3-2 1 0,7 0 0 0,0-10 0 16,4 0 6-16,0 0 2 0,3 0 0 0,0-3 0 16,0 0-7-16,0-3-1 0,-3-3 0 15,3-4 0 1,4 1-12-16,-4-4-4 0,0 1 0 0,-3-7-510 0</inkml:trace>
  <inkml:trace contextRef="#ctx0" brushRef="#br0" timeOffset="9880.56">13282 3133 1407 0,'0'0'40'0,"0"0"8"0,0 0-38 0,0 0-10 0,0 0 0 0,-3 10 0 15,-1 2 16-15,1 10 2 0,-8-3 0 0,4 6 0 16,0 3 18-16,-4 4 3 0,4 2 1 0,0 4 0 0,0 0-40 0,4 2 0 16,-1-8 0-16,4 5 0 0,0-5 0 0,4 2 0 15,3-3 0-15,0 4 0 0,0-4 0 0,3-6 0 16,-3-3 0-16,0 0 8 15,0-3-32-15,1 0-7 0,-1 0-1 0,0 0 0 0,0-4 20 0,-4-2 3 16,1 2 1-16,-1-8 0 0,-3 2-13 0,0 1-3 16,0 8 0-16,-7-5 0 15,0-1-57-15,-3-2-12 0,-12 2-3 16,1 1 0-16</inkml:trace>
  <inkml:trace contextRef="#ctx0" brushRef="#br0" timeOffset="10032.24">13035 3895 1148 0,'0'-28'25'0,"4"19"6"0,-1-7 1 0,8 0 0 0,-1 4-32 0,4-1 0 0,4-6 0 0,7-3 0 16,0 4 38-16,3 5 2 16,-4-6 0-16,5 1 0 0,2 5-21 0,-2-3-4 0,-1 1-1 0,0 8 0 15,4-8-14-15,0 5 0 0,-4 1 8 0,0-1-8 32,4-2-26-32,-8 3-8 0,1-1-2 0,0 1 0 0</inkml:trace>
  <inkml:trace contextRef="#ctx0" brushRef="#br0" timeOffset="10922.43">14344 3024 952 0,'0'0'27'0,"3"-3"5"0,5 3-32 0,2-10 0 0,1 1 0 0,3-4 0 0,3 4 27 0,-2-10-2 16,6 0 0-16,-4-3 0 0,1 0-15 0,3-12-10 16,0 6 12-16,4-4-12 0,0-5 30 0,-1-4-1 15,5-3 0-15,-5-3 0 0,1-6-20 0,0-4-9 16,-1 1 8-16,5-7-8 0,-8 7 0 0,4-1 0 16,-4 4 0-16,-4 3 0 0,1 6 0 0,-4 0 0 15,-3-3-9-15,-4 6 9 0,0 7 0 0,-7-1 0 16,0 16 0-16,-4-6 0 0,-3 16 0 0,0-1 0 15,-3-2 12-15,-1 12-3 0,-3 3-9 0,-4 9 8 0,1-2-8 16,-5 6 8-16,5 2-8 0,-4 1 0 0,-4 6 0 0,0 7 8 16,1-4-8-16,-5 9 8 0,5 4-8 0,-5 3 8 15,1 0-8-15,3 16 8 0,-6 5-8 0,-1 11 8 16,-3 2 7-16,-1 10 1 0,1 6 0 0,-4 13 0 16,4-10 4-16,-4 16 0 0,7-13 1 0,4 3 0 15,7-5-9-15,3-11-3 0,8-2 0 0,3-13 0 16,0-3 4-16,3-6 1 0,4-4 0 0,0-2 0 15,0-1-5-15,0-5-1 0,4-4 0 0,-4-7 0 16,0-2-8-16,0 3 0 0,0-7 0 16,-4-2 0-16,1-7 0 0,-4-3 0 0,0 6 0 0,0-16 0 15,-1-2 0-15,-2-1 0 0,-1 4 0 0,1-10 0 16,-4-6-129 0,3-7-22-16,-21-21-4 0,8 0-1 15</inkml:trace>
  <inkml:trace contextRef="#ctx0" brushRef="#br0" timeOffset="11091.97">13822 3905 1335 0,'-4'-19'29'0,"-3"-9"7"0,4 6 0 0,3 0 2 0,-4 3-30 0,4 0-8 0,0 3 0 0,4-2 0 0,-1 5 56 0,1-6 9 16,3 1 3-16,3 2 0 0,8-3-33 0,3 6-7 16,0-5 0-16,8 5-1 0,2-3-27 0,1 7 0 15,7-3 0-15,-4 2 0 0,4 1 0 0,0-1 0 16,0 1 0-16,-4 3 0 0,7-4-8 0,-3 7 8 16,0-6 0-16,0-4 0 0,3-3 0 0,-3 7-11 15,0 0 11-15,-1-1-8 16,-2 1-28-16,-5 6-6 0,1-7-1 15,-7 4 0-15,-4 0-48 0,-7 3-9 16,-3-1-3-16</inkml:trace>
  <inkml:trace contextRef="#ctx0" brushRef="#br0" timeOffset="11463.57">14489 3829 1433 0,'0'0'40'0,"0"0"10"0,0 0-40 0,0 0-10 0,0 0 0 0,3 10 0 16,1-4 8-16,-4-6 0 0,0 0 0 0,0 0 0 16,3 0-8-16,4 6 0 0,7-12 9 0,0 3-9 15,1-3 0-15,6-1 0 0,0-5 0 0,7 3 0 16,-3-4-48-16,0-3-4 0,3-3 0 0,-4 1-1 16,5-4 21-16,-8 0 5 0,4 3 1 0,-4-3 0 15,0 0 11-15,-7 3 3 0,4 0 0 0,-8 7 0 0,-3-4 12 16,-3 4 10-16,-1 2-2 0,-3 1 0 15,-3 3 12-15,3 6 1 0,0 0 1 0,0 0 0 0,-11 3-22 0,1 3 8 16,-8 0-8-16,4 10 0 0,-4-3 0 0,4 2 0 16,-7 1 0-16,3 3 0 0,-3 3 9 0,0 0-9 15,-4-4 12-15,4 7-12 0,-4 4 39 16,4-1 1-16,0 0 0 0,3 3 0 0,1 4-40 0,-1-4 0 16,4 4 0-16,3-4 0 0,1-3 8 0,3 4-8 15,3-7 10-15,1 0-10 0,3 0 0 0,0-3-13 16,3 3 1-16,4-3 0 15,0 0-42-15,8-10-8 0,-1-2-2 0,7-1 0 0</inkml:trace>
  <inkml:trace contextRef="#ctx0" brushRef="#br0" timeOffset="11884.95">15102 3701 1220 0,'0'0'27'0,"0"0"5"0,0 0 2 0,0 0 0 0,0 0-34 0,0 0 0 0,0 0 0 0,0 0 0 16,0 0 10-16,0 0-10 0,-7 6 8 0,-3 7-8 16,3-4 28-16,-4 1 0 0,-3 2 0 0,3-3 0 15,1 10-17-15,-4 3-3 0,-4 0-8 0,0 6 12 16,1-6 2-16,-1 7 0 0,1-1 0 0,2-3 0 16,5 0-6-16,3-3-8 0,0-3 11 0,3 6-11 15,1-9 0-15,3-1-19 0,3-2 3 0,1-4 0 16,-1-3 16-16,8-2-8 0,-1 2 8 0,5-6 0 15,-1-6 0-15,3 2 0 0,4-2 0 0,1-3 0 0,-1-4 0 16,4 1 0-16,-1-1 0 0,-3-3 0 0,4 1 0 0,-4-4 0 16,0 6 0-16,-3-2 0 0,0-1-11 0,-4 0 11 15,0 4-10-15,-4-1 10 0,1 1 0 0,-4 2 0 16,-3 1 8-16,-1 9-8 0,-3 0 36 0,0 0 0 16,0 0 0-16,0 0 0 0,0 0-9 0,0 0-2 15,-7 0 0-15,0 16 0 0,0-4-17 0,-4 4-8 16,1 3 8-16,3-1-8 0,-4-2 9 0,1 9-9 15,-1-3 10-15,0-3-10 0,8 3 0 0,-4-3 0 16,0 0 0-16,7-1 0 0,0 1 0 0,0-3-8 16,3 0-1-16,1-4 0 15,3-3-39-15,4-2-7 0,-4 2-1 0,3-3-1 16,1 1-23-16,-1-7-4 0</inkml:trace>
  <inkml:trace contextRef="#ctx0" brushRef="#br0" timeOffset="12153.84">15501 3296 1594 0,'0'-6'35'0,"0"0"7"0,4 0 2 0,-4 2 1 0,3-2-36 0,1 6-9 0,-1 0 0 0,-3 0 0 16,0 0 0-16,0 0-11 0,0 0 3 0,0 0 0 15,0 13 8-15,-7 9 0 0,4 0 8 0,-4 6-8 16,-1 0 16-16,-2 7-2 0,-1 2 0 0,1 1 0 15,-1 6-14-15,1 0 11 0,-5 0-11 0,1-1 10 0,4-2-10 0,-1 3 0 16,4-3 0-16,-3 0 0 16,6-7-41-16,-3-6-14 0,3-3-2 15,1 0-1-15,3-6 26 0,0-3 6 0,-4-3 1 0,1-4 0 0,3 7 14 0,-4-13 11 16,4-3-13-16,-3 0 5 16,3 0-80-16,-7 0-16 0</inkml:trace>
  <inkml:trace contextRef="#ctx0" brushRef="#br0" timeOffset="12320.99">15325 3616 1582 0,'7'-19'44'0,"0"10"12"0,3 0-45 0,4-1-11 15,4 4 0-15,0-3 0 0,6-1 20 0,-2 4 1 0,2 0 1 0,5-1 0 16,-8 4-22-16,0 0 0 0,0-6 0 0,0-1 0 16,0 10 0-16,-3-9 0 0,0 9 0 0,-4-10 0 15,0 10-16-15,-4-3 0 0,1-3-1 0,-4 3 0 31,0-3-27-31,-3 6-6 0,-4 0-1 0</inkml:trace>
  <inkml:trace contextRef="#ctx0" brushRef="#br0" timeOffset="12567.89">15674 3632 1558 0,'0'0'34'0,"-4"9"7"0,1 1 2 0,-1 5 1 0,1 4-35 0,-1 0-9 0,-3 0 0 0,4 0 0 15,-4 9-13-15,0 0-5 0,3-3-1 0,-3-3 0 0,0 0 19 0,3 6 0 16,1-9 0-16,3 0 0 0,3-7 0 0,-3 4 0 16,4-3 0-16,-1-7 0 0,1-3 12 0,3 7 5 15,0-10 2-15,4 0 0 0,-1-4 1 0,4-2 0 16,1 0 0-16,2-7 0 0,4 1-9 0,0-4-2 16,-3-3 0-16,3 4 0 0,0-10-21 0,1 6-5 15,-5 0-1-15,4 0 0 16,4 0-26-16,-7 4-4 0,-1-1-2 0,1-3-394 15,-4 0-78-15</inkml:trace>
  <inkml:trace contextRef="#ctx0" brushRef="#br0" timeOffset="13080.56">16196 3566 1083 0,'4'6'24'0,"-1"7"4"0,1-1 2 0,-1 14 1 0,4-5-31 0,-3 1 0 0,-1 0 0 0,1 0 0 16,-4 0 16-16,3 3-4 0,-3 4 0 0,0-7 0 15,-3-1-12-15,3 1 0 0,0-9 8 0,0 0-8 16,-4-4 0-16,1 0 0 0,3-9 8 0,0 0-8 16,0 0 40-16,0 0 4 0,0 0 2 0,-7 0 0 15,3-9 21-15,1 0 4 0,3-4 1 0,0 0 0 16,3-9-72-16,1 4 0 0,-1-1 0 0,8-3-15 15,-4 0 15-15,3-3 8 0,5 3 0 0,-5 0-8 0,8 0-9 16,-4 0-9-16,4 3-2 0,-4 0 0 16,3 4-4-16,1 2 0 0,-4 1-1 0,-3 9 0 0,-4-4 13 15,0 4 4-15,0 3 0 0,0 3 0 16,0 4 8-16,0 2 0 0,0-6 0 0,-4 7 8 0,1 2-8 0,-4 7 0 16,4-10-8-16,-1 10 8 15,1-6-47-15,3 2-4 0,-4-2-1 0,1-1 0 16,-4-2 16-16,3-1 4 0,1-3 0 0,-1 4 0 0,1-4 23 0,3-3 9 15,-7-3 0-15,3 10-9 0,1-10 9 0,3 6 12 16,0-12-2-16,0 6-1 0,4 9-9 0,-4-9 12 16,3 6-12-16,1-3 12 0,0 4-12 0,3-4 0 15,-4 3 0-15,4-3 0 16,0 4 0-16,-3-4 0 0,0 0 0 0,-1 0 8 0,1-3-8 0,-1 3 0 0,1-3 0 0,3-3 8 16,0-3-8-16,0 3 0 0,0-4 0 0,0 4 0 15,1 3-16-15,-1-6 2 0,0 6 0 0,-4-10 0 16,1 7 14-16,0-3 0 0,-1-3 0 0,1 6-475 15</inkml:trace>
  <inkml:trace contextRef="#ctx0" brushRef="#br0" timeOffset="14119.91">16792 3648 802 0,'0'0'22'0,"0"0"6"16,0 0-28-16,0 0 0 0,0 0 0 0,0 0 0 0,0 0 30 0,0 0 0 15,0 0 0-15,0 0 0 0,0 0-10 0,0 0-1 16,0 0-1-16,0 0 0 0,0 0 5 0,0 0 1 0,0 0 0 0,0 0 0 16,0 0-10-16,0 0-2 15,0 0 0-15,0 0 0 0,-7 6 7 0,0 0 1 0,0 0 0 0,4 4 0 16,-5-1 4-16,5-2 2 0,-1 2 0 0,4 0 0 15,-3 1-13-15,3-1-2 0,0-6-1 0,0-3 0 16,0 0-10-16,0 0 8 0,3 7-8 0,4-4 8 16,1-3 6-16,-1 0 1 0,0 9 0 0,0-9 0 15,3 0 8-15,1 0 1 0,-1 0 1 0,1-3 0 16,3-3-15-16,-3 3-10 0,6-4 12 0,-3 4-12 16,1-3 0-16,-1-4 0 0,0 1 0 0,3 0 0 15,1-1 0-15,-4 1 0 0,4-1 0 0,-1 1-12 16,-2 3 12-16,-1-4 0 0,0-5 0 0,-4 5 0 15,1 1-13-15,-4-1 0 0,0 1 0 0,-3 0 0 16,-1-1 13-16,1 4 0 0,-8-3 0 0,1-7-9 16,-4 3 9-16,-4 7 0 0,-3-3 0 0,3-4-8 0,-6 4 0 15,-5-1 0-15,1 4 0 0,-3-3 0 0,6 5 8 0,-3 4-8 16,-4 0 8-16,4 4-8 0,-4-4 8 0,4 9 0 16,0-3 0-16,0-3 0 0,0 7 0 0,-1 9-8 15,1-10 8-15,-3 4-8 0,2 9 16 16,-2-7 4-16,3 4 1 0,3 0 0 0,-3 0 3 0,3 6 0 15,0-3 0-15,4 0 0 0,4-7-7 0,-1 7-1 16,8-3 0-16,3 0 0 0,0 0 9 0,3 0 2 16,4-4 0-16,0 1 0 0,7 3 5 0,1 0 0 15,-1-1 1-15,3-5 0 0,8-1-13 0,-4-2-4 16,7-4 0-16,1 0 0 0,-1-3-8 0,7 4 12 0,-3-7-12 16,3 0 12-16,4 0-12 0,-4 0 0 0,0 0-12 15,-3 0 12-15,3-3-17 16,-6-4 4-16,-1 1 1 0,0 0 0 0,-3-4 3 0,0 1 1 0,-1-7 0 0,-3 7 0 31,1-13-20-31,-5 3-3 0,4 0-1 0,-3 1 0 16,0-1-25-16,-1 0-6 0,1 0-1 0,-4-3 0 15,0-6 26-15,-7 6 5 0,7 0 1 0,-7 0 0 0,4-6 32 0,-4 9 12 0,0-3 0 0,-3 3 0 16,-1 4 39-16,-3 2 7 0,4-6 2 0,-4 10 0 16,0-1-26-16,-4 7-5 0,1-6-1 0,-1 3 0 15,1-1-17-15,3 7-11 0,0 0 12 0,0 0-12 16,0 0 0-16,0 0 0 0,0 0 0 0,0 0 0 15,0 0 20-15,-8 0-4 0,8 0 0 0,-10 3 0 16,3 1 10-16,7-4 2 0,0 0 0 0,-4 9 0 16,4-3-14-16,0-3-2 0,0 7-1 0,4-1 0 15,3 1-2-15,-4 2 0 0,4 1 0 0,1-4 0 0,2 10-9 0,1-10 0 16,-1 7 9-16,4 3-9 0,-3 0 20 16,3 3-1-16,-7-4 0 0,4 1 0 15,-1 3-19-15,-6 0 0 0,-1-12 0 0,1 2 0 16,-4 7 0-16,-4 3-9 0,1-3 1 0,-4-1 0 15,-7 4 8-15,0-6 9 0,-4 3-1 0,-7 0-8 0,-3 0 12 16,-7-1-4-16,-4 1 0 0,-3 0-8 16,-4-6-19-16,-4 5-10 0,-3-2-3 0,-7-3 0 0</inkml:trace>
  <inkml:trace contextRef="#ctx0" brushRef="#br0" timeOffset="22220.45">7172 6761 889 0,'0'0'19'0,"0"0"4"0,0 0 1 0,-4-3 2 0,4 3-26 0,0 0 0 0,0 0 0 0,0 0 0 16,0-6 50-16,0 6 5 0,0-7 1 0,0 7 0 16,0 0-32-16,4-6-7 0,0 3-1 0,3-3 0 15,3 3-6-15,4-4-2 0,0-2 0 0,4 6 0 16,3-7 0-16,0 4 0 0,4 3 0 0,3-3 0 15,8 0-8-15,-1-1 0 0,-3 1 0 0,6 0 0 16,1-4 0-16,0 7 8 0,0-3 0 0,0 0 0 16,3 2 12-16,-3 4 1 0,3-3 1 0,4 3 0 15,0 0-2-15,-4 0-1 0,8 0 0 0,-5 3 0 16,5-3-2-16,-4 0 0 0,3 4 0 0,4-4 0 16,0 0-7-16,3-4-2 0,1-2 0 0,-4 3 0 0,3-3-8 15,4-4 12-15,0 1-12 0,0 6 12 0,-4-3 6 16,4-4 2-16,0 1 0 0,4 6 0 0,-4-4-20 0,0 1 0 15,0 0 0-15,3 0 0 0,1-1 0 16,-4 7 16-16,3-6-3 0,-3 6-1 0,0 0-12 0,-3 3 0 16,-1 0 0-16,4 0 0 0,0 1 0 0,0 2 9 15,-4 3-9-15,1 4 8 0,-1-4-8 16,1 1 0-16,-1 5 0 0,4-2 0 0,4-4 0 16,-4 1 0-16,3-4 0 0,1-3 0 15,3 3 0-15,3-6 0 0,-3 0 8 0,4-3-8 0,-1-6 8 16,1 2-8-16,0-2 0 0,-1-7 8 0,1 4-8 15,-1-4 0-15,-6 4 0 0,3-4 8 0,0 3-8 0,0 1 0 16,-4-1 0-16,1 1 8 0,-4 2-8 0,3 1 0 0,-3 0 0 16,4 5 8-16,-8 4 1 0,4 0 0 0,-7 0 0 0,7 4 0 15,-4-4-9-15,1 9 0 0,-4-9 0 0,3 13 8 16,1-7-8-16,-1 0 0 0,1 0 0 0,-4-3 0 16,6-3 0-16,-2 0 0 0,-1-3-12 15,-3 3 12-15,7-3-12 0,-3-3 12 0,-4 0-10 16,-4-4 10-16,4-5 0 0,0 5 0 0,0 1 0 0,-4-1 0 15,1 1 0-15,-5 0 0 0,5-1 0 0,-1 1 0 16,-3-1 0-16,0 4 10 0,0 0-10 0,-4-1 8 16,8-2-8-16,-8 3 0 0,0-4 0 0,-3 4 8 15,3 3-8-15,1-3 0 0,-5-4 0 0,1 10 0 16,4-3 0-16,-5-3 0 0,-2-3 0 0,6 2 0 16,-3 1 0-16,3 0 0 0,0-1 0 0,1 1 8 15,-1 0-8-15,0 0 0 0,4-1 9 0,-3 4-9 0,-5 0 0 0,5 0 8 16,-4-3-8-16,-1 3 0 15,1-4 8-15,0 4-8 0,-4-6 8 0,1 9-8 0,-1-3 0 16,0 3 0-16,0 0 0 0,1 0 0 0,-8 0 0 16,4 3 0-16,-4-3 0 0,0 0 0 0,0 0 0 15,1 0 0-15,-1 0 0 0,4 0 0 0,-4 0 0 0,0 0 0 16,0 0 0-16,0 0 0 0,8 0 0 0,-5 0 0 16,5 6 0-16,-1-6 0 0,-3-6 0 0,3 6-8 15,-3-3 0-15,0-4 0 0,3-2 8 0,-7 0 0 16,4-1 0-16,-8 7 0 0,1-3 0 0,-4 3 0 15,1 3 0-15,-1-4 0 0,-4 4-19 0,-3 0-1 0,1 0-1 16,-5 0-712-16</inkml:trace>
  <inkml:trace contextRef="#ctx0" brushRef="#br0" timeOffset="23248.54">7465 6021 576 0,'0'0'12'0,"-7"-3"4"0,0 0 0 0,-4 3 0 0,4 0-16 0,-4 0 0 0,-3 0 0 0,0 3 0 16,0 3 0-16,0 1 9 0,0 2-9 0,-4-3 8 16,-3 4-8-16,0 5 0 0,0-5 0 0,3 2 0 15,0 1 0-15,4-1 0 0,0 1 0 0,4-4 0 16,3-6 22-16,0 1 2 0,3-1 1 0,4-3 0 15,0 0-17-15,0 0-8 0,7 3 8 0,-3 0-8 16,3 0 0-16,3 0 8 0,1-3-8 0,-1 3 0 16,1-3 17-16,0 4-1 0,-1-4-1 0,1 3 0 15,-1 3-7-15,1-3 0 0,-4 7-8 0,4-4 12 16,-1-3-4-16,-3 6-8 0,7-9 11 0,-7 10-11 16,4-1 11-16,-4 1-11 0,0-4 10 0,4 0-10 15,-1 3 8-15,1 1-8 0,-8-4 0 0,4 0 0 16,-3 1 0-16,-1-4 0 0,1 3 0 0,-4-6 0 0,-4 10 0 15,1-1-8-15,-1 0 8 0,-3 1-10 0,0-1 10 16,-7 7 0-16,0-7 0 0,0 4 0 0,-4-1 0 0,-3 4 0 16,4-3 0-16,-1-4-361 15</inkml:trace>
  <inkml:trace contextRef="#ctx0" brushRef="#br0" timeOffset="23471.95">7472 6074 1090 0,'0'0'24'0,"0"0"4"0,0 0 2 0,0 0 2 0,0 0-32 0,0 0 0 0,3 10 0 0,1 2 0 16,3 1 0-16,0 0 0 0,-3-4 0 0,3 7 0 16,0-1 0-16,0 1 0 0,-4 3 0 0,8 0 0 15,-8 3 0-15,4-1 0 0,-3-2 0 0,3-3 0 16,0 3-14-16,-3-7 4 0,-1 7 1 0,1-3 0 31,-1-7-24-31,1 1-5 0,-1-1-1 0,1-3-386 0</inkml:trace>
  <inkml:trace contextRef="#ctx0" brushRef="#br0" timeOffset="23753.19">7387 6200 1177 0,'-10'-9'25'0,"6"-1"6"0,1-6 1 0,3 1 2 0,7 2-34 0,0-2 0 0,3-7 0 0,4 3 0 0,8 3 13 0,-1-3-4 16,0-3-1-16,0 7 0 0,-3-1-8 0,3 3 0 15,0-2 0-15,-3-1 0 0,-1 7 0 0,-3-1 0 16,0 1 0-16,1-1 0 0,-5 4 0 0,4 3 0 16,-10 0 0-16,-4 3 0 0,7-3 0 0,-7 3 0 15,7 0 0-15,-7 0 0 0,7 6 0 0,0-3 0 16,-3 7-9-16,-4-4 9 0,3 3-18 0,-3 1 0 15,0 5 0-15,0-2 0 16,0-1-7-16,-3 1-2 0,-4 0 0 0,3-1 0 16,-3 4 0-16,0-4 0 0,0-2 0 0,0-1-261 0,-4 7-53 15</inkml:trace>
  <inkml:trace contextRef="#ctx0" brushRef="#br0" timeOffset="24182.05">7927 5783 1119 0,'0'0'24'0,"0"0"6"0,0 0 1 0,0 0 1 0,0 0-32 0,-4 3 0 0,1 6 0 0,-4 1 0 16,0-1 0-16,3 1 0 0,-13-1 0 0,6 7 0 15,-3-4 0-15,3-2 0 0,-6 2 0 0,6-2 0 16,1-1 0-16,2 4 0 0,1-7 0 0,0 10 0 15,0-7 0-15,4 0 0 0,-4 1 0 0,3-4 0 16,1 3 0-16,3-2 0 0,0-7-13 0,0 0 4 0,0 0-8 0,7 6-2 16,3-3 0-16,-6-3 0 0,3 0 11 0,3-3 8 15,1 0-12-15,0-3 12 0,3 2-10 0,-4-5 10 16,4-4-8-16,1 10 8 0,-1-6-12 0,0 0 4 16,-4-7 0-16,4 6 0 0,1 1 8 0,-5-4 0 15,1 1 0-15,3 3 0 0,-4 2 0 0,1-2 0 16,0-1 8-16,-1 1-8 0,1 0 20 0,-1-1-1 15,-3 1 0-15,4-1 0 0,-4 1 9 0,0 6 1 16,0-3 1-16,4-1 0 0,-8 4-11 0,4 0-3 16,0-3 0-16,0 6 0 0,0 0-6 0,-7 0-2 15,8 0 0-15,2 3 0 0,-6 0-8 0,6 0 0 0,-3 0 0 0,0 4 8 16,0-1-8-16,4-3 0 0,-4-3 0 16,4 9 0-1,-1-2-43-15,-3-4-10 0,14 3-3 0,-21-6 0 0</inkml:trace>
  <inkml:trace contextRef="#ctx0" brushRef="#br0" timeOffset="41216.29">7426 10151 680 0,'0'0'15'0,"0"0"3"0,0 0 1 0,0 0 0 0,-7-4-19 0,7 4 0 0,0 0 0 0,0 0 0 15,0 0 21-15,0 0 1 0,0 0 0 0,0 0 0 16,7 0-4-16,0 4-1 0,0-4 0 0,-7 0 0 15,0 0-5-15,7 6-2 0,-7-6 0 0,4 6 0 16,-1 4 9-16,4-1 1 0,0 10 1 0,-3-4 0 0,-4 11 7 0,3 2 0 16,1 3 1-16,-4 4 0 0,0 5-6 0,0 4-2 15,-4 6 0-15,1 4 0 0,-1-1-9 0,1 3-1 16,-1-2-1-16,-3-1 0 0,4-3-10 0,-4-3 12 16,3-6-12-16,1-3 12 0,3-1 8 0,-4-2 1 15,1-4 1-15,3 1 0 0,-4-7-8 0,4-3-2 16,0 6 0-16,4-6 0 0,-1-3-12 0,1-4 9 15,-4 1-9-15,3-4 8 0,4 1-8 0,-3-4 0 16,-1-2 0-16,4-4 8 0,4-3-8 0,-4 0 0 16,3 0 0-16,5-3 0 0,-1-4 0 0,3-2 0 15,1-4 0-15,3 1 0 0,4-4 10 0,-4 4-10 0,11-7 12 0,-8 3-12 16,15 4 16-16,-3 2-4 0,2 1-1 16,1-1 0-16,7 4-11 0,0 6 0 0,0-9 0 0,3 6 0 15,4-1 0-15,7 4 12 0,0 0-4 0,0 4 0 16,7-1 1-16,0-3 0 0,7 6 0 0,4-6 0 15,3 0 22-15,4 0 4 0,3 0 1 0,3-6 0 16,5 3-13-16,-1-4-3 0,0 4 0 0,0-3 0 16,1 3-5-16,-5-3-2 0,5 2 0 0,-1 4 0 15,-3-6 3-15,3 3 0 0,4-6 0 0,-1 2 0 16,1 1 13-16,0 0 3 0,0-1 1 0,0 1 0 16,3 0-9-16,-3-3-3 0,-1-1 0 0,5 1 0 15,-1-1 3-15,-3-5 0 0,3 2 0 0,4 1 0 16,-4-1-32-16,1-3-7 0,2 4-1 0,-2-4 0 15,3-3 24-15,-4 0 5 0,4 1 1 0,-4-1 0 16,-3 0-14-16,-4 0-15 0,0-3 3 0,0 3 1 0,4 1 11 16,-4-1 0-16,-3-6 0 0,0 3 0 0,3 0 13 0,0 0-1 15,-6 0-1-15,2-3 0 16,-2 3-11-16,-1-3 0 0,-4 3 0 0,1-3 0 0,-7 3 0 0,-1 0 0 16,4 3 0-16,-6 0 0 0,2 0 0 0,-3 4 15 15,0 2-4-15,-7-2-1 0,-3 2-10 0,3 1 12 16,-4 2-12-16,-3 1 12 0,-7-1-12 0,0 4 8 15,0-3-8-15,-7-1 8 0,-4 7-8 0,-6-3 0 16,-1 6 0-16,-3 0 0 0,-4-3 0 0,-3-4 0 16,-4 7 9-16,0 0-9 0,-4-9 13 0,1 9-1 15,-4 0-1-15,-3 0 0 0,-1 0-11 0,-3 0 0 0,1 0 0 0,-1 0 0 16,0 0 28-16,-7 0 3 0,0 0 1 16,0 0 0-16,0 0-32 0,3-3-10 0,1-3 0 0,-4 6 0 15,0 0 10-15,3 0 0 0,-3-10 10 0,4-2-10 16,-4 2 16-16,0-5-4 0,0-4 0 0,-4 3 0 15,4 0-12-15,-3-6 0 0,-1 4 0 0,1-7 0 16,-4-1 9-16,0-8-9 0,3-4 8 0,-3-2-8 16,0-1 16-16,0-3-3 0,0 0 0 0,0-3 0 15,0-3-13-15,3 3 11 0,1 3-11 16,-4 0 10-16,3 3-10 0,4 7 0 16,0-1 0-16,0 13 0 0,0 0 0 0,4 7 0 0,-4-1-12 15,0 3 12 1,3 4-33-16,-3 0 1 0,4-1 0 15,-4 1 0-15,-4 6-132 0,1-4-27 0,-8-8-5 0,-3-1-597 0</inkml:trace>
  <inkml:trace contextRef="#ctx0" brushRef="#br0" timeOffset="43212.18">10657 10273 1206 0,'0'0'26'0,"0"0"6"0,0 0 0 0,0 0 3 0,0 0-35 0,7-3 0 15,1-3 0-15,-1-1 0 0,3 4 42 0,1-3 2 16,3 0 0-16,4-4 0 0,3 4-27 0,-4 0-5 16,8-4 0-16,-7 1-1 0,3 9-11 0,0-3 0 0,0-4 0 0,-3 7 8 15,-4-3-8-15,0-3 0 0,0 6 0 0,-3 0 8 16,-1 9-8-16,-3-9 0 15,4 7 0-15,-4-4 0 0,-3 3 0 0,-1 3 10 0,-3 1-10 0,-3-1 10 16,-1 4 18-16,-3 3 4 0,0-1 1 0,-4 4 0 16,-3 6-17-16,0-3-4 15,0 0-1-15,0 0 0 0,0 0-3 0,3-3-8 0,1-7 12 0,2 7-4 16,1-10 3-16,4 4 0 0,-1-4 0 0,4-2 0 16,0 2-11-16,4-3 0 0,-1-3 0 0,4 1 0 15,4-4 0-15,-4-4 0 0,7 1 0 16,-3-3 0-16,3 3 0 0,0-3 0 0,0-1 9 15,4-2-9-15,-1 6 0 0,1-7 0 16,-4 1 0-16,4 9 0 0,-1-3 0 0,-6-3 0 16,3 3 0-16,0-4 0 0,-3 7 10 0,-1 10-2 15,-3-10-8-15,1 9 12 0,-8 0-3 0,0 1-1 0,0-1 0 0,-4 7 0 16,-3 0 10-16,-4 6 2 0,-3 3 0 0,-3 0 0 0,-1 3-20 16,0-3 0-16,-3 3 0 0,-3 0 0 0,-1-2 0 0,4-1 8 15,-4 0-8-15,7 0 0 16,1-3 9-16,-1-3-9 0,7-7 0 0,-3 7-531 15,7-10-113-15</inkml:trace>
  <inkml:trace contextRef="#ctx0" brushRef="#br0" timeOffset="43878.4">11712 9668 986 0,'0'0'21'0,"0"0"5"0,0 0 1 0,0 0 1 0,4 9-28 0,-4 4 0 15,0 2 0-15,-4 1 0 0,1 6 39 0,-1 0 1 16,-6 0 1-16,3 6 0 0,-4 7 12 0,0-1 3 16,-3 4 0-16,-3 6 0 0,2 6-20 0,-2 0-3 15,-1-3-1-15,4 3 0 0,0-6 22 0,3 0 4 16,-3 0 1-16,7-3 0 0,0-4-18 0,4 1-3 16,-1-10-1-16,4 3 0 0,0-5-37 0,4-5 0 15,-1 1 0-15,4-6 0 0,0-3 0 0,0 2 0 16,7-5 0-16,-3-1 8 0,0-6-8 0,-1-3 0 0,8-3 0 15,-4-3 0-15,4 3 0 0,-1-7 0 0,1-5 0 16,0 5 0 0,3-5-24-16,3-1-4 0,-2-6 0 0,-5 0 0 0,1 0 16 0,-1 0 2 0,-2 0 1 0,-1 0 0 15,-4 0 9-15,4 3 0 0,-7-3 0 0,0 4 0 16,-3-4 0-16,-4 3 12 0,0 0-2 0,-4 3-1 16,-3 4 6-16,0-4 1 0,0 7 0 0,-3-1 0 15,-4 1-2-15,0 9 0 0,-4-3 0 0,-3 6 0 16,0-3-3-16,-4 9-1 0,0 1 0 15,4 5 0-15,-4 1-10 0,1 3 10 0,-5 6-10 16,1 0 10-16,3 6-10 0,1 1 0 16,-1-1 0-16,4 1 0 0,0-7-21 0,7 6-3 0,-4-6-1 15,7 0-773-15</inkml:trace>
  <inkml:trace contextRef="#ctx0" brushRef="#br0" timeOffset="45347.98">12153 10047 1407 0,'0'0'31'0,"0"0"6"0,0 0 2 0,0 0 1 0,-3-3-32 0,3-3-8 0,-4-1 0 0,4 7 0 16,0 0 0-16,0 0 0 0,0 0 0 0,0 0 0 0,0 0 0 0,0 0-12 15,4 7 4-15,-4 2 0 0,0 10 8 0,0 0 11 16,0 3-3-16,0 3 0 0,0 6 29 0,0-3 6 16,0 1 1-16,0-1 0 0,3 3-21 0,4-3-4 15,0-3-1-15,0 1 0 0,4-4-18 0,3-4 0 16,-3 1 0-16,3-6 0 0,3-1 0 0,-2-2-14 16,-1-10 2-16,3-3 1 0,1-4 1 0,-4-5 0 15,4-1 0-15,-1-9 0 0,-3 3-12 0,4-6-2 16,-4-3-1-16,0 0 0 0,-3 0 13 0,-1-4 4 15,-3-2 0-15,1 2 0 0,-1-2 8 0,-4 3 0 16,4-1 0-16,-7 4 0 0,4 0 26 0,-8 0 7 0,1-1 2 16,-1 11 0-16,1-1-4 0,-1 6-1 0,-3 1 0 0,0 5 0 15,0 4 3-15,-4 6 1 16,-3 1 0-16,0 5 0 0,-4 7-20 0,-3-4-4 16,-3 7-1-16,2 3 0 0,-2-3-9 0,-4 6 0 15,3 3 0-15,0-6-11 0,4 9 11 0,-4-2 0 0,8-8 8 16,-1 5-8-16,4-1 0 0,0-7 0 15,7-2 0-15,0 3-12 16,7-3-45-16,0 2-10 0,0-5-1 0,7-4-1 0</inkml:trace>
  <inkml:trace contextRef="#ctx0" brushRef="#br0" timeOffset="45722.98">12721 9984 1732 0,'0'0'49'0,"0"0"11"15,0 0-48-15,0 0-12 0,0 0 0 0,0 0 0 0,0 13 32 0,4-7 5 16,-4-6 1-16,-4 13 0 0,1-1-22 0,-1 4-5 16,-3 3-1-16,-4 0 0 0,1 3-10 0,3 0 0 15,-4 3 0-15,1-3 0 0,-1 6 0 0,4-9 0 16,0 6-10-16,3-6 10 16,1-1 0-16,-1-2 0 0,4 0-8 0,4-4 8 0,-4-2-9 0,3-1 1 15,4 0 0-15,1-5 0 16,-1-4-23-16,3-7-4 0,4 1-1 0,0-3 0 0,4-4 20 0,-4-6 3 15,4-3 1-15,-4 0 0 16,4-3-30-16,-4 0-6 0,0-3 0 0,0 0-1 16,-4-4 13-16,1 7 2 0,0 0 1 0,-1 0 0 15,-3 3 33-15,-3-3 14 0,-1 0-1 0,1 6 0 0,-4 0 38 0,0 4 7 0,0 5 2 0,0 1 0 16,-4 0-23-16,1 2-4 0,-4 4-1 0,-4 6 0 16,4 4-5-16,-7-1-2 0,3 6 0 0,-6-2 0 15,3 9-16-15,-7-4-9 0,3 1 10 0,-3 3-10 16,3-4 9-16,0 1-9 0,1 0 8 0,3 3-8 31,0-4-17-31,-1-2-9 0,5 2-2 0,3 1-496 0,0-3-99 0</inkml:trace>
  <inkml:trace contextRef="#ctx0" brushRef="#br0" timeOffset="46165.12">13102 9875 2149 0,'0'0'47'0,"0"0"9"0,0 0 3 0,0 6 2 0,0 3-49 0,0 4-12 15,0 3 0-15,0-4 0 16,-3 7-18-16,-1-3-6 0,1-1-2 0,-1 4 0 16,-3 9-43-16,0 1-9 0,0-1-2 0,0 0 0 15,0 0 28-15,3-3 4 0,-3 0 2 0,7-6 0 0,0 3 22 0,0-3 5 16,0 0 1-16,4-4 0 0,3-2 5 0,-4-4 1 15,4 1 0-15,0-4 0 0,0-3 12 0,4-3 0 16,-4-3 0-16,4-3 0 0,3-4 9 0,-4 1 5 16,1-4 1-16,0-5 0 15,-1-1-35-15,1-3-8 0,-4-3 0 0,0-3-1 16,0 6-3-16,0-3-1 0,0-4 0 0,0 4 0 0,0 0 41 0,-3-3 8 16,3 0 1-16,0 3 1 0,-4-4 13 0,-3 4 2 0,4 3 1 0,-4 0 0 15,-4 4 4-15,4 2 1 0,-3 7 0 0,-4-1 0 16,0 7 7-16,3-3 2 0,-3-4 0 0,-4 10 0 15,4 0-20-15,-7 7-3 0,4-4-1 16,-8 6 0-16,4 1-24 0,-7 5 8 0,0-2-8 16,-1 9 0-16,-2 3 0 0,-1-3 0 0,0 6 0 15,1-3 0-15,-1 6-9 0,0 1-1 0,1-4 0 16,2 0 0 0,1 0-40-16,0-3-8 0,7-3-2 0</inkml:trace>
  <inkml:trace contextRef="#ctx0" brushRef="#br0" timeOffset="46890.78">11084 11157 1015 0,'0'0'28'0,"7"-3"8"0,4 3-36 0,-1-3 0 0,5-3 0 0,2-1 0 15,1 1 44-15,7 0 3 0,-1-4 0 0,1 1 0 16,3 6-7-16,-3-7-2 0,3 4 0 0,4-3 0 0,3-1-2 0,4 1 0 16,3-4 0-16,4 4 0 0,0-4-22 0,7 7-5 15,0-3-1-15,3-1 0 0,1 1-8 16,3 0 0-16,3-1 0 0,-3 1 0 0,0-1 0 0,4 1 0 16,-8 3 8-16,1-7-8 0,-5 1-12 0,1 2-4 15,4-2 0-15,-8 2-1 0,8 1 17 0,-8-7 0 16,4 7 0-16,-4-1 0 0,1 1 0 0,-4 6 0 15,-1-4 0-15,-6 1 0 0,0 0 0 0,-4 3 0 16,1-3 0-16,-5 6-10 0,1-4 10 0,0 4 0 16,-4 0 0-16,-3 0 8 0,3 4-8 0,-7-1 8 15,4 0-8-15,-4 3 8 0,-3 0-8 0,-1-3 8 0,4 7-8 0,-3-4 8 16,0-3-8-16,-4 7 8 0,4-10-8 16,-1 6 8-16,1-3-8 0,-1-3 8 0,5 0-8 0,2 0 8 15,1 0-8-15,0-9 0 0,3-1 0 0,0 1 0 16,0-4 0-16,-3 1-12 0,3-4 4 0,4 0 0 15,-4 4 8-15,4-4-8 0,-7-6 8 0,3 3-8 16,-3 1 0-16,-1-4 0 0,1-3 0 16,-4 0 0-1,0-1-39-15,-3 8-7 0,17-23-2 0,-17 13 0 16</inkml:trace>
  <inkml:trace contextRef="#ctx0" brushRef="#br0" timeOffset="48287.73">5560 10718 589 0,'0'0'16'0,"0"0"5"0,7 0-21 0,3 0 0 0,5 0 0 0,-5 3 0 0,4-3 53 0,4 0 7 15,0 7 0-15,-1-4 1 0,1 6-26 0,3 1-6 16,4-1-1-16,3 3 0 0,0 7-9 0,-3 3-3 15,7 3 0-15,-1 4 0 0,5 5-5 0,2 7-2 16,1 6 0-16,7 6 0 0,-7 0-9 0,7 7 12 16,3 0-12-16,8 2 12 0,2 1-12 0,5 0 0 15,0-1 0-15,3-5 0 0,0-4 0 0,7-3 18 16,-4-3-2-16,11-3 0 0,-7-6 2 0,4 3 0 16,0-10 0-16,-8 0 0 0,8-2 3 0,-4-4 1 15,7-10 0-15,-3 1 0 0,-1-3 3 0,4-1 1 0,1-6 0 16,2 4 0-16,4-7 2 0,1 6 0 0,-1-9 0 0,0 0 0 15,0 0-10-15,0 0-2 0,1-9 0 0,-5 9 0 16,1 0-16-16,-4-3 0 0,0 0 8 0,-7 3-8 16,-3 0 0-16,-4 0 0 0,-4 0 8 0,-6-4-8 15,-1 4 0-15,-6-3 0 0,-5 0 0 0,-2 0 0 16,-4-3 0-16,-4 0 10 0,0-4-2 0,-7-2 0 16,4-1 3-16,-4-9 0 0,-6 3 0 0,2-3 0 15,-3 0-2-15,4 0 0 0,-7 0 0 0,-4 1 0 16,0-5-41-1,-3 1-9-15,-8 0-2 0,1 0 0 16,-1 0-1-16,-6 0-1 0,-1 6 0 0,-3-3 0 16,-4 3 23-16,-3 4 5 0,-3 2 1 0,-8 4 0 15,0 3 6-15,-6 2 2 0,2 4 0 0,-6 0 0 16,3 4 48-16,1 2 9 0,2-3 3 0,5 3 0 16,-1-3 19-16,11 1 4 0,0-1 1 0,7 0 0 15,7-3-48-15,0 0-8 0,0 0-3 0,0 0 0 0,7 0-28 0,7-3-5 0,0 3-2 16,7-3 0-16,4-4 18 0,-1 7-8 0,5-3 8 0,-5 3 0 0,5-3-15 15,-1 3 4-15,-3 3 1 0,-1 0 0 0,-3 0 10 0,1 1 0 16,-1-4 0-16,-4 3 0 0,1 3 0 0,0-3 0 16,-4 3 8-16,-4 1-8 0,4-1 9 0,-3 0-9 15,0 4 12-15,-4 2-12 0,-4 1 0 0,-3 2 0 16,0-2-15-16,-3 6 5 16,-4 3-42-16,-8-4-9 0,1 1-2 15,-7 0-569-15</inkml:trace>
  <inkml:trace contextRef="#ctx0" brushRef="#br0" timeOffset="48858.71">8269 11229 1184 0,'0'0'26'0,"-7"0"6"0,4-6 0 0,3 6 1 0,0 0-33 0,0 0 0 16,0 0 0-16,0 0 0 0,0 0 40 0,0 0 2 15,0 0 0-15,0 0 0 0,3 9-15 0,1 7-3 0,3-7-1 0,0 7 0 16,-4 3 17-16,1 6 4 0,3 3 1 0,0 0 0 16,0 1-10-16,3 2-3 0,-2 0 0 0,6 7 0 15,-4-3-3-15,4-7-1 0,0 3 0 0,1-3 0 16,-1-3-12-16,0-3-4 0,0 0 0 0,-3-3 0 16,3-6-12-16,-4 2 9 0,1-5-9 0,-1-1 8 15,1-6-8-15,-4 7 0 0,0-7 0 0,0 0 0 16,-3 0-12-16,-1-3-4 0,4-3 0 0,-7 0-1 31,4-3-111-31,-4-4-21 0,-4 1-5 0,1-7-1 0</inkml:trace>
  <inkml:trace contextRef="#ctx0" brushRef="#br0" timeOffset="49455.11">8100 11690 1220 0,'-7'6'27'0,"-4"-2"5"0,1 2 2 0,3 0 0 0,-1-3-34 0,5 0 0 16,-4 4 0-16,7-1 0 0,0 3 48 0,0-6 2 16,0 7 1-16,0 6 0 0,0-7-27 0,3 7-6 15,4-1-1-15,-3 4 0 0,7 0-1 0,-4 0-1 16,7 3 0-16,-4 0 0 0,4-4 13 0,1 1 2 16,2 0 1-16,4 0 0 0,1-3 12 0,2-4 2 15,4-2 1-15,8-1 0 0,-12 0-27 0,5-6-6 16,2 1-1-16,1-4 0 0,-4-4-3 0,1-5-1 15,-1-3 0-15,0 2 0 0,-3-2 5 16,3-7 1-16,4-3 0 0,-4-3 0 0,0 0-5 0,0-7-1 16,1 4 0-16,-5 0 0 0,4-4 12 0,-3-5 1 0,-4 6 1 0,0-7 0 15,-3 0-22-15,0-2 0 0,-1-1 0 0,-2 0 0 16,-1-3 0-16,-4 0 0 0,1 0 0 0,-4 0 0 16,-4 4 0-16,1-4 0 15,-4 0 0-15,-4 3 0 0,1-3 0 0,-4-3 0 0,-4 6 0 0,-3-3 0 16,4 1 0-16,-5 2 0 0,-2 0 0 0,-4 0 0 15,-4 7 11-15,0 2-3 0,-3 4 0 0,0-3 0 16,-4 12-8-16,0 0-11 0,1 4 3 0,-5 2 0 16,1 4 8-16,0 2 0 0,-1 4 0 15,-2 3 0-15,-1 3 0 0,4 4 0 0,-4 2 0 16,3 7 0-16,5-1 0 0,-8 1 0 0,0 9 0 0,7-3 0 16,4 3 0-16,0 3 11 0,-4 4-3 0,4-1 0 15,3 4-8-15,-3 2 0 0,7 4 0 0,-4 0 0 0,4 3 0 0,3 0-11 16,8 3 3-16,-8 0 0 0,4 3 8 0,3 3 0 15,4-3 0-15,4-3 0 0,-1 0 0 0,8-3 0 16,-1 0 0-16,8-6 0 0,0-7 0 0,3-3 0 16,0-3 0-16,3 0 0 0,1-3 8 0,3-3 3 15,0-3 1-15,1-4 0 0,2 4-4 0,1-6 0 16,-4-1 0-16,7-3 0 0,-3 0-8 0,3 1 0 16,-7-1 0-16,1-3 0 0,-1 0-9 0,-4-3 9 15,1 0-12-15,0 0 12 16,-1 0-37-16,-3 0-1 0,0 0 0 0,1 0 0 15,-1 0-90-15,-4 3-17 0,11-3-4 0,-21 0-1 0</inkml:trace>
  <inkml:trace contextRef="#ctx0" brushRef="#br0" timeOffset="52758.13">822 11624 1026 0,'-18'-6'28'0,"8"6"8"0,-1-3-28 0,4-3-8 0,-3 6 0 0,10 0 0 0,0 0 52 0,0 0 10 15,-8 0 2-15,8 0 0 0,0 0-40 0,0 0-8 16,0 0-2-16,0 0 0 0,0 0-14 0,0 9 0 16,4 0-12-16,0 1 12 0,-1 6-8 0,1 2 8 15,6 1 0-15,-3 6 0 0,4 0-8 0,-4 7 8 16,0 5 0-16,4 1 0 0,-1 3 0 0,-3 9 0 15,0 3 0-15,0 4 0 0,0 2-12 0,0 4 12 16,0 0-12-16,-7 2 12 0,0-2 0 0,-7 0 9 16,4 0 1-16,-1-4 0 0,-6-6-10 0,3-2 8 15,-4-1-8-15,1-9 8 0,-5-1 4 0,5-5 0 16,-1-4 0-16,-3-3 0 0,-4-3-4 0,1 4 0 0,6-7 0 0,-3-7 0 16,0 1-8-16,3-7 0 0,4 1 0 15,-3-4 0-15,3-3 0 0,7-3 8 0,0 0-8 0,0 0 12 16,0 0-12-16,0 0 0 15,0 0 0-15,-4 6 0 0,8 1 0 0,-1 2-9 0,1 4 9 0,3-4-13 16,0 7 24-16,3-1 5 0,5 4 0 0,-1 3 1 16,3 3 24-16,1 10 5 0,0 2 1 0,-1 7 0 15,-3 3-30-15,4 10-5 0,-4 12-2 0,0 12 0 16,0 13 10-16,-3 16 3 0,-4 16 0 0,0 11 0 16,-3 11 8-16,-1 2 1 0,-6 7 1 0,-4-3 0 15,3 6 3-15,-3-7 1 0,-7 1 0 0,3-4 0 16,1 4 22-16,3-3 4 0,0-13 1 0,3-7 0 15,1-5-27-15,-1-10-5 0,8-7 0 0,-1-11-1 16,1-1-15-16,3-9-4 0,3-7 0 0,1-6 0 16,6-12-12-16,-6 3 0 0,3-10 0 0,0 1-10 15,0-7-40-15,4-9-8 0,0 3-2 16</inkml:trace>
  <inkml:trace contextRef="#ctx0" brushRef="#br0" timeOffset="53096.78">1319 12810 1806 0,'-17'9'51'0,"10"-3"12"0,3 0-51 15,-3 4-12-15,4-1 0 0,-1 1 0 0,4-1 0 0,0 4 8 0,4 5-8 0,-4 1 0 16,3 3 0-16,-3 0 0 0,0 0 0 0,4 3 0 16,-1 10 0-16,-3 2 0 0,4 4 0 0,-4 6 0 15,0 6 0-15,0 1 0 0,0 12 0 0,0-7 0 16,-4 10 0-16,4-6-15 0,0 3 3 0,0-4 1 15,4-5-7-15,-1-4-2 0,1-3 0 0,-1-3 0 16,8-3-39-16,-4-9-8 16,4-4-1-16</inkml:trace>
  <inkml:trace contextRef="#ctx0" brushRef="#br0" timeOffset="53471.8">1580 13603 2055 0,'-10'6'45'15,"6"3"10"-15,-3 4 1 0,7 3 2 0,0-1-46 0,4 4-12 0,-1 9 0 0,4-2 0 0,-3 2 0 0,3-3 0 16,4-6 9-16,-4-1-9 0,0 4 0 0,3-3-13 16,4-3 1-16,0-7 1 15,1 4-49-15,-1-7-9 0,-7-6-3 0,7-6 0 16,0 3 19-16,0-7 3 0,-3 4 1 0,3-7 0 0,-4-2 37 0,1-1 12 0,-4 0 0 0,0-2-10 15,0-7 26-15,-3 3 6 0,3-3 1 0,-7-1 0 16,0 4 9-16,0-3 1 0,0 3 1 0,0-3 0 16,-4 3-10-16,1-6-3 0,-4 9 0 15,-4-6 0-15,0 3-11 0,1 0-2 0,-8 4-8 16,8-1 12-16,-4 9-2 0,3-2-1 0,-3 6 0 16,3 2 0-16,-3 4 13 0,4 4 2 0,-5 2 1 15,1 6 0-15,4-2-17 0,-1 12-8 0,1-3 0 16,3 6 8-16,-4-3-8 0,4 6 0 0,3 0 0 0,-3 0 0 15,4-3-36-15,3-3 0 16,0 0 0-16,0-6-821 0</inkml:trace>
  <inkml:trace contextRef="#ctx0" brushRef="#br0" timeOffset="53755.02">2201 12646 2217 0,'0'0'48'0,"0"0"11"0,-3 4 1 0,3 5 4 0,0 0-52 0,0 4-12 16,0 3 0-16,0 9 0 0,0 0 0 0,0 3 9 16,0 13-9-16,0 0 8 0,0 9-8 0,0 6 0 0,-4-3 0 0,1 4 0 31,-1-1-29-31,1 1-8 0,-1 2-2 0,1-2 0 15,3 2-31-15,-4-2-6 0,1-1-2 0,-1-6 0 16,1 1 42-16,-1-4 8 0,0-7 1 0,1 4 1 0,3-6 18 0,0 0 8 0,0-7-8 0,0 0 8 16,0-6 0-16,3 0 0 0,-3-6 0 0,8-3-510 15,-5-7-97-15</inkml:trace>
  <inkml:trace contextRef="#ctx0" brushRef="#br0" timeOffset="54216.69">2593 13001 1897 0,'0'0'41'0,"0"0"9"0,0 0 2 0,0 0 2 0,0 0-43 0,0 0-11 0,0 0 0 0,-7 9 0 0,-4-3 0 0,1 4 8 15,-1 9-8-15,4 0 8 0,-7-1-8 0,0 1-17 16,-7 3 4-16,3 3 1 0,-3-3-10 0,0 6-2 15,0 4 0-15,-1-4 0 0,-6-3 24 0,3 3-11 16,1 0 11-16,-1 1-8 0,4-4 8 0,-7 3 0 16,6-3 0-16,5 0 0 0,-4-3 10 0,7-3-2 15,-1-3-8-15,1-1 12 0,0-2-3 0,7-4-1 16,0-3 0-16,4-2 0 0,3-4-8 0,0 0 0 16,0 0 0-16,0 0 0 0,7 6 0 0,-4-6-9 15,11 0 9-15,-7-6-10 0,7 2 10 0,-3-2 0 0,0-3 0 16,3 9 0-16,3-3 14 0,1-4 2 0,-4 7 0 15,7 0 0-15,-3 0 6 0,0 7 2 0,-4-4 0 0,7 3 0 16,-3-3 3-16,3 3 1 0,0 4 0 16,0-1 0-16,0 4-8 0,4-1-2 0,-4 4 0 0,4 0 0 15,-1-1-10-15,-2 1-8 0,-5-3 12 0,4 5-12 16,-3 1 8-16,0-3-8 0,-1-4 0 16,-6 1 0-16,-1 3 0 0,-2-4 0 0,-1 4-12 15,-4-4 3 1,4 1-37-16,-7 0-7 0,4 2-2 0,-4-2-833 15</inkml:trace>
  <inkml:trace contextRef="#ctx0" brushRef="#br0" timeOffset="54484.97">3182 13242 2044 0,'-7'0'45'0,"0"3"10"16,7-3 1-16,0 0 1 0,0 0-45 0,0 0-12 0,0 0 0 0,3 7 0 0,-3 5 0 0,0-2-9 16,4 2 9-16,-4 4-13 15,0-4-11-15,4 13-3 0,-4-6 0 0,0 6 0 16,3 4-31-16,-3-1-6 0,4 3-2 0,-4-3 0 15,0 1 11-15,3-1 3 0,-3 3 0 0,0-3 0 16,4-3 10-16,-4-3 2 0,0 3 1 0,0-6 0 16,0-3 1-16,3-3 0 0,-3-4 0 0,0-3-527 0</inkml:trace>
  <inkml:trace contextRef="#ctx0" brushRef="#br0" timeOffset="54659.5">3196 12869 2217 0,'0'0'48'0,"0"0"11"0,0 0 1 0,0 0 4 0,0 0-52 0,0 0-12 0,0 0 0 0,0 0 0 15,0 0 0-15,0 0 0 0,0 0-9 0,0 0 9 16,0 0-102-16,0 0-14 0,0 0-4 0,0 0 0 16,0 0-96-16,0 0-19 0</inkml:trace>
  <inkml:trace contextRef="#ctx0" brushRef="#br0" timeOffset="56122.75">3373 13161 1177 0,'3'9'25'0,"-3"1"6"0,4-1 1 0,3 0 2 0,0 4-34 0,0 3 0 16,0-4 0-16,3 10 0 0,-6-6 62 0,3 9 6 15,4-3 0-15,-4-7 1 0,0 1-24 0,-4 3-5 16,1-3 0-16,-1-4-1 0,1 7-9 0,-4-3-2 15,0-4 0-15,0 1 0 0,-4-4-18 0,4-3-10 0,-3 1 10 0,3-7-10 16,0 0 12-16,0 0-4 0,0 0-8 0,0 0 12 16,0 0 9-16,0 0 2 0,0-13 0 0,-4 1 0 15,4-7-23-15,0 0 0 0,0 0 0 0,4 7 0 16,-1-10 0-16,1 3 0 0,-1 3 0 0,1-3 0 16,3 7-11-16,0 2-6 0,0 1-2 0,0 3 0 15,4-4 19-15,-4 10 0 0,-4-3-8 0,4 0 8 16,0 6 0-16,0 0-10 0,-3-3 10 0,-1 10-8 15,5-1 8-15,-5 1 0 0,4 5 0 0,0-2 0 16,-3-1 0-16,3 1 8 0,-4-4-8 0,1 1 0 16,3-4 0-16,-4 0 0 0,4-6 0 0,1 3 0 15,-1 0 0-15,0-3-10 0,3 0 10 0,-3-3-10 16,0-3 10-16,0 0-8 0,0 3 8 0,-3-4-8 16,3 1 8-16,-3 3 0 0,-4 3 0 0,3-6 0 0,-3-1 0 15,4 1 8-15,-4 6-8 0,0 0 0 0,7-3 0 0,-4 0 0 16,-3 3 0-16,7 0 0 0,0-3 0 0,-7 3 0 15,4-3 0-15,3-4 0 16,0 7 0-16,-4 0 0 0,5 0 0 0,-1 7 0 0,3-4 0 0,1 3 0 16,-4 3 0-16,0 1 0 0,0-1 0 0,0 4 0 15,4-1 0-15,-1-2 0 0,1-1 0 0,-1 10 0 16,1-10 0-16,-1 7-8 16,5-3-20-16,2-4-4 0,1-3-1 0,-8 1 0 15,8-1-49-15,3-3-10 0,-3-6-1 0,3 0-1 16,0-4-6-16,0-5 0 0,-7-1-1 0,8 1 0 15,-5-1 41-15,-3-2 9 0,1 2 2 0,2-3 0 0,-6-2 84 0,-1-1 17 0,-6 0 3 16,3-3 1-16,0 0 36 0,-4 3 8 0,-3 3 2 16,0-2 0-16,-3 2-42 0,-1 3-8 0,-3 4-1 15,4 3-1-15,-4-4-6 0,-4 4 0 0,1 6-1 0,-4 0 0 16,3 0-21-16,-3 6-4 16,0-2-1-16,3 5 0 0,1-3-8 0,-5 7-1 0,8 2-8 0,-7-2 12 15,4 3-12-15,-4-1 9 0,3 4-9 0,0 6 8 16,1-6-8-16,3 0 0 0,3-3 0 0,1-4 0 15,-1 4-11-15,4-7 3 0,0 1 0 0,0-1 0 16,4-3-12-16,-1-3-3 0,4 4 0 0,4-14 0 16,-1 4-7-1,5-3-2-15,2-3 0 0,1-4 0 0,-4-6 32 0,11-3 10 0,-4 0 0 0,0 0 0 16,4-6-10-16,-8 9 0 0,1 0 0 0,0 1 0 16,-1 2 0-16,-3 0-16 0,-3 4 4 0,-1 2 1 15,5 1 31-15,-8 3 5 0,0 6 2 0,-7 0 0 0,0 0-11 16,0 0-3-16,0 0 0 0,0 0 0 0,0 9 5 0,0 1 1 15,-4 2 0-15,1 4 0 0,3-7-19 0,-4 4 8 16,1-1-8-16,3-2 0 0,-4-1 0 0,4-3 0 16,0 4 0-16,0-10 0 0,0 0-18 0,7 0-4 15,0 6-1-15,0-12 0 0,0 3-1 0,4-7 0 16,3-2 0-16,4-4 0 0,-4-3 10 0,3-3 2 16,1 3 0-16,7 1 0 0,-11-4 12 0,7 3 0 15,-3 0 0-15,-4 3 0 0,3 4 0 0,-6-4 0 16,3 13 0-16,-7-3 0 0,4 6 12 0,-4 0 6 15,-7 9 1-15,7 7 0 0,0-1 14 0,-4 11 3 16,1 5 1-16,-4 3 0 0,0 1-20 0,-4 6-4 0,1 3-1 0,-1 3 0 16,-3 3-12-16,4 6 0 0,-1 1 8 0,1 2-8 15,-4 13-10-15,0-9-5 0,0 3-1 0,-4-7 0 16,0 7-4-16,-3-9-2 0,4 2 0 0,-4-9 0 16,-1 10 22-16,-2-7 0 0,3-2 0 0,-4-4 0 15,-3-10 0-15,0 1 8 0,3-4 0 0,-3-6 0 16,3-6-8-16,1-6 0 0,-5 3 0 0,5-13-11 15,6-3 11-15,1-6 0 0,-1-6 0 0,4-10-8 32,4-9-30-32,3-7-6 0,7-15 0 0,0 3-1 0,3-9-3 15,8-7-1-15,-1-3 0 0,8 0 0 0,-7-3-129 0,7 13-26 16,6-4-4-16,-2 4-2 0,-1 3 110 0,-4-1 21 0,5 13 5 16,-1 1 1-16,4-4 137 0,-11 12 27 0,3 1 5 0,-2 3 2 15,-1 9 38-15,-4 3 7 0,5-2 1 0,-8 8 1 16,-7 1-28-16,7-1-5 0,-7 4-2 0,4 3 0 0,-1 0-34 0,1 3-8 15,-1-3 0-15,-3 3-1 0,4 0-36 0,-4 0-7 16,7 3-2-16,-7 0 0 0,4 0-14 0,-4-3-8 16,0 3 10-16,3-3-10 0,1 0 8 0,0-3-8 15,-1-3 0-15,1 0 9 0,-1-1-9 0,4-2 8 16,1-7-8-16,-1-3 8 0,-7 7 0 0,3-4-8 16,1-3 12-16,3 4-4 0,-3-7-8 0,-4 0 0 15,3 0 0-15,-3-3 0 0,0-4 0 0,-3 1 0 16,3 0-12-16,-4-3 12 0,-3 2-17 0,0 11 4 15,0-4 1-15,0 9 0 0,-3-3 12 0,3 7 0 16,-4 0 0-16,1 9 0 0,-1-3 0 0,4 3 15 0,-10 9-3 16,-1 7-1-16,4 9-3 0,-3 3-8 0,-5 3 12 0,5 7-4 15,-4 0-8-15,3 2 12 0,1 7-12 0,-8 0 12 16,4 0-12-16,3-3 0 0,-3 0 0 0,7-3 8 16,-4-3 2-16,8-4 0 0,-1-3 0 0,1-9 0 15,6 3-10-15,1-9 0 0,3 0 0 0,4-7 0 16,3 1-9-16,3-10-4 0,8-7-1 0,0-2 0 15,3 0-4-15,7-13-1 0,4 0 0 0,-4-7 0 32,8-2-11-32,3-3-2 0,-8-4-1 0,5 3 0 0,2-2-20 15,-9-1-4-15,6 1-1 0,-7 2-641 0</inkml:trace>
  <inkml:trace contextRef="#ctx0" brushRef="#br0" timeOffset="56439.91">5496 12963 1422 0,'-10'-6'40'0,"6"0"9"0,1-4-39 0,-4-2-10 0,3 9 0 0,-3-4 0 0,3-5 72 0,-3 5 12 16,0-2 2-16,4 6 1 0,-1-6-35 0,-3 5-8 15,4-5 0-15,-4 6-1 0,7 3-31 0,-4-3-12 16,4 3 8-16,0 0-8 0,-7 0 8 0,0 3-8 16,-7 0 8-16,7 0-8 0,7-3 16 0,0 0-1 15,0 0-1-15,-7 6 0 0,7-6 15 0,-7 7 3 16,7 2 1-16,0-9 0 0,0 0-14 0,0 0-3 15,0 6-1-15,3 4 0 0,4 2-4 0,-3-2-1 16,3 2 0-16,7 4 0 0,-3-4-10 0,-4 1 0 0,7 6 0 16,-4-4 0-16,4 4 0 0,1 0 0 0,-5 0 0 15,1-3 0-15,-1 2 10 0,1-2-10 0,3 3 12 16,-7 0-12-16,-3 6 12 0,-1-3-4 0,1 3 0 0,-4 0-8 16,-4 3 8-16,1-3-8 0,-1 0 0 0,-7 4 0 15,-3-1-12-15,0 0-5 0,-3 3-2 0,-1-2-932 16</inkml:trace>
  <inkml:trace contextRef="#ctx0" brushRef="#br0" timeOffset="57875.96">7489 12656 712 0,'0'0'20'0,"0"0"5"0,0 0-25 0,0 0 0 0,0 0 0 0,0 0 0 16,0 0 35-16,0 0 1 0,0 0 1 0,0 0 0 0,0 0 22 0,0 0 4 16,0 0 1-16,-3 9 0 0,3-6 12 0,-4 7 2 15,1-4 1-15,-1 4 0 0,1-1-47 0,3 0-8 16,-4 4-3-16,-3 3 0 0,4-1 6 0,-1 10 1 16,-3-3 0-16,0 6 0 0,0 1 7 0,0 2 1 15,-4 7 1-15,1 2 0 0,-4 7 4 0,-4 1 1 16,4 2 0-16,-7 3 0 0,0 0-29 0,-1 1-5 15,-2-4-8-15,3 0 11 0,-1-3 9 0,1 0 1 16,4-6 1-16,3-4 0 0,-1-8-12 0,8 2-2 16,-3-9-8-16,3-3 12 15,0-4-129-15,3-5-27 0,1-1-4 0,3-9-2 0</inkml:trace>
  <inkml:trace contextRef="#ctx0" brushRef="#br0" timeOffset="58174.77">7214 12891 1922 0,'-14'0'42'0,"0"0"9"0,0 6 1 0,0-6 3 0,0 0-44 0,3 0-11 0,4 0 0 0,-3 0 0 15,2 0 33-15,5 0 5 0,-4 3 1 0,7-3 0 16,0 0-39-16,0 0 0 0,0 0 0 0,0 0 0 15,0 0 0-15,0 0 0 0,3 10-11 0,4-1 11 16,4 1-10-16,0 8 10 0,10 1-10 0,-7 3 10 0,7 3 0 0,4 4 13 16,-1-1-1-16,5 3 0 0,-1 4 0 0,4-1-1 15,3 13 0-15,-3-3 0 0,3 0-3 0,0 0 0 16,1 3 0-16,-1 3 0 0,-7-3-8 0,7-3 0 16,-6 0 0-16,2 3 0 15,-2-3-112-15,-5 3-20 0</inkml:trace>
  <inkml:trace contextRef="#ctx0" brushRef="#br0" timeOffset="59449.95">8065 13070 910 0,'0'0'20'0,"0"0"4"0,0 0 0 0,3-10 3 0,4 4-27 0,-3-3 0 0,3-1 0 0,0-2 0 16,0-1 55-16,0 1 5 0,3-1 2 0,-3-3 0 15,4 1-6-15,3-1-2 0,4-3 0 0,-1 7 0 16,1-4-32-16,3 0-6 0,4 1-2 0,0-4 0 16,-1 6-5-16,5 1-1 0,-5-1 0 0,1 4 0 15,0 6-8-15,-8-4 0 0,4 7 0 0,-6 0 0 16,2 0 17-16,-6 10-1 0,-1-1-1 0,-3 4 0 15,-3 2 15-15,-4 1 3 0,0 6 1 0,-7 0 0 16,0-3-18-16,0 12-3 0,-4-6-1 0,-3 4 0 16,0-8-2-16,0 8-1 0,-4-1 0 0,1-6 0 15,-1 3 5-15,4-3 1 0,-4-3 0 0,4 0 0 16,3 2 5-16,4-2 0 0,4-3 1 0,-1-4 0 0,4 1-21 16,0-7 0-16,4 4 0 0,-1-1 0 0,8 1 0 0,0-10 0 15,3 0 0-15,3 6 0 16,1-3 0-16,3-3-13 0,0 0 1 0,4 0 1 0,-4 0 11 0,0 0 14 15,1 0-3-15,-5 0-1 0,1 6-10 0,-1-3 0 16,-2-3 0-16,-1 10 0 0,0-7 9 0,-4 6 0 16,1-2 0-16,-4 2 0 0,0 0 10 0,-3 7 1 15,-1 0 1-15,-3 3 0 0,0 6 11 0,-7 0 3 16,-4 6 0-16,1 0 0 0,-1 7-25 0,-6 0-10 16,-1 2 8-16,0 1-8 0,1 0 0 0,-1-3 0 15,0-10-12-15,4 6 12 0,4-5-18 0,-1-4 4 0,1-3 1 16,3-7 0-1,7 1-126-15,-4-7-25 0,4 1-4 0</inkml:trace>
  <inkml:trace contextRef="#ctx0" brushRef="#br0" timeOffset="59978.05">9352 12493 1758 0,'0'0'50'0,"0"0"10"0,0 0-48 0,0 0-12 0,0 0 0 0,0 0 0 15,0 0-52-15,0 0-12 0,0 0-4 0,0 0 0 16,0 0 34-16,0 0 6 0,-3 3 2 0,-1 6 0 0,4 1 16 0,-3 5 10 15,6-2-12-15,-3 6 12 0,0 0 9 0,0 3 9 16,0 3 2-16,0-3 0 0,0 12 25 0,0 1 6 16,0 2 1-16,0 7 0 0,0 3 3 0,4 3 1 15,-4-3 0-15,3 4 0 0,4-1-36 0,-3 6-6 16,3-6-2-16,0 4 0 0,0-14-12 0,3-2 0 16,5-7 0-16,-1 1 0 0,0-7 0 0,3-3 0 15,1-3 0-15,3-4-10 0,-3-2 2 0,3-7 0 0,0-3 0 16,0-3 0-16,1-3 8 0,-1-3 0 0,0-7 0 15,0-2 0-15,0-4 0 0,-3 0 0 0,3-3 0 0,-3 0 0 16,-1-3 0-16,-3-3 0 0,-3 6 0 0,0-3 0 16,-4-4 0-16,-7 4 0 0,0 0 0 0,-4 3 0 15,1-3 8-15,-4 3 3 0,-4 0 1 0,0 7 0 16,1-4 1-16,-4 9 1 0,-4 1 0 0,-3 3 0 16,3 3 26-16,-3 3 4 0,0 6 2 0,0 6 0 15,0-2-27-15,-4 9-6 0,4 0-1 0,0 6 0 16,-4 0-12-16,4 0 0 0,0 6 0 0,-1 0-10 15,1-2 1-15,4-1 0 0,6-3 0 0,0-3 0 16,4 3-151 0,4-9-29-16,6 9-7 0,8-13 0 0</inkml:trace>
  <inkml:trace contextRef="#ctx0" brushRef="#br0" timeOffset="60406.91">10283 12891 2250 0,'0'0'49'0,"-3"16"11"0,3-4 1 0,0 13 3 0,-4-3-52 0,1 3-12 0,-1 0 0 0,1 4 0 0,-1-1-16 0,1 0-5 15,-1-3-2-15,4-3 0 16,0 0-33-16,4-3-6 0,-1-3-2 0,4-1 0 15,0-2-13-15,8-4-3 0,-1-3-1 0,0 1 0 0,7-7 45 0,0 0 10 16,4-3 2-16,-4-10 0 0,4 1 62 0,3-4 13 0,0 0 2 0,0-9 1 16,4 3-6-16,-4-9 0 15,0 3-1-15,1-7 0 0,-5-3-30 0,-2 7-5 0,-1-3-2 0,-4 2 0 16,1-5-10-16,-7 2 8 0,-4 4-8 0,-4-1 8 16,-3 4-8-16,-3 0 0 0,-4 3 0 0,0 3-11 15,-4 0 11-15,-3 3 14 0,0 0-3 0,-4 10-1 16,-3 3 18-16,0-1 4 0,0 7 1 0,-1 0 0 15,-6 7-5-15,4 2-2 0,-1-3 0 0,-3 13 0 16,-1 0-18-16,1 0-8 0,0 6 8 0,0 3-8 16,-4 3 0-16,0 1 0 0,4 5 0 0,0-5 0 15,7 2-12-15,-4-2-4 0,7 8 0 0,1-8-1 16,6-1-109-16,4-3-22 0,3-3-4 16,8-3-653-16</inkml:trace>
  <inkml:trace contextRef="#ctx0" brushRef="#br0" timeOffset="60795.86">11137 12650 2228 0,'0'0'63'0,"0"0"14"0,0 0-61 0,0 0-16 16,0 0 0-16,0 0 0 0,0 9 21 0,-3 0 2 15,-1 7 0-15,-6-3 0 0,-1 5-23 0,-3 1 0 16,3 3 0-16,-3 3 0 0,0 0 0 0,0 0 0 0,3 4 0 0,-3-7-8 15,4 6-7-15,-1 0-1 0,1-3 0 0,2-3 0 16,5 0-7-16,3-6-1 0,0-4-1 0,0-2 0 16,3-1 10-16,5 1 3 0,-1-7 0 0,3 0 0 15,1-6-4-15,3-4 0 0,7 1 0 0,0-13 0 16,0 0 16-16,8 1-9 0,-5-4 9 0,1-3-8 31,7-7-27-31,-4-5-5 0,0 5 0 0,-3 1-1 16,-4-4 18-16,-3 4 4 0,-1 3 1 0,1-3 0 0,-8 2 18 0,-2 1 11 15,-1 0-2-15,-7 0 0 0,0 3 18 0,-4 3 3 0,1 3 1 0,-5 6 0 16,-2 4 13-16,-1-1 2 0,1 7 1 0,-8 3 0 16,-3 3-15-16,0 7-2 0,-7 2-1 0,-1 7 0 15,5 0-17-15,-5 3-4 0,1 3-8 0,3 3 12 16,-3-6-12-16,4 6-12 0,2 4 3 0,5-7 0 16,-1 0-40-16,4-3-8 0,3 0-2 15,1 0-839-15</inkml:trace>
  <inkml:trace contextRef="#ctx0" brushRef="#br0" timeOffset="61174.62">11666 12628 2257 0,'0'0'49'0,"0"0"11"0,-3 9 1 0,6 4 3 0,1-4-51 0,3 10-13 16,-4-3 0-16,5-1 0 0,-1 4 0 0,-4 0 0 0,1 0 0 15,-1-1 0-15,1 4 0 0,3 0 0 0,-4-3 0 0,4 0 0 32,0-3-100-32,0 2-24 0,1 1-4 0,2-3 0 15,1-7 68-15,-1-2 13 0,4-1 3 0,4-6 1 0,-4-6 35 0,4-4 8 0,3-2 0 0,0-1 0 16,4-6 11-16,-1-6 4 0,1 0 1 16,3-3 0-16,-3 0 8 15,0-1 3-15,-1-2 0 0,-2-3 0 0,-1 2-37 16,-4-2-7-16,-2-1-2 0,-8 4 0 0,0 0 9 0,-4 2 2 15,-6-2 0-15,-4 3 0 0,0 0 8 0,-4 6 0 0,-3 3 0 16,0 6 0-16,-7 4 26 0,-1 6 7 0,-2 3 2 16,-4 6 0-16,-4 3-15 0,0 4-2 0,0 3-1 0,0-4 0 15,-6 10-5-15,-1-3-2 0,0 0 0 0,-3 6 0 16,6-3-10-16,-2 6 0 0,2-3 0 0,1 3 0 16,3-6-19-16,1 0-5 0,2 6-2 0,5-6-527 15,6 0-106-15</inkml:trace>
  <inkml:trace contextRef="#ctx0" brushRef="#br0" timeOffset="61564.58">12689 12897 1666 0,'4'0'36'0,"10"-6"8"0,4 3 2 0,6-3 2 0,5-1-39 0,2 1-9 0,5-3 0 0,2-1 0 15,1 1 8-15,0-1 0 0,3 1 0 0,1 3 0 16,3-4 4-16,-1 4 0 0,-2 0 0 0,-1-4 0 16,4 1 3-16,-7 6 1 0,0-3 0 0,-1-4 0 15,-2 7-16-15,-8 0 0 0,0-3 0 0,0-1 0 16,-6 1 0-16,-5 3 0 0,1-3 0 16,-8 3 0-16,1-1 0 0,-4 1 0 0,-3 0 0 15,-4 3 0-15,-8-6-133 0,1 0-30 16,-3 3-5-16,-8-4-2 0</inkml:trace>
  <inkml:trace contextRef="#ctx0" brushRef="#br0" timeOffset="61841.84">12725 12471 1450 0,'-18'-3'32'0,"11"6"6"0,-4 0 2 0,-3 3 1 0,0-3-33 0,4 1-8 0,-1 2 0 0,0-3 0 0,11-3 0 0,0 0 0 15,-10 6 0-15,3-3 0 0,7-3 28 0,0 0 3 0,0 0 1 16,0 0 0-16,0 0-16 0,0 0-4 0,0 0 0 0,0 0 0 16,0 0 32-16,7-3 7 15,0-3 1-15,7 3 0 0,0-3-10 0,7-1-2 0,4 1 0 0,3-3 0 16,4-4-3-16,3 1-1 16,1-4 0-16,6 0 0 0,0-3-22 0,4 7-5 15,3-7-1-15,1 0 0 0,-1 0-8 0,-3 4 0 0,0-1 0 16,-4-3 0-16,-3 4 0 0,-4-4 0 0,1 9 0 15,-5-2 0 1,-2-4-44-16,-5 7-5 0,-3-1-1 0,-3 1 0 0</inkml:trace>
  <inkml:trace contextRef="#ctx0" brushRef="#br0" timeOffset="63335.58">15261 11032 1465 0,'0'0'32'0,"0"0"6"0,0 0 2 0,4 9 2 0,-1 4-34 0,4 2-8 15,-3 4 0-15,6 9 0 0,1 1 22 0,0 8 2 16,-1 10 1-16,1 7 0 0,3 8-11 0,0 7-2 15,4 6-1-15,-4 7 0 0,3 9 7 0,-3 9 2 16,1 7 0-16,-5 6 0 0,1-3-1 0,3-7 0 16,-4-6 0-16,5-3 0 0,-1-12 5 0,0-4 0 15,0-9 1-15,-4-3 0 0,5-10 7 0,-1-2 2 0,-4-10 0 16,1-4 0-16,3-5-13 0,-3 2-2 0,-1-8-1 0,-3-4 0 16,0-10-18-16,-3-5 0 15,-1 6 0-15,1-7 0 16,-1 0-106-16,1-5-25 15,-4-4-5-15</inkml:trace>
  <inkml:trace contextRef="#ctx0" brushRef="#br0" timeOffset="64926.78">15490 11104 1459 0,'-28'-6'41'0,"18"2"10"0,-1-2-41 0,1 6-10 0,-5-3 0 0,5-3 0 0,-1 6 0 0,4-7-17 15,0-2 4-15,0 3 1 16,0 0-34-16,-4-1-6 0,4 1-2 0,0 0 0 0,4-1 30 0,-1 4 7 15,4-3 1-15,0 6 0 0,4-6 36 0,-1-1 8 16,8 1 2-16,3-3 0 0,4-1 15 0,6-5 3 16,5 2 1-16,6-2 0 0,11-1-12 0,3-3-2 15,11 3-1-15,7-2 0 0,11-1-10 16,6 9-3-16,8-9 0 0,7 4 0 0,7-1-21 0,3-3 0 16,11 1 0-16,11-4 8 0,3-4-8 15,3 5 11-15,8-8-11 0,-1 1 12 0,8 0 8 0,7-3 3 16,3-1 0-16,4 1 0 0,0-10 18 0,-4 10 4 0,0-4 1 15,1 1 0-15,-1-1-2 0,-3-2 0 0,6 2 0 16,1-3 0-16,7 4-8 0,0-1-1 0,0 1-1 0,7-4 0 16,-4 4-14-16,4-1-4 0,0-2 0 0,-4 5 0 15,1 4-1-15,-4 3-1 0,-1-3 0 0,1 3 0 16,0 0-14-16,-7 6-13 0,0 0 2 0,-4 3 1 16,-3 1 10-16,-7-1 0 0,-4 0 0 0,-11 1 0 15,-6 2 11-15,-8-3-3 0,-3 4 0 0,-7-1 0 16,0 1 12-16,-7 2 1 0,-7-2 1 0,-4 3 0 15,-7-1 14-15,-3 1 4 0,-4-1 0 0,-11 7 0 16,-3-6-31-16,-10-1-9 0,-8 4 0 0,-6-3 0 16,-5 2 0-16,-6-2 0 0,0 0 0 0,-11 2 0 15,0 1-20-15,-7 3 3 0,4-3 0 0,0-1 0 0,-8 1 0 16,4 0 0-16,-3 0 0 0,-1-1 0 16,-2 4-8-16,-1-3-2 15,0 6 0-15,0 0 0 0,0 0-3 0,-4 6-1 16,4-6 0-16,-3 3 0 0,3 4 9 0,0 2 2 0,-3 0 0 15,3 1 0-15,-4 2 6 0,4 1 2 0,-3-4 0 0,-1 7 0 0,1-4 12 0,-1 4-11 16,1-3 11-16,-4 9-10 0,3 0 10 0,1 0 11 16,-1-1-3-16,-3 5 0 0,4 5 4 15,-4-3 1-15,0 7 0 0,0 5 0 0,3 4-13 0,5 3 9 16,-5 7-9-16,4 2 8 0,0 7-8 0,4 12 8 16,-1 3-8-16,1 1 8 0,3 9-8 0,4-4 0 0,3-5 0 15,0-1 0-15,0 4 0 0,4-4 10 0,0 0-10 0,3-2 10 16,4 2 9-16,-4-3 1 0,0 4 1 0,4-4 0 15,-4 3-1-15,4 1 0 0,-1-4 0 0,1 0 0 16,-4 4-11-16,4-1-9 0,-4 3 12 0,1-5-12 16,-5 5 0-16,1-6 0 0,-4-2 0 15,-3-4-9-15,3 0-4 0,0-10-1 0,0-2 0 16,-3-4 0-16,0 0 14 0,-1-9 0 0,1 0 0 16,-1-3 0-16,1-7 0 0,-4 1 20 0,4-7-4 15,-8 0 0-15,5-6 2 0,-5 0 0 0,1-6 0 0,-4-1 0 16,0 1-1-16,-4-7 0 0,1 1 0 15,-1-1 0-15,-3-9-17 0,0 0 0 0,0 3 0 0,0-3 0 16,0 0 0-16,0 0-9 0,0 0 9 0,0 0-12 16,-7 7 12-16,-3-4 0 0,-1 3 0 0,1-6 0 15,-1 3 0-15,0 0 0 0,-3 1-10 0,0-1 10 0,0-3 0 16,-7 6 0-16,3-3 0 0,-6-3 0 0,-1 9 0 0,-3 1 0 16,-1-1 0-16,1-2 0 0,-7-4 0 0,-4-3 0 15,-7 9 0-15,-3-6 0 0,-4 0 0 0,-7 0 0 16,-3 1-8-16,-1 2 8 0,1-6 0 0,-5 0-10 15,1 0 10-15,0 0-8 0,-7 3 8 0,-3 0-12 16,3 0 12-16,-7 4-12 16,3-4-12-16,-3 6-4 0,0 1 0 0,-1-1 0 0,-2-3 28 0,-1 0 0 15,-3 4 0-15,-4-4-8 0,-3 4 8 0,0-7 0 16,-8 6 0-16,1-3 0 0,-4-2 0 0,-7 2 0 16,1-3 0-16,-5 3 0 0,-3 0 0 0,4 1 0 15,-4-1 0-15,3 0 0 0,4-3 0 0,4 7 9 0,0-1-9 0,6 1 10 16,1-4 6-16,7 3 0 0,0 1 1 0,-4 5 0 15,0 1-8-15,-3 0-1 0,3-4-8 0,-3 1 12 16,3-1-12-16,-3 7 8 0,-4-6-8 16,3 2 0-16,-2-2 8 0,-5 6-8 0,-3-4 0 15,1-2 0-15,-1 0 0 0,0 2 0 0,-4 1 0 16,8 0 0-16,0 2 0 0,-1-2 0 0,8 3 0 0,7 0 0 16,3 3 0-16,0-4 0 0,8 1 0 15,-1-6 0-15,0 6 8 0,1 3-8 0,6-4 0 16,0 4 9-16,-3-6-9 0,4 9 12 0,-8-3-12 0,7-3 12 15,1-3-3-15,3 2 0 0,0 7 0 0,3-6 0 16,0 0 8-16,1 0 2 0,-1 0 0 0,1-1 0 16,6 4-30-16,1-3-5 0,-1 0-2 0,8 0 0 0,-1-3 28 15,4-4 6-15,1 4 0 0,2-4 1 0,4 4-17 16,0 0-14-16,4-7 2 0,3 7 1 0,-3-4 11 0,3-2 0 16,-3 2 0-16,3-2 8 0,4 2 0 0,-1-2 1 15,-2 2 0-15,2-2 0 0,5-1-9 0,-5 0 0 16,5 1 0-16,2-7 0 0,1 6 0 0,3-2 0 15,1-4 0-15,3 6 0 0,-1-3-9 0,1 1-4 16,4-1-1-16,-1 0 0 0,0-3 14 0,-3 4 0 16,4-4 0-16,2 3 0 0,1-3 22 0,0 0-2 15,4 4-1-15,-1-7 0 0,0 3-6 0,1-3-1 16,3 0 0-16,-4-3 0 0,4 3 1 0,0-7 0 16,0 4 0-16,0-3 0 0,0 0-2 0,-4-4-1 15,4 1 0-15,-3-1 0 0,-1-5 8 0,-3 2 2 0,0-9 0 0,0 3 0 16,0-6-11-16,-4 0-1 0,4-6-8 0,-4 0 12 15,-3-1 0-15,0-12-1 0,-4 7 0 0,4-10 0 16,0-4-2-16,-4 4 0 0,1-3 0 0,-8-6 0 16,7 6-1-16,-3-7 0 0,3 10 0 0,1 0 0 15,-1 6 0-15,4-3 0 0,0 1 0 16,3 2 0-16,-3 6-8 0,3 4 0 0,0 3-12 0,4 0 12 31,4-1-29-31,-4 10 1 0,0 1 1 0,-1-4 0 0,5 3-169 16,-1-3-33-16</inkml:trace>
  <inkml:trace contextRef="#ctx0" brushRef="#br0" timeOffset="67038.58">16658 10768 1325 0,'-10'10'37'0,"6"-1"9"0,4 7-37 0,0 6-9 0,4 6 0 0,-1 3 0 16,4 7 15-16,4 3 1 0,-1 9 0 0,1 6 0 0,7 7-24 15,-1 9-5-15,4 16-1 0,1 6 0 16,2 9 22-16,4 7 5 0,-3 16 1 0,7 5 0 0,3-2-22 16,-3 6-5-16,-4 0-1 0,4-10 0 0,0-9-3 15,-4-9-1-15,0-7 0 0,0-12 0 0,1-4 2 16,-8-12 0-16,0-3 0 0,0-12 0 0,0-7-7 16,0-6-1-16,-3-6 0 0,-4-10-468 0</inkml:trace>
  <inkml:trace contextRef="#ctx0" brushRef="#br0" timeOffset="67331.46">17688 10395 1479 0,'0'0'32'0,"0"0"8"0,7 6 0 0,0 7 2 0,0 3-34 0,8 6-8 0,-5 6 0 0,4 9 0 16,4 4 21-16,-4 16 3 0,0 2 0 0,4 7 0 15,-4 9-10-15,4 10-2 0,-1 6 0 0,4 16 0 16,4 5-12-16,-4 8-10 0,4 5 2 0,3 4 0 16,0 9-46-1,1-1-9-15,-1-2-1 0,0 0-1 0,4-3-63 0,-8-13-13 0,5-3-3 16,-5-6 0-16,1-13 20 0,3-6 3 0,-3-13 1 15,3-6 0-15,0-9 96 0,1-6 24 0</inkml:trace>
  <inkml:trace contextRef="#ctx0" brushRef="#br0" timeOffset="67576.78">19219 10173 1414 0,'0'0'40'0,"7"9"9"0,0 16-39 0,4 0-10 0,3 7 0 0,4 8 0 16,-1 10 18-16,1 10 2 0,3 15 0 0,-3 4 0 15,0 8-20-15,3 8 0 0,-4 8 8 0,4 7-8 31,-3 6-28-31,3 9-10 0,0 16-2 0,4-3-561 0</inkml:trace>
  <inkml:trace contextRef="#ctx0" brushRef="#br0" timeOffset="67862.05">20514 10053 1792 0,'0'0'40'0,"0"13"8"15,7 15 1-15,4 7 1 0,3 9-40 0,3 12-10 0,1 13 0 0,3 16 0 0,0 9 0 0,1 12 0 16,-5 1 0-16,4 12 0 16,-3 3-124-16,3 4-31 0,18 109-5 0,-7-53-2 0</inkml:trace>
  <inkml:trace contextRef="#ctx0" brushRef="#br0" timeOffset="68126.63">21678 9947 1976 0,'0'0'44'0,"4"12"8"0,3 7 3 0,7 9 0 0,4 10-44 0,3 9-11 0,0 6 0 0,0 10 0 0,0 12 0 0,-3 4-14 16,-1 2 3-16,1 10 1 15,0 0-126-15,-1 6-26 0</inkml:trace>
  <inkml:trace contextRef="#ctx0" brushRef="#br0" timeOffset="68426.24">22613 9730 2206 0,'0'0'48'0,"0"0"11"0,0 0 1 0,7 13 3 0,7 3-51 0,4 12-12 0,3 10 0 0,4 12 0 15,-1 12 0-15,1 11 0 0,-4 8 0 0,0 10 0 16,4 12 0-16,-7 7-12 0,3 0 12 0,0 12-13 16,4 10-119-1,-4 3-24-15,7 9-5 0,-3 0-1 0</inkml:trace>
  <inkml:trace contextRef="#ctx0" brushRef="#br0" timeOffset="70578.12">25329 12396 1594 0,'0'0'35'0,"0"0"7"0,0 0 2 0,7 3 1 0,1 6-36 0,2-3-9 16,1 1 0-16,3 5 0 0,0 1 0 0,4 6 0 16,-4-1 0-16,3 4 0 0,1 7 0 0,0-1 0 15,-1 0 0-15,1 3 0 0,3 7 0 0,0 0 8 16,-3 2-8-16,3-2 0 0,-3 0 11 0,-1 2-3 16,4-2-8-16,-3 0 12 0,0 2-12 0,-1-2 0 15,-2-3 0-15,2-7 0 0,-3 0 0 0,0-3 0 16,0 0-13-16,1-6 4 15,-1-6-37-15,-4 2-7 0,1-2-2 0,-1-7-604 0</inkml:trace>
  <inkml:trace contextRef="#ctx0" brushRef="#br0" timeOffset="70977.06">25936 12806 1929 0,'0'0'42'0,"0"0"9"0,4 10 1 0,-1-1 4 0,1 4-45 0,-1-1-11 0,4 4 0 0,-3 0 0 16,3-7-24-16,-3 10-6 0,-1 0-2 0,4-4 0 0,-3 1 12 0,3 0 3 16,3-4 0-16,1 1 0 15,3-4-7-15,0-3-2 0,0 4 0 0,0-1 0 0,0-9 16 0,1 0 10 16,-1 0-12-16,0-3 12 0,0-3 0 0,0 3 0 15,0-4 0-15,-3-2 0 0,3-3 0 0,-4-4 11 16,1 3-3-16,-4-2-8 0,4-7 0 0,-4 9 0 16,0-6 0-16,-4 1 0 0,-3-1 0 0,4 3 0 15,-4-3-12-15,0 0 12 16,-4 4-8-16,1-1 8 0,-4 3 0 0,0 7-9 0,0 0 9 0,-4 3 0 16,-3 6 0-16,0 0 0 0,0 0 13 0,-8 7 5 0,5-1 1 15,-4 10 0-15,-1-3 21 0,1 2 5 16,4 4 1-16,-1-6 0 0,0-3-26 0,4-1-4 0,4-3-2 15,-1 1 0 1,4-1-90-16,4-9-17 0,3 0-4 0,0 0-658 0</inkml:trace>
  <inkml:trace contextRef="#ctx0" brushRef="#br0" timeOffset="71387.96">26596 12781 1620 0,'0'0'36'0,"0"0"7"0,0 0 1 0,0 0 1 0,0 0-36 0,0 0-9 0,0 0 0 0,0 0 0 16,0 0-12-16,0 0-4 0,0 0 0 0,0 0-1 0,0 0 17 0,0 0 0 15,0 0 0-15,-7 10 0 0,3-1 0 0,-3 1 0 16,4-1 0-16,-4 3 0 0,-4-2 21 0,4-1 8 16,0 1 2-16,0-4 0 0,-4 0 21 0,4 1 4 15,-3-4 0-15,10-3 1 0,-7 0-28 0,-4-3-5 16,1-1-2-16,-1-2 0 0,0-3-22 0,4-4 0 16,-3 1 0-16,3-1-8 0,0 1 8 0,3-4-12 15,1 3 12-15,3-2-12 0,3 5 3 16,-3 1 0-16,4-1 0 0,3 1 0 15,0 0 9-15,0-1-13 0,7 7 5 0,0 0 8 0,-3-3-25 16,3 6 2-16,3-3 1 0,-3-1 0 16,4 4-2-16,-4 0-1 0,0 4 0 0,0-1 0 15,1-3-24-15,-1 3-5 0,-4 0-1 0,4 3 0 16,-3-6-113-16,-1 3-22 0</inkml:trace>
  <inkml:trace contextRef="#ctx0" brushRef="#br0" timeOffset="71713.09">26924 12650 1418 0,'0'0'31'0,"0"0"6"0,7 0 2 0,0 9 1 0,0-9-32 16,0 6-8-16,-7-6 0 0,4 3 0 0,3 4 21 0,-7-7 3 0,3 6 0 0,-3-6 0 0,0 6 8 16,0-6 3-16,0 0 0 0,0 7 0 0,0-7-5 15,-7 9-1-15,4-3 0 0,-4 0 0 0,0-2-9 0,0-1-1 16,-4 3-1-16,0-3 0 0,1 3-9 0,-1-6-1 15,-3 4-8-15,0-4 12 0,3 3-12 0,1-3 0 16,-4 3 0-16,0-6-10 0,3 0-9 0,-3 3-1 16,3-4-1-16,1 1 0 0,3-3 4 0,3 0 1 15,-3 3 0-15,7-7 0 16,0 4-12-16,0-3-3 0,7 2 0 0,0-2 0 16,4-1-4-16,3 7-1 0,-3-3 0 0,6-3 0 0,-3-1 24 0,4 10 4 15,0-9 8-15,3-1-13 0,0 10 13 0,-3-3 0 16,3-3 0-16,-4 3-9 15,1 0-34-15,0 3-6 0,-4-3-2 0,0 3-522 0</inkml:trace>
  <inkml:trace contextRef="#ctx0" brushRef="#br0" timeOffset="72049.39">27309 12546 2023 0,'0'0'44'0,"0"0"10"0,0 0 2 0,7 3 0 0,-4 4-44 0,-3-7-12 0,0 0 0 0,0 0 0 16,0 0-26-16,0 0-7 0,0 6-2 0,0-6 0 15,-3 6 6-15,-4 0 1 0,-1 1 0 0,-2-1 0 16,-4-3-8-16,0 3 0 0,-4 1-1 0,0-1 0 0,4 0 59 0,-3-3 12 15,-1 0 2-15,-3-3 1 0,3 7-17 0,-3-4-4 16,7-3-1-16,-4 0 0 0,4 0-2 0,4 0 0 16,-5-3 0-16,8-4 0 0,0 1-13 0,0 0 0 15,4-4 0-15,3-2 0 0,3-1-20 0,4 4 2 16,4-4 1-16,3 4 0 16,0-4-14-16,4-2-2 0,3 5-1 0,4 7 0 15,-1-9-5-15,1 5-1 0,0 1 0 0,-1 0-676 0</inkml:trace>
  <inkml:trace contextRef="#ctx0" brushRef="#br0" timeOffset="72727.57">27827 11944 1177 0,'0'0'25'0,"0"0"6"0,0 0 1 0,0 0 2 0,0 0-34 0,0 0 0 0,0 0 0 0,0 0 0 16,0 0 10-16,0 0-10 0,-7 10 8 0,4-1-8 15,-5 3 37-15,5 4 3 0,-1 6 0 0,1 3 0 16,-4 3-15-16,3 4-2 0,4-1-1 0,-3 13 0 16,3-3-11-16,-4 0-3 0,1 6 0 0,3-7 0 15,0-2 21-15,0 6 4 0,0-7 1 0,0-2 0 16,0-1-18-16,0-2-4 0,0-7-1 0,0-3 0 0,3 0-11 15,1-3 0-15,-4-4 0 0,0-2 0 16,0-4-44-16,0 1-10 0,0-1-2 0,0-9-601 16</inkml:trace>
  <inkml:trace contextRef="#ctx0" brushRef="#br0" timeOffset="72952.97">27527 12264 1861 0,'0'0'40'0,"0"0"9"0,0 0 2 0,4-3 2 0,-1-3-42 0,4 6-11 0,7 0 0 16,-3 0 0-16,3 0 55 0,4 9 9 0,-1-3 1 0,5 4 1 16,-1-1-26-16,3 0-6 0,1 4-1 0,3 6 0 15,1 3-11-15,-1-3-2 0,4-4-1 0,-1-2 0 16,1 6-19-16,0-4 0 0,0 4 0 0,-4-3 0 16,4-1 0-16,-4-2-9 0,0 6 1 0,-3-4 0 31,-1-2-39-31,1 0-7 0,0-4-2 0,-4-3 0 15,-3 1-89-15,-1-1-19 0,-3-3-3 0,0-3-1 0</inkml:trace>
  <inkml:trace contextRef="#ctx0" brushRef="#br0" timeOffset="73460.67">28131 11847 2609 0,'0'0'74'0,"0"0"16"0,0 0-72 0,3-3-18 0,4-3 0 0,4-4 0 0,-1 1 0 0,4-1-11 16,0 1 2-16,1-1 0 15,-1-2-23-15,0-4-5 0,-4 7-1 0,5-4 0 16,-1 4 7-16,0-4 2 0,0 4 0 0,0-4 0 16,0 4-25-16,0 3-5 0,0-1-1 0,-3 1 0 0,-1 6 39 0,1 0 7 15,0 3 2-15,-1 0 0 0,1 4 22 0,-1 2 5 16,1 1 1-16,-4-1 0 0,0 4 2 0,-3-1 1 15,-4 7 0-15,-4 0 0 0,1-1-19 16,-1 1 0-16,-3 3 0 0,-4 3-9 0,4-3-2 0,-3 7 0 0,-4-8 0 16,0 1 0-16,3-3-4 0,-3 3-1 0,3-3 0 15,-3 0 0-15,4-4 4 0,-1-2 0 16,0 0 0-16,4-1 0 0,0-6 12 0,0 1 0 0,7-7 0 0,0 0 0 16,0 0 13-16,0 0 6 0,11 3 1 0,-1-3 0 15,1 0-20-15,7-3 0 0,-1 0 0 0,1 3 0 16,3-4-19-16,0 1-1 0,4 3 0 0,-4 0 0 15,0 0 20-15,0 3 0 0,1 1-8 0,-1-1 8 16,-4 3 0-16,1 3 0 16,0 1 0-16,-4-1 0 0,0 1 16 0,-4-1 6 15,-2 7 2-15,-1-4 0 0,-4 7-24 0,1-3 0 16,-4-4 0-16,-4 1 0 0,1 6 11 0,-1-1-3 0,-3 7 0 16,0-6 0-16,0 3-8 0,-4 0 8 0,1-3-8 0,-1 0 8 15,1-10 0-15,-5 10 0 0,5-6 0 0,-1 2 0 16,4-5-8-16,-3-1 0 0,-1 0 0 0,4-5 0 15,3-1-107-15,4-3-23 0,-7-3-5 0,7 3-1 0</inkml:trace>
  <inkml:trace contextRef="#ctx0" brushRef="#br0" timeOffset="73941.64">28949 11474 2170 0,'0'0'48'0,"0"0"9"0,0 0 3 0,0 0 1 0,0 0-49 0,0 0-12 0,0 0 0 0,0 0 0 16,0 0 0-16,0 0 0 16,0 0-9-16,0 6 9 0,-4-3-8 0,1 13 8 0,-1-4 0 0,-3 7-9 15,0 6 9-15,0 4 0 0,0-4 0 0,0 12-8 16,4 1 8-16,-1 3 0 0,1 6 8 0,-1 0-8 15,4 3 12-15,0 3-3 0,0-3 0 0,4-3 0 16,-1-3 10-16,4-3 1 0,4-6 1 0,3-1 0 16,0-6-21-16,4 0 0 0,-1-6 0 0,1-3 0 15,3 0-18 1,0-6-8-16,0-4-2 0,-3 0 0 0,0-2-9 16,-1-7-3-16,1 0 0 0,0-3 0 0,-1-4 16 0,-3-2 4 0,0-1 0 0,0 1 0 15,1-7 9-15,-5 7 3 0,-3-4 0 0,0-2 0 16,0 2 32-16,-3-2 6 0,-1-1 2 0,-3 0 0 15,-3 0 4-15,-1 1 0 0,-3-1 1 0,4 7 0 16,-4-4 2-16,0 1 0 0,0 2 0 0,-4 4 0 0,0 0-21 0,-3 3-4 16,4-1-1-16,-8 8 0 0,4-1 4 15,0 6 1-15,-4-3 0 0,4 4 0 0,-4-1 2 0,4 1 1 16,0-1 0-16,0 0 0 0,0 1-21 0,0-1 0 16,0-3 0-16,7 1 0 15,0-1-25-15,0-3-10 0,7-3-1 0,0 0-1 16,0 0-95-16,0 0-18 0,0 0-4 0,0 0-738 15</inkml:trace>
  <inkml:trace contextRef="#ctx0" brushRef="#br0" timeOffset="74461.25">29725 11637 1994 0,'-3'9'44'16,"3"4"8"-16,0-1 3 0,0 7 1 0,0 0-44 0,-4 3-12 0,0-3 0 0,1 3 0 0,-1 0 8 15,1-4 0-15,3 1 0 0,0-3 0 0,0-4-8 0,3 7 0 16,4-9 0-16,1-1 0 16,-1 1-48-16,0-1-12 0,7-3-3 0,0-6 0 15,0 0 15-15,7-3 4 0,-3 0 0 0,3-3 0 0,0-7 33 0,0 4 11 16,4-1 0-16,-4-2 0 0,0 2 0 0,-3-5 0 15,0-1 0-15,-4 0 0 0,0 1 36 0,-4 2 2 16,1-6 0-16,0 7 0 0,-4-4-3 0,-4-3-1 16,1 4 0-16,-4-1 0 0,-4 3-19 0,-3-2-4 0,4 5-1 15,-4 1 0-15,-4-1-10 0,0 10 8 0,1-3-8 16,-1 3 8-16,-6 3 2 0,-1 4 0 0,0-4 0 0,-3 13 0 16,3-7 21-16,-3 3 4 15,0 4 1-15,3 0 0 0,-3 3-18 0,0-4-3 0,4-2-1 0,2-4 0 16,1 7-14-16,4-4-16 0,-1-2 3 0,4-1 1 31,4-6-204-31,3-3-40 0</inkml:trace>
  <inkml:trace contextRef="#ctx0" brushRef="#br0" timeOffset="74812.31">30353 11502 2084 0,'0'0'46'0,"0"0"10"0,0 0 1 0,0 9 1 0,4 4-46 0,-1 0-12 0,-3 5 0 0,4-2 0 16,-4 3 0-16,-4-3 0 0,1-4 9 0,-5 7-9 0,5-7 0 16,-4 4 9-16,3-3-9 0,1-1 0 0,3-2 0 0,0-4 0 15,0 3 0-15,0-9-12 0,0 0-10 0,3 3-2 16,4 1 0-16,0-4 0 0,4 0 6 0,0-7 1 16,3 4 0-16,0-3 0 15,0-7-11-15,4 4-3 0,-4-4 0 0,0 4 0 16,0-7-13-16,-3 4-4 0,3-4 0 0,-4-3 0 0,1 4 39 0,-1 2 9 15,1 0 0-15,0 4 0 0,-4 0 0 0,-4-4 11 16,1 4-3-16,-1 2 0 0,-3-2 20 0,0 6 3 16,0 3 1-16,0 0 0 0,0 0 0 0,-7 0 0 0,-3 3 0 15,-1-3 0-15,-3 13-4 0,0-4 0 0,0 0 0 16,0 4 0-16,-4-1 8 0,0-2 2 0,1 2 0 16,-1-2 0-16,0-1-26 0,1 1-4 0,6-1-8 0,-3-3 11 31,7-3-119-31,0-3-23 0,7 0-5 0,0 0-692 0</inkml:trace>
  <inkml:trace contextRef="#ctx0" brushRef="#br0" timeOffset="75205.24">30903 11377 2077 0,'0'0'45'0,"4"6"10"0,-1 6 1 0,-3 1 4 0,4 0-48 0,-4-1-12 0,0 1 0 0,-4-1 0 15,1-6 0-15,-1 4 12 0,1 5-12 0,-1-5 12 16,1-7-12-16,3-3 0 0,0 0 0 0,0 13 0 0,0-13 0 0,0 0-17 16,0 0 4-16,3 6 1 0,1-3 12 0,6-3 0 15,1-3 0-15,0 0 0 0,3 0-19 0,3-1-1 16,1-5 0-16,3 0 0 16,4-1-12-16,-4 1-4 0,4-4 0 0,-1 4 0 0,-2-7 16 0,-1 4 4 15,0-1 0-15,-3 1 0 16,-1 2-21-16,-3-2-4 0,0-7-1 0,0 9 0 0,-6 1 29 0,-1 0 13 15,-4-1-12-15,1 1 12 0,-4-4 8 0,-4 4 10 16,-3-1 2-16,-4 1 0 0,1 0 12 0,-1 5 4 16,-3-2 0-16,-3 3 0 0,-1-3 4 0,-3 6 0 15,0 0 1-15,-1 6 0 0,1-3 4 0,-3 7 1 16,-5-4 0-16,5-3 0 0,-1 3-17 0,0 1-3 0,1 2-1 16,-1 0 0-16,4 1-25 0,0-4 0 0,-1 3 8 15,5-2-8-15,3-1-15 0,0 3-5 0,-1-2 0 0,5-4-1 31,-1-3-122-31,8 6-24 0,3-6-5 0,0 0 0 0</inkml:trace>
  <inkml:trace contextRef="#ctx0" brushRef="#br0" timeOffset="78995.16">25622 13851 1459 0,'-7'-16'41'0,"4"6"10"0,3 1-41 0,0 0-10 0,3-1 0 0,4-2 0 0,7-7 0 0,4 0 12 16,7 0-12-16,-1 0 12 0,8 1-12 0,0-1 0 16,7-6 0-16,-1 6 8 0,-2-3 7 0,6 3 1 15,4 3 0-15,0-2 0 0,3 2 7 0,1 0 1 16,3 4 1-16,3-4 0 0,7 4 27 0,5 2 6 16,2-2 1-16,8 2 0 0,3 1-20 0,7-4-4 15,4 4-1-15,7-1 0 0,3-2-24 0,4-4-10 16,-1-3 8-16,5 1-8 0,-1-1 0 0,1-3 0 15,-8-3 0-15,-3 9 0 0,-4-6-13 0,-10 6 5 16,-4 1 8-16,-7-1-13 0,-7 4 13 0,0 2 12 16,-7 10-3-16,-4 0 0 0,-3 0 15 0,-7 0 4 0,3 6 0 15,-10-2 0-15,0 5-2 0,-4 3 0 0,4 1 0 0,-4 3 0 16,1-1-10-16,-1 1-1 0,4 0-1 0,3-7 0 16,0 7-14-16,1-4 9 0,6-2-9 0,1-4 8 15,2-3 10-15,1-3 2 0,7 0 0 16,4-3 0-16,3-6-36 0,0-1-6 0,0-5-2 0,3-4 0 15,1-3 10-15,3-3 2 0,4 0 0 0,-1-10 0 16,1 4 12-16,0-4-11 0,-4-5 11 0,3-1-10 16,-3 0 10-16,4 0 0 0,-4-3 10 0,0 4-10 15,-3-1 17-15,-4 0-2 0,3 7-1 0,-3 2 0 16,4-2 6-16,-8-1 0 0,1 4 1 0,-1 6 0 16,-3 0-31-16,-3 6-6 0,-4 3-2 0,0 4 0 15,-4 2 4-15,-3 1 1 0,-7 3 0 0,-1 2 0 16,1 1 13-16,-7 0 0 0,0 3 0 0,0 0 0 0,-1 0 0 15,-3 0 10-15,4-3-2 0,0 3 0 16,0 0 10-16,-1 0 2 0,1-3 0 0,0 0 0 0,0 0-10 0,-1-4-2 16,5 4 0-16,-1-6 0 0,0-4-8 0,4-2 0 15,3-4 9-15,-3 0-9 0,4-6 0 0,6-3 8 16,-3-7-8-16,3-2 0 0,1-4 0 0,-1-6 0 16,0-3-12-16,-6-7 4 0,3 1-10 0,-8-1-2 15,-2-2 0-15,-5 5 0 0,-6 1 12 0,0 6 8 16,-8 0-12-16,-6 3 12 0,-4 0-24 0,-3 7 3 15,-4 8 0-15,-7-2 0 0,0 9 1 0,-4 0 1 16,-3 3 0-16,-7 4 0 16,3-1-37-16,-7 3-7 0,1 1-1 0,-8-4-1 0</inkml:trace>
  <inkml:trace contextRef="#ctx0" brushRef="#br0" timeOffset="86839.99">23929 9536 694 0,'0'0'15'0,"0"0"3"0,0 0 1 0,0 0 1 0,0 0-20 0,0 0 0 16,0 0 0-16,7 0 0 0,-7 0 51 0,7 0 5 16,0-3 2-16,4 3 0 0,-4-6-11 0,3 6-3 0,1 0 0 0,-1 0 0 15,1 0-25-15,3-3-6 16,-3-1-1-16,-1 1 0 0,1 0-3 0,-1 0-1 0,5-3 0 0,-1 3 0 15,-4-1-8-15,1 1 0 0,3 0 0 0,4-3 0 16,-4 3 0-16,3-3 8 0,5 2-8 0,-1-2 8 16,3 3-8-16,1-3 12 0,3 3-12 0,1-4 12 15,2 4-4-15,5-3 0 0,2 3 0 0,-2-4 0 16,2-2-8-16,1 9 0 0,-3-9 0 0,-1 9 8 16,0-3-8-16,-3-4 0 0,-4 4 0 0,0 0 0 15,-3 3-12-15,0-3 1 0,-1 3 1 0,-6-3 0 31,0 3-14-31,-1-3-4 0,-3 3 0 0,4-4-460 0</inkml:trace>
  <inkml:trace contextRef="#ctx0" brushRef="#br0" timeOffset="88281.32">24991 9376 748 0,'0'0'16'0,"0"0"4"0,0 0 1 0,0 0 0 0,0 0-21 0,0 0 0 16,0 0 0-16,0 0 0 0,0 0 25 0,-4 6 1 15,4-6 0-15,0 0 0 0,0 10 2 0,0-4 1 16,4 4 0-16,-1-7 0 0,-3 6-5 0,4 0-2 16,3 1 0-16,-4 6 0 0,1-4-3 0,3 4-1 15,-3-1 0-15,-1 4 0 0,1-3 6 0,-4-4 2 0,0 14 0 0,3 2 0 16,-3 3 2-16,4 0 0 15,-4-2 0-15,0 8 0 0,7 4-4 0,-4-3-1 0,1-1 0 0,-1 4 0 16,1-3-3-16,3 6-1 0,0 0 0 0,-4 3 0 16,4 0-19-16,1 3 0 0,-5-3 0 15,1 3 0-15,-4 3 0 0,3-3 13 0,-3-3-2 16,0 4-1-16,4 2 4 0,-1-6 1 0,1-3 0 16,-1 3 0-16,4-6 6 0,-3-4 2 0,3 7 0 15,3-3 0-15,1-3-5 0,0-4-1 0,-1 1 0 16,1-4 0-16,-1 3-1 0,1 1-1 0,0-7 0 0,-1 0 0 15,-3 1-5-15,4-4-1 0,-1 0 0 0,-3 0 0 16,4-6-1-16,0 3-8 0,-1-4 12 0,-3 7-4 16,4-3 0-16,-1 0-8 0,-3-3 12 0,4 0-4 15,-4 6 2-15,4-3 0 0,-4 0 0 0,0 0 0 16,3 0 4-16,-3 0 1 0,4-3 0 0,-4 3 0 0,4 0 1 16,-4-4 0-16,3 1 0 0,-3-3 0 0,4 3-4 0,0-1 0 15,-1 1 0-15,1-6 0 0,3-1-4 0,-4 4-8 16,4 0 11-16,-3-4-11 0,0 4 11 0,-1-4-11 15,1 7 10-15,-1-3-10 0,-3-4 9 0,4 4-9 16,0 0 8-16,-4 0-8 0,0-4 11 0,3 7-3 16,-3 0-8-16,0 0 12 0,4-4-12 0,-4 1 0 15,0 3 0-15,0-1 0 0,0 1 0 0,0-3 0 16,0-3 0-16,0 2-10 0,4-2 10 0,-4 2 0 16,0-2 0-16,-3 0 8 0,3-4-8 0,0 0 0 15,-4 1 0-15,4-1 8 0,-3 1-8 0,-1-1 9 0,1-3-9 16,-1 0 10-16,1 1-10 0,-1 2 0 0,-3-9 0 15,8 3 0-15,-5 4 0 0,1-1 0 0,-4-6 0 16,3 3 0-16,1 3 0 0,-1-3 0 0,-3 7 0 16,4-4 8-16,-4-6-8 0,0 0 0 0,3 3 0 15,1 3 0-15,-4-6 0 0,3 7 0 0,-3-7 0 16,4 6 0-16,-4-6 0 0,3 3 0 0,1 3 0 16,-4-6-11-16,3 4 11 0,-3-4 0 0,0 9 0 0,4-3 0 15,-4-6 0-15,0 3-8 0,0-3 8 0,0 10-8 16,0-4 8-16,0-6 0 0,0 6 0 0,-4 1 0 15,4 2 0-15,0-9-8 0,0 6 8 0,0-6-8 16,-3 7 0-16,-1-1 0 0,4-6 0 0,-7 6 0 16,4 3 8-16,-4-2-10 0,7-7 10 0,0 0-10 15,-4 6 10-15,1 0 0 0,-1 1 0 0,1 2 0 16,3-9 0-16,-7 6 0 0,3 4 8 0,-3-7-8 0,3 6 0 16,-3-3 0-16,4 1 0 0,-4-1 0 15,0 0-20-15,0-3-6 0,0 1-1 0,0-4 0 0,-4 3 11 16,4 0 3-16,-4 0 0 0,-3 0 0 0,4 0 13 0,-1 0-9 15,0 0 9-15,-3 1-8 0,4-4 8 0,3 3 0 16,-4 0 8-16,4 0-8 0,-4 0 0 0,4 3 0 16,0-2 0-16,0 2 8 0,0-3-8 15,0-3 0-15,0 6 8 0,-3-3-8 0,-1 7 0 0,0-4-8 16,8-3 0-16,-4 3 0 0,0-2 8 0,0 5 0 16,0-6 0-16,0 0-8 0,-4 4 8 0,0-4-10 15,1 3 10-15,-1-3-10 0,-3 3 10 0,0-2 0 16,3 2 0-16,-3 0-8 0,4 0 8 0,-4-3 0 15,3 4 0-15,-3-4 0 0,3 3 0 0,1-3 0 0,-1 0 0 16,-3 7 0-16,4-4 0 0,-5-3 0 0,5 7 0 0,-1-1 0 16,-3-3 0-16,0-3 0 0,0 7 0 0,0-1 0 15,0-2 0-15,3-1-10 0,-3 0 10 0,0 0-10 32,0-3-46-32,0 1-10 0,0-1-2 0,-1-3 0 0</inkml:trace>
  <inkml:trace contextRef="#ctx0" brushRef="#br0" timeOffset="89134.39">24599 9709 1112 0,'0'0'24'0,"0"0"6"0,0 0 1 0,0 0 0 0,0 0-31 0,0 0 0 0,4-4 0 0,3 4 0 16,-7 0 22-16,7-6-2 0,-4 3 0 0,1-3 0 15,-1-4-4-15,-3 1-2 0,0 6 0 0,0-7 0 16,0 1-5-16,0-7-1 0,-3 4 0 0,-4-4 0 16,3 0 19-16,-3 1 3 0,4-4 1 0,-4-3 0 15,3 0 17-15,1-3 4 0,-1 0 1 0,4-7 0 0,-3 4-53 0,-1 6 0 16,4-3-8-16,0 0 0 15,0 0 8-15,0 3 11 0,0-3-3 0,0 6 0 0,0 0-8 16,0 4-11-16,0-1 3 0,0 7 0 16,0 5 8-16,-4-2 0 0,1-3 0 0,3 9 0 0,0 0 0 0,-7 0-8 15,3-3 8-15,-6-4 0 0,3 7-12 0,-4 0 2 16,1 7 1-16,-1-4 0 0,-3 6 9 0,0-3-8 16,0-2 8-16,-4 5-8 0,0 0 8 0,4 1-8 15,-3-1 8-15,3 4-8 0,-1-4 8 0,1 1 0 16,4-4 0-16,-1 3 0 0,4-6 0 0,0 4 8 15,3-4-8-15,4-3 0 0,0 0 0 0,0 0 0 16,0 0 0-16,0 0 0 0,0 0 0 0,8 0 0 0,-1-3 8 16,3-4-8-16,4-2 10 0,0-4-2 0,4-2-8 15,-4-1 12-15,4-3-12 0,-4 4 0 0,0-4 0 16,-3 6 0-16,-1 1 0 0,1 2 14 0,-1 4-2 0,1 3-1 16,0-3 9-16,-1-1 3 0,-3 1 0 0,0 0 0 15,4 3-23-15,-1-4 9 0,1 4-9 0,0 3 0 16,3-3 0-16,-4 0 0 0,8 3 0 0,0 3 0 15,-1 0 0-15,1 0 0 0,3-6 0 16,0 3 0-16,0-3 0 0,-3 3 0 0,3-3 0 0,-3 3 0 16,-1 3-12-16,-3 3 12 0,-3 1-13 0,0-4 5 15,-4-3-119 1,0-3-23-16,0-7-5 0,-7 10-1 0</inkml:trace>
  <inkml:trace contextRef="#ctx0" brushRef="#br0" timeOffset="89515.4">24910 8244 589 0,'0'0'16'0,"-7"0"5"0,0 0-21 0,-4 7 0 16,0-4 0-16,-3 6 0 0,0-3 69 0,0 7 10 0,-4-4 1 0,1 4 1 16,-1-1-7-16,-3 1-2 0,0 3 0 0,0-1 0 15,-4 1-6-15,4 3-2 0,0 3 0 0,-1 3 0 16,8 0-32-16,0 3-6 0,4-3-2 0,3-3 0 15,-1 6-24-15,8-6 8 0,4 0-8 0,3 0 0 16,4 0 0-16,3-6 0 0,0 3-9 0,4-7 9 16,3 4-26-16,0-7 2 0,0 1 0 0,0-4 0 15,0-6-56 1,1-3-10-16,-1-3-2 0,0-1-248 0,-4-2-50 0</inkml:trace>
  <inkml:trace contextRef="#ctx0" brushRef="#br0" timeOffset="89769.7">25125 7990 1384 0,'0'0'39'0,"-7"-6"9"0,7 6-38 0,0 0-10 16,0 0 0-16,0 0 0 0,-7 9 21 0,3-9 3 16,1 10 0-16,3 5 0 0,0 1-13 0,0-3-3 15,3-1 0-15,1 1 0 0,-1 6 12 0,1-1 3 16,3 1 0-16,0 9 0 0,0-2-15 0,4 2-8 15,-1-3 10-15,1 3-10 0,-1 0 8 0,1 1-8 16,-1-4 0-16,1 0 0 0,-4 3 9 0,0 0-9 0,0-3 8 0,0 0-8 16,-3 0 0-16,-1-3-19 15,4-3 3-15,-3 3 1 16,-1 0-15-16,1-3-3 0,-1 0-1 0,1-4-607 0</inkml:trace>
  <inkml:trace contextRef="#ctx0" brushRef="#br0" timeOffset="90216.5">25389 8307 1400 0,'0'0'31'0,"0"0"6"0,0 0 2 0,0 0 0 0,0 0-31 0,0 0-8 0,0 0 0 0,0 0 0 15,0 0-17-15,0 0-5 0,0 0-1 0,0 0 0 16,0 0-33-16,-7 6-8 0,0 1 0 0,0-1-1 16,0 0 33-16,-3 3 8 0,3 1 0 0,-1 2 1 0,1-5 50 0,4 8 9 15,-1-5 3-15,1 2 0 0,3 1-4 0,0-1-1 16,0 1 0-16,7-1 0 0,-4-2-10 0,1-1-1 16,3 1-1-16,4-4 0 0,-4-3-13 0,3 3-9 15,4-6 12-15,-3-6-12 0,3 3 0 0,0-3 0 16,-3-4 0-16,3 1 0 0,-4-1-25 0,1 1 1 15,0-3 0-15,-4-1 0 0,0 4 24 0,0-1-8 16,-4-6 8-16,4 13 0 0,-7-3 15 16,4-3 8-16,-4 9 1 0,3 0 1 0,1-7-3 15,-4 7-1-15,0 0 0 0,0 0 0 0,7 0-13 0,0 0-8 0,-3 4 8 16,-1-1-8-16,4 3 11 0,-3-3-3 16,3 6 0-16,0-9 0 0,-4 10 7 0,4-1 1 0,4 1 0 0,-4-1 0 15,4 1-16-15,-4-1 0 16,3 0 0-16,1-2 0 0,3 2 0 0,-3-3-10 0,3-3 2 0,-4 4 0 31,1-4-52-31,-1 0-9 0,1 0-3 0,0-3 0 0</inkml:trace>
  <inkml:trace contextRef="#ctx0" brushRef="#br0" timeOffset="90579.62">25940 8260 1407 0,'0'0'40'0,"0"0"8"0,0 0-38 0,0 0-10 0,0 0 0 0,0 0 0 0,0 0 31 0,0 0 4 16,0 0 1-16,-7 3 0 0,-4-3-28 0,4 0-8 16,0 0 0-16,0 0 0 0,-4 6 11 0,11-6-2 15,-7 0 0-15,7 0 0 0,0 0-9 0,0 0 0 16,0 0-10-16,0 0 10 0,-7 0 0 0,7 0 0 16,0 0 0-16,0 0 10 0,0 0-10 0,0 0 0 15,0 0 0-15,0 10 0 0,7-1 0 0,0 1 13 16,0-4-3-16,4 6-1 0,3-2-9 0,0-1 0 15,0 1 0-15,4-1 0 0,3 0 0 0,-3-2 0 16,6 2 0-16,-2 0 0 0,-5 1 0 0,1-1 0 16,0 4 0-16,-4-7 0 0,0 0 0 0,-7 4 0 0,3-4 0 15,-6 0 0-15,-1 4 0 0,1-4 0 0,-4-6 0 16,-7 6 0-16,-4 4 0 0,1-4 0 0,-4 3 0 0,-4-6 0 16,-3 7-17-16,3-4-6 0,1-3-1 0,-1 7 0 31,-3-10-51-31,3 6-10 0,-17-6-3 0,14-6 0 15</inkml:trace>
  <inkml:trace contextRef="#ctx0" brushRef="#br0" timeOffset="90905.75">26416 8116 1566 0,'0'0'34'0,"0"0"7"0,0 0 2 0,0 0 1 0,0 0-35 0,0 0-9 0,4 3 0 0,-4-3 0 15,0 0 8-15,0 0 0 0,0 0 0 0,0 0 0 0,-8 6-8 0,-2-3 8 16,-4 4-8-16,0-4 8 0,0 3-8 0,-1-3 0 16,-2 3 0-16,3-3-11 0,-4 4 11 0,4-4 0 15,-4 0 0-15,8 3 0 0,-4 1 0 0,3-1 0 16,0 0 0-16,11-6 0 0,-3 9 0 0,-4-2 0 16,7-7 0-16,0 9 0 0,3 1 0 0,1-4 0 15,10 3 8-15,0 1-8 0,4-1 0 0,3 0 0 16,0 1 0-16,4-1 0 0,0 1 9 0,-1-1-9 15,-3 1 12-15,1-1-12 0,-1 0 8 0,-4 4-8 16,-3-4 0-16,1 1 0 0,-1-1 0 0,-4 0 0 16,-3 1-12-16,-3-1 3 0,-1 4 9 0,-6-1 8 15,-1-2-8-15,-6 5 11 0,-1 1-27 0,-3 3-4 16,0-7-2-16,-7 7-448 0,-4 0-90 16</inkml:trace>
  <inkml:trace contextRef="#ctx0" brushRef="#br0" timeOffset="91403.42">24194 9931 972 0,'0'0'21'0,"0"0"5"0,0 0 1 0,7 0 0 0,3 0-27 0,-3 0 0 0,4 0 0 0,3 0 0 15,-4 0 75-15,5 0 9 0,2 0 3 0,1-3 0 16,3-3-14-16,4 6-2 0,3-10-1 0,4 4 0 15,3-3-29-15,7-1-5 0,8 1-2 0,-1-4 0 16,4 4-20-16,0-1-4 0,0-2-1 0,0-7 0 16,0 10-9-16,-4-10 0 0,-3 13 0 0,-4-7 0 15,1 4-9-15,-5-1-7 0,-6 1-2 0,-4-1 0 32,1 4-17-32,-5 3-3 0,-3 0-1 0,-3 0-421 0</inkml:trace>
  <inkml:trace contextRef="#ctx0" brushRef="#br0" timeOffset="95273.77">15445 12079 1134 0,'0'0'24'0,"0"0"6"0,-4-3 1 0,4 3 1 0,0 0-32 0,-3-6 0 16,-1-1 0-16,4 7 0 0,-3-6 0 0,3 6 0 16,-4-3 0-16,0-3 0 15,1 2-26-15,-1-2-12 0,4 0-2 0,4-3-1 0,-4 5 17 0,3-2 4 16,1-3 1-16,0-1 0 0,-1 1 30 0,4 6 5 15,-3 0 2-15,3-4 0 0,0 1 38 0,3-3 8 0,4-4 2 0,4 7 0 16,0-4-8-16,3 1-2 0,0-3 0 0,4 2 0 16,3 7-29-16,4-3-7 0,-4-4 0 0,4 1-1 15,6 6 1-15,-2-7 1 0,3 1 0 0,3 0 0 16,4 2-21-16,0-2-20 0,3-1 4 0,-3 1 1 16,3 0 15-16,1-1 15 15,-1-5-3-15,4-1-1 0,0 6 9 0,0-2 1 0,7 3 1 0,-4-4 0 16,1 0 18-16,3-2 4 0,0-1 1 0,3-3 0 15,8 0-34-15,-4 1-11 0,7-1 0 0,-4-3 0 16,4 0 12-16,0 0-4 0,-3 0 0 0,7-6-8 16,-4 9 0-16,0-6 0 0,0 0 0 0,4-3 0 15,3 6 0-15,0 0 0 0,0 0 0 0,4 3 0 16,-8-6 0-16,4 0 0 0,-3 6 0 0,3 0 0 16,0 0 8-16,0 1 2 0,-3-4 0 0,3 0 0 15,-3-3 2-15,-1 6 0 0,4 0 0 0,1 0 0 0,2 3-12 16,1-2 0-16,0-7 0 0,3 6 8 15,0 0-8-15,0-3 0 0,-3 0 0 0,7 0 8 0,-4 0-8 16,0 3 8-16,0 0-8 0,-3-2 8 0,7 2-8 16,-4 0 0-16,3 0 0 0,-2-3 0 0,-1 3 0 0,0 1 8 15,4-1-8-15,3 0 8 0,-7 0-8 0,4 0 0 16,-4-3 0-16,4 4 8 0,-4 2-8 0,0 0 0 16,0 4 0-16,-3-1 0 0,3-3 0 0,0 4 0 15,1-7 0-15,-1 10 8 0,0-4-8 0,-3 1 0 16,3-4 0-16,0 3 0 0,-3 4 20 0,-4-4 0 15,-3 4-1-15,3 0 0 0,0-4-9 0,-4 4-2 16,1-1 0-16,3 1 0 0,-3-1-8 0,-1 4-9 16,5-3 9-16,2-4-13 0,-3 7 13 0,1-3 8 0,-5-1 0 0,4 1-8 15,0-1 0-15,-3 1 0 0,3-1 0 0,-3 1 0 16,-4 0 0-16,3 2 0 16,-2-2 0-16,-1 0-9 0,-4 2 9 0,1 1 0 15,-4 3 10-15,0 0-10 0,-4-4 0 0,1 1-13 16,3 3 1-16,-7 0 0 0,3-3 12 0,-3 3 0 15,-3-4 0-15,-1 4 10 0,-3 0-24 0,-4-3-5 16,-3 3-1-16,0 3 0 0,-7-4 20 0,0 4 0 16,-4 0 0-16,-3 0 0 0,-8 4-9 0,1-4 9 0,-4 0-13 15,-7 3 5-15,1 0-37 16,-5 0-7-16,-3 0-2 0,-3 0 0 0,-4-3-122 0,0 0-24 0,0 0-4 16,0 0-2-16</inkml:trace>
  <inkml:trace contextRef="#ctx0" brushRef="#br0" timeOffset="96339.29">25453 10818 590 0,'0'0'12'0,"0"0"4"0,0 0 0 0,0 0 1 0,0 0-17 0,0 0 0 0,-4 7 0 0,1-4 0 16,-1 6 28-16,-3-9 3 0,0 10 0 0,-3-10 0 15,-1 9 13-15,-3-9 4 0,-4 0 0 0,4 6 0 16,-3-2 9-16,-1-4 3 0,0 0 0 0,1 0 0 0,-8 0 0 0,0 0 0 15,1 0 0-15,-1-4 0 0,-3 4-30 0,-1 0-6 16,-2 0 0-16,2 0-1 0,-2 0-9 0,-5 0-2 16,1 0 0-16,0 4 0 0,0-4-12 15,-4 0 0-15,0 6 0 0,-3-6 0 0,-1 3 0 0,-3 0 0 16,1 0 0-16,-1 0 0 0,-4 4 0 0,1-4 0 16,0 6 0-16,-1-3 0 0,1 1 0 0,-4 2 0 15,0 1 0-15,-3-4 0 0,3 3 12 0,-4-6-3 16,-3 7-1-16,4-4 0 0,-1-3 6 0,1 7 1 15,-4-4 0-15,-4-3 0 0,4 9 1 0,-3-2 1 16,3-1 0-16,0-2 0 0,0 2-1 0,0-3 0 16,-4 1 0-16,1-1 0 0,3 0-2 0,0 3-1 0,-3-2 0 15,-1 2 0-15,1-3 1 0,-1-2 0 0,1 5 0 0,-1 0 0 16,-6 4-6-16,2-7 0 0,5 4-8 0,-4-4 12 16,-4 3-12-16,-3-2 0 15,4 2 0-15,-1 0 0 0,1 1 0 0,3-1 0 16,-7 1 8-16,3-1-8 0,-3 0 15 0,7 1 0 15,-4-1 0-15,8 1 0 0,-4 2 0 0,0 1 0 16,0-4 0-16,0 4 0 0,0-1 1 0,-4 1 1 16,4-1 0-16,0-2 0 0,0 2 6 0,-7 4 1 0,0 0 0 15,-4-1 0-15,1-2-24 0,3-1 0 0,-4 4 0 0,-3-7 0 16,7 7-12-16,-4-3 0 0,0 9 0 0,4-7 0 16,0 4 12-16,0-3 0 0,0 3 0 0,0-4 8 15,0 4-8-15,0 0 12 0,3 0-4 0,-3-1 0 16,4 1-8-16,-4 0 11 0,3 3-11 0,1-3 12 0,-1 6-12 15,4-3 8-15,0 0-8 0,0 3 8 0,-4-3-8 16,4 3 0-16,0 0 9 0,0-3-9 0,0 0 0 0,0 0 0 16,-7-3 0-16,7 0-12 0,0-1 12 15,0-2 0-15,4 3 0 0,-5-3 0 0,5-4 0 0,3 1 0 16,-3-1 0-16,3-2 0 0,-4-1 0 0,4 3 0 16,4-2 8-16,-1-1-8 0,1 7 0 0,3-7 0 15,-4 1 0-15,1-1 0 0,-4 1 0 0,4-1 11 16,-1 4-11-16,4-4 12 0,0 0-12 0,0 1 0 15,4 2 0-15,-4-2-11 0,7-1 11 0,-3 1 0 16,6-1 0-16,1 0 0 0,0-6 0 0,3 4 0 16,0-1 0-16,4 0 0 0,0 1 0 0,3-1 0 0,-3-3 0 15,-1 3 0-15,1-3 0 0,3 4 0 0,1-7 0 0,-5 3 0 16,1 3 0-16,0-3 0 0,-1 3 0 0,1-2 0 16,3-1 0-16,1 0 0 0,2 0 0 0,5 0 0 15,3 0 0-15,-1 0 0 0,5 1 0 0,3-1-8 31,0 3-26-31,3-3-5 0,7-6-1 0,4 3 0 16,0 0-44-16,0 0-10 0,0 0-2 0,0 0-654 0</inkml:trace>
  <inkml:trace contextRef="#ctx0" brushRef="#br0" timeOffset="97432.29">15222 13371 1052 0,'0'0'29'0,"7"-3"8"0,4 0-29 0,0-4-8 0,3 1 0 0,3 3 0 16,5-7 36-16,-1 4 5 0,3-3 2 0,1-1 0 16,3-2-28-16,1 2-6 0,2-5-1 0,1 5 0 15,3-2-8-15,1-1 0 0,2 1 0 0,1-1 8 16,0 1 13-16,3-1 3 0,4 7 0 0,4-10 0 15,-1 4 12-15,0-4 4 0,1 3 0 0,3 1 0 16,-4-1-12-16,7 1-3 0,-3-1 0 0,0 1 0 0,7-1-9 16,-3 1-3-16,3-4 0 0,0 6 0 0,0-2-5 15,3-1 0-15,1 1-8 0,-1-1 12 0,4 4-12 0,-3-4 0 16,3 4 8-16,0 0-8 0,0-1 0 0,3-6 0 16,-3 7 8-16,4-7-8 15,-1 1 0-15,1-1 8 0,0 3-8 0,-1-2 0 0,4-1 11 0,4 0-11 16,-1-2 12-16,5 5-12 0,-1-3 17 0,0-2-3 15,0 2-1-15,4-3 0 0,-1 0-2 0,-3 0-1 16,1 4 0-16,-1-1 0 0,0-3 6 0,0 4 2 16,-3-1 0-16,3-3 0 0,0 3-18 0,-4 1-19 15,5-4 4-15,-5 10 1 0,4-4 22 0,1-3 5 16,-5 4 1-16,4-1 0 0,0 1-14 0,-3-4 9 0,0 0-9 16,-1 7 8-16,-3-4 0 0,0 4 0 0,4 0 0 0,-7-4 0 15,6 4-8-15,-6-1 0 0,-1 1 0 0,1-1 8 16,-1 1-8-16,1 3 0 0,-4-4 0 0,4 1 8 15,-1 0-8-15,-3 5 10 0,0-2-10 0,0-3 10 16,0 2 6-16,0-2 0 0,0 3 1 0,0 3 0 16,0-4 1-16,0 4 0 0,0-3 0 0,0 0 0 15,7-4-7-15,-3 1-2 0,3 3 0 0,-3-1 0 16,-4-2-9-16,3 0 10 0,-3-1-10 0,4-2 10 16,-1 2-10-16,1-2 0 0,0-1 0 0,-4 4 0 15,-4-4 0-15,8 1 0 0,-4-4 0 0,0 3 0 16,0-2 0-16,3 5 8 0,-3-5-8 0,0 2 0 15,4 1 0-15,-4-1 0 0,3-6 0 0,-3 7 0 16,4-1 8-16,-4 4-8 0,0-10 8 0,4 9-8 16,-1-2 0-16,1 3 0 0,-1-1 0 0,-3-2 0 15,0-1 0-15,0 4 0 0,-3-1 0 0,3 1 0 0,-4-4 0 16,1 4 10-16,-4-1-10 0,-4 1 10 0,4 0-10 0,-3-1 0 16,3 4 9-16,0-3-9 0,-4-1 8 0,4 1-8 15,-3-1 10-15,-1 1-10 0,0 0 8 0,-6-1-8 16,3 1 0-16,-4-1 0 0,4-5 0 0,-4 5 8 15,-3 1-8-15,0 3 0 0,0-4 0 0,-4 4 0 16,1-4 0-16,-8 4 0 0,0 0 0 0,1 0 8 16,-5-1-8-16,1 1 0 0,-4 0 8 0,-3 0-8 15,-4 2 0-15,4 1 0 0,-8-3 0 0,1 6 0 16,-4 0 0-16,-3 0 0 0,-1 0 0 0,-3 0 0 0,4 0 0 0,-4 0 0 31,-7 0-105-31,0 0-15 0,0 0-2 0,0 0-701 0</inkml:trace>
  <inkml:trace contextRef="#ctx0" brushRef="#br0" timeOffset="99101.83">24730 10317 1062 0,'0'0'23'0,"0"0"5"0,0 0 0 0,0 0 3 0,-7 6-31 0,7-6 0 0,-7 3 0 0,0-3 0 16,0 0 16-16,7 0-4 0,-11 6 0 0,11-6 0 15,0 0-12-15,0 0 0 0,0 0 0 0,0 0 0 16,0 0 12-16,0 0 0 0,3 4 0 0,-3 5 0 16,4 4 32-16,0-7 7 0,3 3 1 0,-4 1 0 15,4-1-16-15,-3 7-4 0,3-4 0 0,0 1 0 16,-4 6 0-16,4-1 0 0,-3-2 0 0,-1 6 0 15,1 0-32-15,-1 0 0 0,1 3-15 0,0-6 5 16,-1 3-14-16,4-3-2 16,-3-1-1-16</inkml:trace>
  <inkml:trace contextRef="#ctx0" brushRef="#br0" timeOffset="99856.81">24913 11151 486 0,'0'0'10'0,"0"0"2"0,0 0 1 0,0 0 2 0,0 0-15 0,0 0 0 15,0 0 0-15,4 3 0 0,-4-3 91 0,7 6 15 16,0-3 3-16,-4 4 1 0,1-4-24 0,-4 3-5 16,0-6-1-16,3 9 0 0,4 1-24 0,-3-4-6 15,-4-6-1-15,4 10 0 0,-1-10-13 0,1 9-2 16,3-9-1-16,-7 0 0 0,3 0-20 0,1 9-4 0,-1-9-1 15,-3 0 0-15,7 0 3 0,-3 0 0 0,-1-9 0 0,4 9 0 16,-3-9-3-16,3-1-8 0,0 4 12 0,0-4-4 16,-3-2-8-16,-1-1 0 0,1 4 0 0,-4-4 8 15,3 1-8-15,-3-1 12 0,0 4-12 0,0-4 12 16,0 4-12-16,0 3 0 0,0 6 0 0,0 0 0 16,0 0 0-16,0 0 0 0,-7-3 0 0,-3 3 0 15,2 0-9-15,-2 3 9 0,-1 6-12 0,1-3 12 16,-1 4 0-16,1-1 0 0,-1 1 0 15,4-1 0 1,0 0-34-16,0 1 0 0,0-1 0 0</inkml:trace>
  <inkml:trace contextRef="#ctx0" brushRef="#br0" timeOffset="101305.79">24991 10552 889 0,'0'0'19'0,"0"0"4"0,0 0 1 0,0 0 2 0,0 0-26 0,0 0 0 0,0 0 0 0,0 0 0 16,0 0 30-16,3 6 1 0,4-6 0 0,0 7 0 15,0-7 8-15,4 0 1 0,3-7 1 0,4 7 0 16,-1 7-15-16,5-14-3 0,-1 4-1 0,0-3 0 16,0 0-13-16,4-1-9 0,-4-2 12 0,4-1-12 15,-4 4 0-15,0 0 0 0,0-3 0 0,0 2 0 16,-3-2 0-16,-4-1 0 0,4 1 0 0,-4 0 0 16,-4-1-44-16,5 1-4 0,-5 3 0 0,-3-1 0 31,4-2-7-31,-8 3-1 0,1-7-1 0,-4 7 0 0,0 3 42 0,3-4 15 0,-6-2-9 0,3 0 9 15,-7 2 27-15,3 1 10 0,-3-3 3 0,0 5 0 0,0-2 10 0,0 3 2 16,-4-3 1-16,4 6 0 0,-3-3-5 0,3-4 0 16,-4 7-1-16,4 0 0 0,7 0-6 0,-7 7-1 15,0-7 0-15,7 0 0 0,0 0-10 0,0 0-2 16,0 0-1-16,0 0 0 0,-7 3-18 16,7-3-9-16,0 0 10 0,0 0-10 0,0 0 9 0,0 6-9 15,7 3 8-15,-4-5-8 0,8 2 11 0,-4 3-3 16,7-2-8-16,-3-1 12 0,3-3-4 0,0 3-8 15,0-3 11-15,0 4-11 0,0-1 0 0,4 0 0 16,-4 0 0-16,0 1 0 0,0-1 0 0,0 0 0 0,-3 4 0 16,-4-7 0-16,-3 6 0 0,3 1 0 0,-7-1 0 15,3-3 0-15,-3-6 0 0,-7 10-19 0,0 2 3 0,0-2 0 16,-7 2 6-16,0 1 2 0,0-1 0 0,0 1 0 31,-4-4-20-31,0 1-3 0,4 5-1 0,-3-5 0 16,2-1-91-16,5-6-18 0</inkml:trace>
  <inkml:trace contextRef="#ctx0" brushRef="#br0" timeOffset="101885.24">25964 10173 1206 0,'0'0'26'0,"0"0"6"0,4-4 0 0,0-2 3 0,-4 6-35 0,0 0 0 0,3-6 0 0,-3 6 0 15,0 0 0-15,0 0 0 16,0 0-12-16,0 0 3 0,-7 6-6 0,0 4-1 0,-4-10 0 0,1 9 0 15,-1 0 32-15,-3 7 7 0,3-7 1 0,-3 1 0 16,4-1 15-16,3-2 3 0,-4-1 1 0,4 0 0 16,0 0-21-16,3 1-4 0,4-7-1 0,0 0 0 15,0 0-5-15,0 0-2 0,0 0 0 0,0 6 0 16,4 3-10-16,0-2 0 0,3-1 0 0,0 0 0 16,3-3 0-16,1 0 0 0,-1 4 0 0,5-4 8 15,-5 3-8-15,4-3-11 0,0 3 3 0,-3-2 0 16,3 5 8-16,-3-3 0 0,-1 1 0 0,-3-1 0 15,0 3-15-15,0 1 3 0,-3-1 0 0,-1 4 0 0,1-4 0 16,-8 0 1-16,1 1 0 0,-4-1 0 0,3 1 11 16,-3-4 0-16,-3-3 0 0,-1 6 8 15,-3-2-28-15,0 2-6 16,0-3-1-16,0 1-360 0,-4-1-72 0</inkml:trace>
  <inkml:trace contextRef="#ctx0" brushRef="#br0" timeOffset="102139.56">26148 9950 1638 0,'0'0'36'0,"0"0"7"0,0 0 1 0,0 0 3 0,0 0-38 0,7 9-9 0,0 1 0 0,4-1 0 16,-4 1 0-16,3 2 12 0,-3 1-12 0,0 2 12 16,4 1-12-16,-4 6 10 0,0-3-10 0,0 3 10 15,0 0-10-15,0 0 8 0,0 0-8 0,0 3 8 16,0-7-8-16,4 4 0 0,-8 0 0 0,5 0-11 15,-1-3-1-15,0-3-1 0,0 3 0 0,-4-1 0 16,4-2-4-16,-3 0-1 0,-1-7 0 0,1 4 0 31,-1-4-26-31,-3 1-6 0,-3-4-1 0,3-6-382 0,0 0-77 16</inkml:trace>
  <inkml:trace contextRef="#ctx0" brushRef="#br0" timeOffset="103179.78">26155 10383 1340 0,'0'0'38'0,"0"0"8"0,0 0-37 0,0-7-9 0,0 1 0 0,3 0 0 0,1 0 69 0,3-1 12 16,0 1 3-16,0-3 0 0,4 5-45 0,-1-5-9 16,4 0-2-16,1-1 0 0,2 1-19 0,1 3-9 15,-1-4 8-15,1 1-8 0,0-1 0 0,-1 4 0 16,5-3 0-16,-5-1-11 0,1 4-5 0,-1-3 0 16,-2-4-1-16,-1 4 0 0,0 2-7 0,0 7 0 15,0 0-1-15,-3-3 0 16,-1-3-11-16,1 3-1 0,-1-3-1 0,-3 6 0 31,0-4 9-31,1 1 1 0,-5 3 1 0,-3 0 0 0,0 0 9 0,0 0 2 16,0 0 0-16,0 0 0 0,0 0 6 0,0 0 2 0,0 0 0 0,0 0 0 0,0 0 8 0,0 0 0 15,0 0 8-15,0 0-8 0,0 0 14 0,0 0-2 16,0 0 0-16,0 0 0 0,0 0 11 0,0 0 1 16,-7 7 1-16,0-7 0 0,7 0-5 0,-11 6 0 15,-3-3-1-15,0-3 0 0,4 9-3 0,-1-2 0 0,-3-4 0 0,3 6 0 16,-3 1 12-16,4-4 3 0,-1 3 0 0,0 1 0 15,1 2-11-15,3 1-3 0,3-4 0 0,1 1 0 16,3-4-17-16,0 3 8 0,3-6-8 0,4 7 0 16,4-1 0-16,3-3 0 0,0-2 0 15,4-4 0-15,3 0-10 0,0 0-9 0,4 0-1 0,-1-4-1 32,5-2-34-32,-5 3-6 0,5-6-2 0,-5-1 0 0,1 1-8 0,0-4-1 15,-4 1-1-15,0-1 0 0,0 1 30 16,-3-1 7-16,-1 1 0 0,-2 2 1 0,-1 1 22 0,-4-4 4 0,1 4 1 0,-4-4 0 15,0 4 26-15,-3-1 6 0,-4 10 0 0,3-6 1 0,-3 3 35 16,0 3 6-16,0 0 2 0,0 0 0 16,0 0-28-16,-7-6-4 0,0 3-2 0,0 3 0 15,0 6-16-15,0 0-3 0,0-3-1 0,0 4 0 0,0-1 0 16,0 3 0-16,-1-2 0 0,1 2 0 0,4-3 0 16,-4 4 0-16,0-7 0 0,7-3 0 0,-4 9-5 0,4-9-1 15,0 0 0-15,0 0 0 0,-3 6-8 0,3-6 0 16,0 0 0-16,0 0 8 15,0 0-8-15,0 0 0 0,3-6 9 0,1 3-9 0,3-3 0 0,0 3 0 16,3-4 0-16,-2-2 0 0,2 0 0 0,1 5 0 16,-1-5 0-16,1 3-12 0,-1 3-1 0,1 3-1 15,3 0 0-15,-3 0 0 0,3 3 14 0,0 3 0 16,-3-3-10-16,-1 3 10 0,1 4 0 0,-1-1 0 16,1 1 12-16,-4-1-4 0,0 4-8 0,-3-1 0 15,-1 1 0-15,-3 2 0 0,4-2 8 0,-8 3 0 0,1-1 0 0,-1-2 0 16,-3 2 8-16,-4-2 2 0,1 6 0 0,-4-3 0 15,-4-1 0-15,4 1 0 0,-4 0 0 0,1-10 0 16,3 13 3-16,-1-10 1 0,1-3 0 0,0-3 0 16,4-3-22-16,-1 10 0 0,4-7 0 0,7-3 0 31,0 0-32-31,0-13-10 0,0 4-2 0,3 0-1 16,5-4-8-16,-1-3-2 0,7 1 0 0,0-4 0 15,3 0 27-15,1 0 6 0,0 0 1 0,3 4 0 0,4-4 11 16,-4 3 10-16,-4 1-13 0,5 2 5 0,-5 1 16 0,4 5 3 15,-7 1 1-15,1-3 0 0,-1 9 32 0,0 0 6 0,0 0 2 0,0 0 0 16,-3 0-28-16,3 6-4 0,0-3-2 0,-4 0 0 0,5 0 5 16,-1 0 1-16,3 1 0 0,1-1 0 0,0 0-10 15,-1 0-2-15,1-3 0 0,3 0 0 0,-3 0-3 0,3-6-1 16,0 3 0-16,0-7 0 0,-3 4 2 0,3-4 0 16,-3 1 0-16,-1 0 0 0,1-7-10 0,-4 7-17 15,-3-4 4-15,3-3 1 0,-4 4 12 0,-3-4 0 16,0-6 0-16,-3 3 0 0,-1 10 0 0,-3-4 0 15,-3 1 9-15,-4-4-9 0,0 7 12 0,-4-4-4 16,-3 4-8-16,0-1 12 0,-4 4-12 0,4 0 0 16,-3 6 0-16,-5 3 0 0,5-3 0 0,-4 6-13 15,-1 1 2-15,1-1 1 0,0 0 10 0,3 7-8 16,1-1 8-16,-4 1-8 0,7-4 8 16,-4 7 0-16,4-4 0 0,0-2 0 15,0 5-132-15,3-2-24 0</inkml:trace>
  <inkml:trace contextRef="#ctx0" brushRef="#br0" timeOffset="104052.37">25802 10938 1378 0,'0'0'30'0,"0"0"6"0,0 0 2 0,0 0 2 16,0 0-32-16,-7 3-8 0,0 0 0 0,0 6 0 0,0-2 0 0,0 2 0 0,0 0 0 0,-4 4 0 15,1-1 0-15,3 1 0 0,-4 3 0 16,0-4 0-16,4 4 0 0,0 0 8 0,-3-4-8 0,3 7 11 15,3-10 3-15,-3 10 1 0,4-6 0 0,3 2 0 16,0-5-15-16,0-1 0 0,3 1 8 0,1-4-8 16,-1 0 0-16,1 4 0 0,3-10 0 0,0 0 0 15,0 0 0-15,3 0-13 0,-2 0 2 0,-1 0 1 32,3-10-22-32,-3 7-5 0,4-3-1 0,-4-4 0 15,3 1-62-15,1 0-12 0,0-7-2 0</inkml:trace>
  <inkml:trace contextRef="#ctx0" brushRef="#br0" timeOffset="104253.34">25866 11003 623 0,'3'-25'17'0,"-3"16"5"0,4 0-22 0,-1-7 0 0,1 0 0 0,-1 4 0 16,1-4 90-16,-1 0 14 0,1 4 2 0,-1 2 1 16,1 1-24-16,-4 3-5 0,3-4-1 0,-3 10 0 15,0 0-23-15,0 0-5 0,0 0-1 0,0 0 0 16,0 0-27-16,4 7-5 0,0-4-2 0,-1 6 0 0,-3 1 8 0,4 5 2 16,-4-2 0-16,3-1 0 0,1 1 1 0,-4 3 1 15,3-1 0-15,4-2 0 0,-3 12-15 0,3-6-3 16,-4-4-8-16,4 4 12 0,0-3-12 0,4-4 0 15,-4-2 0-15,4 5 0 0,-8-5 0 0,4 2 0 16,0-2-13-16,0-1 4 16,0-3-31-16,-3 1-7 0,-1-4-1 0,-3-3 0 15,0 0-100-15,0 0-20 0</inkml:trace>
  <inkml:trace contextRef="#ctx0" brushRef="#br0" timeOffset="108105.13">26046 11022 990 0,'0'0'21'0,"0"0"5"0,0 0 1 0,0 0 1 0,0 0-28 0,0 0 0 15,0 0 0-15,-4-6 0 0,4-3 28 0,-3 5 0 16,3-2 0-16,0 6 0 0,0 0-9 0,0 0-3 16,0 0 0-16,0 0 0 0,0 0 0 0,0 0 0 0,-8-6 0 0,8 6 0 15,0 0 16-15,0 0 4 0,-3 6 0 0,3-6 0 16,0 0-20-16,-7 0-4 0,3 6-1 0,1 1 0 16,-1-1 8-16,4 3 1 0,-3 1 1 0,6-1 0 15,-3 4-6-15,0-1-2 0,0-2 0 0,0 5 0 16,0-2-13-16,0-4 9 15,0 4-9-15,4-1 8 0,-1 1-8 0,1 0 0 0,3-4 0 0,-4 0 8 16,1 1-8-16,0-1 0 0,3-9 0 0,-4 10 0 16,4-10 8-16,-3 9-8 0,3-9 0 0,-4 0 8 15,4 0-8-15,0 0 10 0,0-3-10 0,1-3 10 16,-1-4-10-16,0 7 0 0,3-6 0 0,1-1 8 16,-1 1-21-16,1-7-5 0,-4 0-1 0,0 1 0 15,0-4 0-15,0 0 0 0,0 0 0 0,0 4 0 16,-3-1 19-16,-1-3 0 0,1 3 0 0,-4 4 0 15,0-7 0-15,0 10 0 0,-4-4 0 0,1 1 0 16,-1-1 0-16,1 4 16 0,-1-4-4 0,-3 4 0 0,0-1 13 16,0 1 3-16,-4 6 0 0,-3-3 0 0,0 6-15 15,0 0-2-15,-3 0-1 0,-1 6 0 0,0 0 5 16,-3 0 1-16,0 7 0 0,0-4 0 16,0 1 0-16,3-1 0 0,0 4 0 0,1-1 0 0,3-9 4 0,-4 7 2 15,7-1 0-15,1 7 0 0,-1-7-22 0,4 1-15 16,4-1 3-16,3-9 0 0,-4 6-11 0,4-6-1 15,0 0-1-15,7 3 0 16,0 1-41-16,4-4-8 0,-1-4-2 0,8 1 0 0</inkml:trace>
  <inkml:trace contextRef="#ctx0" brushRef="#br0" timeOffset="108940.36">26247 10862 1566 0,'0'0'34'0,"0"0"7"0,0 0 2 0,0 0 1 0,3 4-35 0,1 5-9 0,3-3 0 0,0 4 0 16,0-1 21-16,0 0 3 0,-4 1 0 0,1-1 0 16,3 1-24-16,-3-4 9 0,3 3-9 0,-4 1 0 15,1-1 0-15,3 1 0 0,0-1 0 0,0 3 0 16,0-5 0-16,0-1 0 0,0 0 0 0,0 1 0 16,-3-4 0-16,3 3 0 0,0-3 0 0,-7-3 0 15,0 0 8-15,7 0-8 0,0 0 9 0,-4-3-9 16,4 0 13-16,-3-3-3 0,7-1-1 0,-4 1 0 15,-4-3-9-15,4-1 0 0,-3-5-10 0,-1 5 10 16,1 1-29-16,-1-1 0 0,4-5 0 0,-3 2 0 16,-1-3 2-16,4 4 1 0,-3-1 0 0,0 4 0 0,3-10 26 15,-4 10-8-15,1-1 8 0,3 7 0 0,-4-3 0 16,1-4 0-16,3 10 0 0,-7 0 0 0,0 0 0 0,3 0 11 16,4 0-11-16,0 0 12 0,0 7 1 15,1-4 1-15,2-3 0 0,1 9 0 0,-1-9-14 0,1 10 0 16,3-4 8-16,0-3-8 0,0 3 8 0,0-2-8 15,4-4 11-15,0 6-11 0,-1-6 8 0,4-6-8 16,-3 6 0-16,0-4 0 0,3-2 0 0,0 6 0 16,0-9 0-16,-3-1 0 0,3 1 0 0,-7-1 0 15,4 4 0-15,-8-3 0 0,4-1-12 0,-3 1-4 0,-4 0 0 16,-3-1 0-16,3 1 16 0,-4 3 0 0,-6-4 0 16,-1 1 0-16,1 6 16 0,-1-4-1 0,1-2 0 0,-5 9 0 15,-2-3-5-15,-1-4-1 0,-3 7 0 0,0 7 0 16,0-4-9-16,0 3 0 15,0-3 0-15,-4 7 0 0,4 2 9 16,-4 1 0-16,1-1 0 0,-1 1 0 0,4 3 0 16,0-1 0-16,0-2 0 0,3-1 0 0,1 4-1 15,3-3 0-15,-1-1 0 0,1-3 0 0,4 1-8 16,-1-4-11-16,4-6 3 0,0 0 0 0,4 6-8 0,3 1-2 0,-4-7 0 16,8-3 0-16,-4-1-2 0,4-2 0 0,3 0 0 0,0-4 0 15,0-2-3-15,4-1-1 0,-4-2 0 0,0 5 0 16,0 1 12-16,4-4 1 0,-4 1 1 0,3-1 0 15,1 7 10-15,-4-3 11 0,4-1-3 0,-1 4 0 16,5 0 16-16,-5 3 4 0,4-4 0 0,1 4 0 16,-5 3-16-16,4 0-4 0,-3 3 0 0,3 0 0 0,-3 1 5 0,-4-1 1 15,4 3 0-15,-4 0 0 0,0 0 6 16,0 1 2-16,0-1 0 0,-3 0 0 0,3 1-11 0,-7-1-3 16,3 3 0-16,-3-3 0 15,4 1 4-15,-4-4 0 0,0 3 0 0,0-3 0 0,0-3-4 0,-3 7 0 16,3-7 0-16,0-7 0 0,-4 7 15 0,4 0 2 15,0-3 1-15,-3-3 0 16,3 6 3-16,0-3 1 0,4-7 0 0,-4 7 0 0,7-6-30 0,-4 3 0 16,5-4 0-16,-5 1 0 0,4-1 10 0,4-2-1 15,-4 2 0-15,4 1 0 0,-1 0-9 0,1-1-14 16,0 1 3-16,-1 2 1 0,4-2 10 0,1 6 0 0,-1-6 0 16,0-1 0-1,0 4-24-15,4 0-7 0,-1-1-1 0,5-2 0 16,-1 3-76-16,4-7-15 0,3 1-3 0,-3 2-1 0</inkml:trace>
  <inkml:trace contextRef="#ctx0" brushRef="#br0" timeOffset="113663.86">19844 13412 309 0,'0'0'8'0,"0"0"4"0,0-10-12 0,0 10 0 0,0 0 0 0</inkml:trace>
  <inkml:trace contextRef="#ctx0" brushRef="#br0" timeOffset="113922.16">19921 13264 1263 0,'0'0'28'0,"0"0"5"0,0 0 2 0,0 0 1 0,0 0-36 0,0 0 0 0,0 0 0 0,-7 3 0 15,7-3 44-15,-7 7 1 0,4 2 1 0,-1 0 0 0,4 1-20 0,-3 2-4 16,3-2-1-16,0 2 0 0,3 1-6 0,-3 6-2 16,4-1 0-16,-1 4 0 0,-3 0-1 0,4 10 0 15,3-4 0-15,-4 0 0 0,1 0-12 0,3 10 0 16,-4 0 0-16,1 2 0 0,0 4 0 0,-1-3 9 15,1 0 1-15,-1-4 0 0,4 1 2 0,-3 0 0 16,3-1 0-16,0-2 0 0,0-4-1 0,0 1 0 16,0-4 0-16,4-6 0 0,-4 3-11 0,0-3 8 15,3-3-8-15,-3-1 8 0,0-5-8 0,0 6 0 16,0-4 0-16,1-5 0 0,-5-1-19 0,4 1 1 0,-7-4 0 16,4 0 0-1,-4-6-30-15,3 3-7 0,-3-3-1 0</inkml:trace>
  <inkml:trace contextRef="#ctx0" brushRef="#br0" timeOffset="114272.23">20398 13857 1956 0,'-14'6'56'0,"14"-6"11"0,0 0-54 0,0 0-13 0,0 0 0 0,0 0 0 16,0 6 0-16,3 7 0 0,1-4 8 0,-1 1-8 15,1 2 0-15,-1 4 0 0,4-4 0 0,0 4 0 16,0 0-16-16,0 3-7 0,0 3-1 0,0 0 0 16,1-1-18-1,-1-2-4-15,-4 3-1 0,4 0 0 0,-3 0 31 0,-4 0 5 0,3-3 2 0,-3 9 0 16,0-3 9-16,0 0 11 0,0-6-3 0,-3 0 0 0,-4-3 11 0,0-4 1 16,0 7 1-16,-1 0 0 15,-2-4 5-15,-4-2 1 0,3 3 0 0,-3-1 0 16,-7-5-14-16,3-1-2 0,-3 7-1 0,0-4 0 0,3-2-10 0,-3-1 0 15,-4 1 9-15,-3-1-9 0,0-3 10 0,0 1-2 16,0-1-8-16,-4-3 12 0,0 3 0 0,4-3-1 16,-4 0 0-16,4 1 0 0,3-4 7 0,4 0 2 15,-4 0 0-15,8 3 0 0,-1-3-20 0,4 3 0 16,7 0 0-16,0-3-586 16,7 0-121-16</inkml:trace>
  <inkml:trace contextRef="#ctx0" brushRef="#br0" timeOffset="115688.26">21403 14547 1659 0,'0'0'36'0,"0"0"8"0,0 0 2 0,-3-4 1 0,3 4-38 0,0 0-9 0,-8-3 0 0,5-3 0 31,-8 6-25-31,1 0-7 0,-1 0-2 0,-6 6 0 16,-1 4-26-16,-3-1-4 0,-4 7-2 0,4-4 0 0,-4 7 45 0,0 0 9 0,1 3 1 0,-1 0 1 16,-3 0 54-16,3 0 12 0,0 6 1 0,4-3 1 15,0-3-1-15,3 0 0 0,1-3 0 0,3 6 0 16,3 0-37-16,1-3-7 0,3 0-1 0,3-6-1 16,4-1-23-16,4 1-5 0,-1-4-1 0,4-2 0 31,4 2-22-31,-1-2-5 0,4-4-1 0,4 0 0 0,-4 1 12 15,7-1 2-15,-3-3 1 0,3 3 0 0,0 1 20 0,-3-4 11 0,3 3-12 0,-7 0 12 16,0 0 0-16,-3-2 8 0,3 5 0 0,-3-3 1 16,-4 4 21-16,0-7 4 0,0 6 1 0,-4 4 0 15,-3-4 6-15,0 4 2 0,-7-1 0 0,0 4 0 16,-3 0-6-16,-5 2-1 0,-2 1 0 0,-4 6 0 0,0-6-22 16,-8 3-5-16,1 3-1 0,3 0 0 0,1 0-8 15,-1-3 0-15,0-3 0 0,4 0 0 16,0-7-28-16,3-2-2 0</inkml:trace>
  <inkml:trace contextRef="#ctx0" brushRef="#br0" timeOffset="117856.69">21594 14732 1022 0,'0'0'22'0,"0"0"5"0,0-10 1 0,0 10 1 0,-4-3-29 0,4 3 0 0,-4-6 0 0,4 6 0 15,0-10 28-15,0 10-1 0,0 0 0 0,0 0 0 16,0 0 4-16,0 0 1 0,0 0 0 0,0 0 0 0,0-3 12 15,0 3 2-15,0 0 1 0,0 0 0 0,0 0-17 0,0 0-3 16,0 3-1-16,0 13 0 0,0-3 2 0,0 5 0 16,0 4 0-16,4 3 0 0,-4-3-2 0,0 13 0 15,-4-1 0-15,4 4 0 0,0 0-14 0,0 9-2 16,0-3-1-16,0-1 0 0,0 1-9 0,4-3 0 16,0-3 0-16,-1-4 0 0,1-2 17 0,3-4 2 15,-4-3 0-15,4 0 0 0,0 0-19 0,4-6 0 16,-4 0 0-16,4-4 0 0,-4-5 0 0,0 2 0 15,0-5 0-15,0-4 0 0,0-3 0 0,-4 0 0 16,4 0 13-16,-3-10-4 0,-1 4 17 0,4-3 3 16,-3-7 1-16,0-3 0 0,3 0 0 0,-4-3 0 0,1 4 0 15,-1-8 0-15,4 1-18 0,0-3-4 16,-3-6-8-16,3 5 12 0,0-5-2 0,0-1-1 0,0-2 0 0,4-1 0 16,-1-3-9-16,4 1 0 0,0-4 0 0,1 9 8 15,-1-5-8-15,3-1 0 0,1 3 0 0,0 1 0 16,-1 2-11-16,1 4 3 0,-1-4 0 0,-2 4 0 31,-1 3-39-31,0 3-7 0,-4 6-2 0,1-3 0 16,-4 3-80-16,0 0-16 0,-3 0-3 0,3 7-1 0</inkml:trace>
  <inkml:trace contextRef="#ctx0" brushRef="#br0" timeOffset="118554.36">22221 15534 1378 0,'0'0'30'0,"0"-9"6"0,4 3 2 0,0-4 2 0,3-5-32 0,0 2-8 15,0-6 0-15,7 0 0 0,-4-6 0 0,4 6 0 16,-3-3 0-16,-4 1 0 0,0-5 16 0,-3 5 0 16,3-1-1-16,-4-4 0 0,1-2 37 0,-4 6 8 0,3 0 2 0,-3-3 0 15,0 0 9-15,4-6 1 0,-4 3 1 0,0 3 0 16,3-10-30-16,1-3-7 0,-4 7 0 0,3 3-1 16,5-4-25-16,-5 7-10 0,4-3 8 0,0 6-8 15,-3 0 0-15,-1 3 0 0,4 4 0 0,-3-1 0 16,-1 4-10-16,1 8 10 0,-1-2 0 0,-3 6-9 15,0 0 9-15,7 0-10 0,1 10 10 0,-1-1-10 16,0 4 10-16,0 2 0 0,0 4 0 0,0 0 0 16,3 3 0-16,-3-3 0 0,0 6 0 0,1 0 0 15,-1 3-10-15,3-3-3 0,1-3-1 0,-1 3 0 16,1 0 14-16,-1-6-9 0,-2 3 9 0,2 0-8 16,4-10 8-16,-3 7 0 0,-1-3 0 0,1-4 0 15,0-2 0-15,-1 2 0 0,1-5 0 0,-1-1 0 16,1 0 0-16,0 1 0 0,-1-4 0 0,-3-3 0 15,0-3 0-15,4-1 0 0,-8 1 0 0,4-3 0 16,4 0-9-16,-4-4 9 0,0-2-10 0,0-4 10 0,4-3-9 16,-4 0 9-16,3-3-8 0,-3-3 8 0,0-3 0 15,0-3 0-15,1-7 0 0,2 4 0 0,-3-1 0 0,4-2 0 16,-4 2 9-16,3 1-9 0,-3-4 8 0,1 7-8 16,-1-1 0-16,-4 1 0 0,4 6 9 0,4 0-1 15,-4 6-8-15,0 0 12 0,0 7-12 0,-4-1 0 16,1 1 0-16,3 5 0 0,-3 1 8 0,-4 6-8 15,7-3 0-15,0 3 0 0,0 6 15 0,0 4-3 16,3-1-1-16,-3 7 0 0,4-4-11 0,0 7-12 16,-1 0 2-16,4 9 1 0,0-6 9 0,0 3-10 15,-3 3 10-15,3 0-10 0,-3 1-10 0,3-4-3 0,0-3 0 16,4 3 0 0,-1 0-37-16,4 0-8 0,-3-3-2 0,0 3 0 15,3-6-11-15,-3 0-3 0,17 28 0 0,-11-16 0 0</inkml:trace>
  <inkml:trace contextRef="#ctx0" brushRef="#br0" timeOffset="119117.86">20602 15653 1134 0,'7'-3'24'0,"7"-3"6"0,4 0 1 0,3 3 1 0,4-4-32 0,7-2 0 0,-1 6 0 0,8-3 0 16,4-4 77-16,-1 7 9 0,4-3 2 0,0 6 0 15,6-7-29-15,1 7-6 0,0-3-1 0,7 3 0 16,0 3-27-16,4-3-5 0,-1 0-2 0,8 4 0 15,-1-4 6-15,4 0 0 0,8-4 1 0,-5 4 0 16,4-6-25-16,1 0 0 0,2-4 8 0,4 1-8 16,1 0 0-16,-5-4 0 0,4-3 0 0,-3-5 0 15,7 2 0-15,-8 3 0 0,5-3 0 0,-5-3 0 16,5 0 0-16,-5 0-17 0,4 4 4 0,-3-8 1 16,-4 1-2-16,0 3 0 0,-3-3 0 0,0 0 0 15,-8 6 14-15,1 1 0 0,-4-1 0 0,-11 3-9 16,1 0 9-16,-5 4 0 0,-6-4 0 0,0 7 0 15,-7-1 0-15,-7 1 8 0,0 0-8 0,-4 5 11 16,-7-2-3-16,0 0-8 0,-7 6 12 0,-3-3-4 16,-4 0-31-1,0 3-6-15,-7 0-2 0,0 0 0 0</inkml:trace>
  <inkml:trace contextRef="#ctx0" brushRef="#br0" timeOffset="119889.8">21967 16023 1612 0,'0'0'36'0,"0"0"7"0,0 0 1 0,0 0 1 0,0 0-36 0,0 0-9 16,0 0 0-16,0 0 0 0,0 0-8 0,-3 10-4 15,-4 2-1-15,0-2 0 16,0 5-35-16,0-2-6 0,-4 9-2 0,1-6 0 0,-1 12 39 0,-3-6 7 16,3 3 2-16,1 0 0 0,-1-9 25 0,1 9 6 0,-1-13 1 0,7 7 0 15,-3-3 12-15,4-1 4 16,3-2 0-16,-4-4 0 0,4-9-32 0,0 0-8 0,7 4 0 0,0-4 0 31,0-7-50-31,4-2-11 0,3-4-3 0,0-2 0 16,0-7-25-16,1 0-6 0,2-3-1 0,1 3 0 15,-1 0 15-15,1 0 2 0,0 6 1 0,-1 0 0 0,1 4 89 0,0 2 17 0,-8 4 4 0,1 3 1 16,3 3 61-16,-4 0 12 0,1 3 2 0,3 7 1 16,-7 5-10-16,7-2-3 0,-7 9 0 15,4 0 0-15,-7 0-51 0,3 0-10 0,0 3-3 0,-4 3 0 16,1 0 0-16,-4 4-1 0,3-1 0 0,-3 3 0 16,0-2-31-16,-7 2 8 0,0 1-8 0,-3-4 0 15,-5 0 9-15,1 1-1 0,-3-1 0 0,-1-3 0 16,0 4 5-16,-3-7 1 0,4 3 0 0,-5 0 0 15,-2 0-6-15,-1-6-8 0,0 0 11 0,4-6-11 16,0-3 0-16,-4-4 0 0,4 0-12 0,3-2 3 16,1-7-35-16,3-7-6 15,3-2-2-15,4-7 0 0,0-6-118 0,7-6-24 0,11-41-5 0,6 13-1 16</inkml:trace>
  <inkml:trace contextRef="#ctx0" brushRef="#br0" timeOffset="120240.86">22408 16199 1940 0,'0'0'43'0,"0"0"9"0,0 0 1 0,4 6 1 0,0 4-43 0,6-4-11 16,1 3 0-16,-1-2 0 0,1-7 28 0,3 6 3 15,0-6 1-15,-3 0 0 0,3-6-32 0,0-1-10 16,-4 4 0-16,5-6 0 16,-5-4-55-16,4 1-11 0,-3-4-3 0,-1 4 0 15,1-4-6-15,0-3-2 0,-4 0 0 0,3 4 0 0,1-4 57 0,-4 0 11 0,0 0 3 0,0-6 0 16,-3 6 16-16,3-3 0 0,0-3-8 0,-4 3 8 15,1 0 11-15,-4 3 5 0,0 1 2 0,0 2 0 16,0 3 24-16,-4 4 5 0,4 0 1 0,0 9 0 16,0 0 6-16,0 0 2 0,0 0 0 0,0 0 0 15,-10 12-40-15,3 4-7 0,-8 3-1 0,5 3-8 16,-4 3 0-16,0 3 0 0,-1 3 0 0,5 1 0 16,-4 2 16-16,0-3 7 0,3 1 1 0,4-4 0 15,0 0 8-15,3-3 1 0,1-6 1 0,3 3 0 16,0-3-34-16,3-7-9 0,1-2-1 0,3-1 0 15,0 1-50 1,4-10-9-16,3 0-3 0,0-10 0 0,4 1-96 0,3-10-19 0,21-22-4 16,-10 7-1-16</inkml:trace>
  <inkml:trace contextRef="#ctx0" brushRef="#br0" timeOffset="120440.36">22980 15751 1568 0,'3'-25'44'15,"1"12"10"-15,0 0-43 0,-4-2-11 0,3-1 0 0,4 4 0 0,-3-1 97 0,-1-3 18 16,4 7 3-16,-3 6 1 0,-1-3-55 0,-3 2-12 15,0 4-1-15,0 0-1 0,0 0-35 0,0 0-7 16,7 4-8-16,-3 5 11 0,-1 10-11 0,-3 3 0 16,-3 0-12-16,3 3 12 0,-4 3-12 0,1 0 12 15,-1 7-12-15,1-1 12 0,-1-6-20 0,4 7 3 16,-3-7 1-16,3-3 0 16,3 3-24-16,1-3-4 0,-4-3 0 0,3 0-1 15,1-3-19-15,3 0-4 0,-4-6-1 0,1-1 0 16,3 1-12-16,-4-4-3 0,-3-9 0 0,0 0-556 0</inkml:trace>
  <inkml:trace contextRef="#ctx0" brushRef="#br0" timeOffset="120576">23008 15929 1448 0,'0'0'41'0,"0"0"9"0,0 0-40 0,4-6-10 0,-1 0 0 0,1 3 0 16,-1-7 49-16,4 1 8 0,4-1 2 0,3-5 0 15,0 5-41-15,4 1-8 0,-1 3-2 0,5-4 0 31,2-5-48-31,1-1-9 0,0 0-3 0,-1 1 0 0</inkml:trace>
  <inkml:trace contextRef="#ctx0" brushRef="#br0" timeOffset="120953.99">23805 15512 2217 0,'0'0'48'0,"0"0"11"0,0 10 1 0,4-1 4 0,-1 4-52 0,5-1-12 0,-5 1 0 0,1 2 0 15,-1-2-49-15,1 0-13 0,-1 5-2 0,1 1-1 16,-1 0-38-16,1 3-7 0,-1 0-2 0,1 0 0 16,-1-3 36-16,1 3 6 0,-4-4 2 0,3 4 0 0,-3 0 68 0,0 0 0 0,0 0 15 0,0 3-3 15,0 0 5-15,0-6 1 0,0-3 0 0,-3-4 0 16,3 4 13-16,0-7 2 15,0-5 1-15,-4 5 0 16,4-9-62-16,-3 6-13 0,3-6-3 0,-11-6 0 16,4 6-32-16,-3-3-6 0,3-7-2 0,-4 4 0 0,4-3 68 0,3-1 16 0,1-2 0 0,-1-4 0 15,4-6 48-15,4 0 12 0,-1-3 4 0,1-3 0 16,6 3-36-16,1-3-6 0,0-1-2 0,3 1 0 16,3-3-20-16,1 3 0 0,3-1 0 0,0 4-12 15,1 3-2-15,-1 0-1 0,0 0 0 0,0 1 0 31,-3 5-21-31,3 3-5 0,-4 1-1 0,5-4-329 0,-1 7-65 0</inkml:trace>
  <inkml:trace contextRef="#ctx0" brushRef="#br0" timeOffset="121942.43">24402 15697 1450 0,'0'0'32'0,"0"0"6"0,-7-3 2 0,3-3 1 0,-3 3-33 0,7 3-8 0,-4-3 0 0,4 3 0 16,-7-7 42-16,4 1 6 0,-1 3 2 0,4 3 0 15,-3-6-38-15,3 6-12 0,0 0 0 0,-4-3 0 16,1-4 0-16,3 7 0 0,0 0 0 0,0 0 0 15,-4-6 12-15,4 6-12 0,0 0 12 0,0 0-12 16,0 0 27-16,0 0-2 0,0 0 0 0,0 0 0 16,0 0 16-16,0 0 3 0,0 0 1 0,-3 6 0 15,3 4-29-15,-4 5-7 0,1 1-1 0,3 6 0 16,-4 0-8-16,4 6 0 0,-3-6 0 0,-1 6 0 0,4 1 0 0,-3-1 0 16,3 0 0-16,0 0 0 0,-4 0 0 15,4-6 0-15,0 7 0 0,4-4 0 0,-4-7-12 0,3-5 1 16,-3 0 1-16,0-1 0 0,0-2 10 15,0-10 0-15,0 0 0 0,0 0 0 0,0 0 0 0,4-7 0 16,-1-5 0-16,-3-4 0 16,4 0-24-16,-1-6-4 15,-3-6 0-15,4 3 0 0,-1 0-12 0,1-3-4 16,-1 0 0-16,1-1 0 0,-1-5 16 0,1 3 4 0,3-1 0 16,0 4 0-16,4 6-13 0,-1 3-3 15,-3 0 0-15,4 4 0 0,3 5-9 0,-3-2-3 16,3 2 0-16,-4 7 0 0,4 3 26 0,0 0 5 0,4 0 1 0,-4 3 0 0,4 7 6 0,-1-4 2 15,-2 0 0-15,-1 4 0 0,3-1 12 0,-3 1 10 0,4-1-2 0,-4 0 0 16,0-2 21-16,0 2 4 0,-3-3 1 0,0 1 0 16,-4-1-13-16,0-3-2 0,-4-3-1 0,-3 0 0 15,0 0-18-15,0 0 0 0,0 0 0 0,0 0 0 16,0 0 0-16,-7 0-9 0,7 0 1 0,-10 0 0 16,-1 0 8-16,4 0 11 0,-4 0-3 15,11 0 0-15,-7 0 32 0,-3 0 7 0,3 0 1 0,-4 6 0 16,4-3-15-16,-4 7-2 0,4-4-1 0,0 3 0 15,-3 1-18-15,6-4-3 0,4-6-1 0,-7 6 0 16,0 4-8-16,4-1 0 0,-5 7 0 0,5 0 8 16,-1-7-8-16,-3 10 0 0,4-4 0 0,3 1 0 15,0-3 0-15,0-4 0 0,0 0 0 0,0 1 8 16,0-4-8-16,0-6 0 0,0 0 0 0,0 0 0 16,7 0-14-16,3 0 2 0,1-3 0 0,0-3 0 15,3-7-23 1,0 1-4-16,0-4-1 0,4-3 0 0,-4 7 10 0,0-4 2 0,0 7 0 0,-3-4 0 0,-1 10 36 0,1-3 8 15,-4 2 2-15,3 4 0 0,-3 0 26 0,0-3 6 16,1-3 1-16,-1 6 0 0,-4 3-30 0,4 3-5 16,-3-2-2-16,-1 2 0 0,1 6 22 0,-1 1 4 15,1-4 0-15,-1 1 1 0,-3 5-33 0,4-2-8 16,-1-4 0-16,1 1 0 0,-1-1 0 0,4-3 0 16,-3-6 0-16,3 4 0 15,0-1-40-15,0-3-11 0,4-7-1 0,-4-2-1 16,3 3 8-16,1-4 1 0,0-8 1 0,-4 5-407 0,0-6-82 15</inkml:trace>
  <inkml:trace contextRef="#ctx0" brushRef="#br0" timeOffset="122438.62">25185 15465 1947 0,'0'0'43'0,"0"10"9"0,0 5 1 0,3-2 2 0,-3 6-44 0,7 0-11 0,-3-1 0 0,3-2 0 16,-3 0 8-16,-1-1 0 0,1-2 0 0,-1-4 0 15,1 7-20-15,3-7-5 0,-4 1-1 0,4-1 0 16,0-2-34-16,0-1-8 16,-3-3 0-16,3 0-1 0,0-3 29 0,0 3 7 0,0-3 1 0,0 0 0 15,0-3 7-15,0-3 1 0,0 0 1 0,4-4 0 16,3 1-17-16,-3-4-4 0,3 1-1 0,0-4 0 16,-4-3-40-16,5 7-8 0,-1-4-2 0,0 3 0 31,3 1 11-31,-2 2 3 0,2 1 0 0,-6 3 0 0,3-1 91 0,0 7 18 0,0 0 4 0,-3 7 1 0,-1-1 62 0,-3 3 12 15,0 4 2-15,0 6 1 0,0 0-52 0,0 3-10 16,1-4-3-16,-5 7 0 0,1-3-42 0,-1 0-11 16,-3 0 0-16,4-6 0 0,3 3 0 0,0 0 0 15,0-10 0-15,0 0 0 16,3 1-46-16,1-4-2 0,0-3 0 0,-1 0 0 0,1 0 20 0,3-3 3 16,4-3 1-16,-1-3 0 0,4 0 24 0,1-7 0 15,-5-2 0-15,4-4 0 0,-3 0-10 0,3 6 10 16,0-5-12-16,0 2 12 0,1 3 46 0,-1-2 16 15,0 2 3-15,0 1 1 0,0-4-16 0,4 7-3 0,-7-1-1 16,3 7 0-16,-7-3-13 0,4 3-2 0,-1-1-1 0,1 4 0 16,-1 0-21-16,1 0-9 0,-4 0 8 0,4 4-8 15,3-1 12-15,-3-3-4 0,3 6 0 0,0-6 0 16,0 0-8-16,4 0-11 0,-4 0 3 0,4 0 0 31,-1-6-32-31,1 6-7 0,0-3-1 0,3-4 0 16,-3 4-121-16,3-3-25 0,25-7-5 0,-11 1-1 0</inkml:trace>
  <inkml:trace contextRef="#ctx0" brushRef="#br0" timeOffset="123811.29">23089 16901 687 0,'0'0'15'0,"0"0"3"0,0 0 1 0,4-9 1 0,-1 9-20 0,1-9 0 16</inkml:trace>
  <inkml:trace contextRef="#ctx0" brushRef="#br0" timeOffset="124975.25">22722 16989 952 0,'0'0'27'0,"0"0"5"0,0 0-32 0,0 0 0 0,0 0 0 0,11 0 0 16,0-3 109-16,3 3 15 0,7 0 4 0,0-3 0 16,4 0-58-16,3 0-11 0,4-1-3 0,7-2 0 15,-1-3-38-15,8-1-8 0,4 1-2 0,2-10 0 16,8 10-8-16,0-10 0 0,7-3 0 0,4 3 0 15,7 0 0-15,3 1 0 0,0-11 0 0,4 7 0 16,3-6-24-16,3 3-1 0,1 0 0 0,0-3 0 16,-4 3-4-16,-3 0-1 0,3 3 0 0,0 3 0 0,-7-3 18 15,-3 3 12-15,-8 7-13 0,-2-4 5 0,-5 6 8 0,-7 1 9 16,1 0-1-16,-8 2-8 0,-3 4 51 0,-7 3 3 16,-4 0 1-16,-7 0 0 0,1 3-2 0,-8 4 0 15,-4-1 0-15,-2 3 0 0,-5 1-37 0,1-1-7 16,-1 4-1-16,-6 5-8 0,3-2 18 0,-7 6-3 15,3 0-1-15,-3 3 0 0,0 3-14 0,-3 1 0 16,3-1 0-16,0 6 0 0,0 1-18 0,0 6 0 16,3-1 0-16,1-2 0 15,0 0-12-15,3-4-2 0,-4 4-1 0,4-4 0 0,4 7 14 0,-1-7 3 0,1 4 1 0,-4-7 0 16,7 1 15-16,-3-1-11 16,-1-6 11-16,1 3-10 0,-1-2 10 0,-3-1 0 15,4-3 8-15,0-1-8 0,-4-2 10 0,3 0-2 16,-3 0-8-16,0-3 12 0,-3-4 0 0,-1 1-1 15,1-4 0-15,-1 4 0 0,-6-4 4 16,-1 0 1-16,1-2 0 0,-4 2 0 0,0-6 11 16,-7 7 2-16,-4-4 1 0,0-3 0 0,-10 6-8 0,-4-5-2 0,-3-4 0 0,-7 3 0 15,-8-3-12-15,-3 0-8 0,-3 0 8 0,-7 0-8 16,-1 3 8-16,-3-3-8 0,-7 3 10 0,0 3-10 16,-7 1 15-16,3 5-3 0,-7 1-1 0,1 5 0 15,-1 1-3-15,-3 0 0 0,-4 0 0 0,-3 9 0 16,3-3-8-16,0 7 8 0,-6-4-8 0,6 6 8 15,0-2 8-15,4-1 2 0,3 0 0 0,4 1 0 16,0-1 7-16,11-3 2 0,3 4 0 0,7-10 0 16,7 6-17-16,3-6-10 0,1-3 12 0,7-4-12 0,6-2-11 0,5 2-9 15,2-2-1-15,1 0-1 0,7-4-2 0,0-3 0 16,7 0 0-16,0-2 0 0,-1-1 12 0,5-3 3 16,-1 0 0-16,8 0 0 0,3 0 9 0,0 0 0 15,-7 0 0-15,7 0 0 0,-4-3 0 0,1-4 12 16,-1 4-4-16,1-3 0 0,3 0 7 0,0-4 1 15,0-5 1-15,3 5 0 0,-3-2 17 0,0-7 3 16,4 0 1-16,-4 0 0 0,3-3-38 0,-3-3 0 16,-3-3 0-16,3-3-8 0,0-1 18 0,-4-5 4 15,-3-4 1-15,0 0 0 0,3-3-6 0,1 0-1 0,-4-3 0 16,3-3 0-16,-3 12-8 0,4 1 12 0,-1 5-12 16,1 4 12-16,3 6-12 0,-4 0 0 0,4 4 0 0,0-1 8 15,-3 6-8-15,3 1 0 0,0-1 0 0,-4 4 0 16,4-1 0-16,0 4 0 0,0 3 0 0,0 3 0 15,0 0 0-15,0 0 0 0,0 0 0 0,0 0 0 16,0 0 0-16,0 0 0 0,0 0 0 0,0 0 0 16,0 0-15-16,0 0 5 0,0 0 1 0,0 0 0 15,0-6 9-15,0-1-8 0,4 4 8 0,-4 3-8 16,0-6 8-16,3 0 0 0,1 3-9 0,-1-4 9 16,4 4 0-16,-3-3 0 0,-1 0 0 0,4-1 0 15,-3 1 0-15,-4 3 0 0,3-3 0 0,1-4 0 16,-1 7 0-16,1-3 0 0,0 3 0 0,-4 3 0 15,7-7 0-15,-4-2 0 0,4 6 0 0,-3-3 0 16,-1-4 0-16,4 10 0 0,0-3 0 0,0 0 0 16,0-3 0-16,1-1 0 0,2 1-14 0,1-3 5 15,3-1 9-15,0 4 0 0,4-3 0 0,3-1 0 16,0 1-25-16,0-4-3 0,11-2-1 16,-4 5 0-16,0 1 16 0,8-1 3 0,-1-2 1 0,7-1 0 0,4 4-5 0,3-1-1 15,4-2 0-15,4-1 0 16,-4 1-25-16,3-4-6 0,4-3-1 15,-3 4 0-15,6-7-124 0,-3 0-25 16,56-25-4-16,-31 6-2 0</inkml:trace>
  <inkml:trace contextRef="#ctx0" brushRef="#br0" timeOffset="126746.09">23735 17224 1130 0,'0'0'32'0,"0"0"8"0,0 0-32 0,7 3-8 0,4-3 0 0,-4 0 0 0,7 0 89 0,-4 0 17 16,1 0 3-16,-1-3 1 15,5 3-49-15,2 0-9 0,1-6-3 0,-1 3 0 0,5-3-12 0,2-1-2 16,1-2-1-16,0-4 0 0,3 1-34 0,4-7-20 16,-4 3 2-16,4-2 1 15,-1-4-11-15,5-3-3 0,-5-1 0 0,-2-2 0 16,2-3-6-16,1 3-2 0,-4-7 0 0,-3 4 0 0,3-4 20 0,-3 4 4 16,-4 0 1-16,-3 2 0 0,-1 1 14 0,-6 3 0 15,0 6 0-15,-4 4 10 0,0-1 16 0,-7 3 3 0,0 4 1 16,-4 3 0-16,-3-4 22 0,-3 7 4 0,-5 0 0 15,-2 6 1-15,-1 0-21 0,1 4-4 0,-1-4 0 0,0 6-1 16,-3 1-6-16,3 5-1 0,1 1 0 0,-4 3 0 16,-1-1-16-16,1-2-8 0,4 0 0 0,-1 0 8 15,0 2 8-15,1 11 2 0,-1-7 0 0,-3 3 0 16,7 3-18-16,0 3-11 0,-4-3 2 0,7 7 0 16,-3-4 21-16,7 7 4 0,0-1 0 0,0 4 1 15,4-3-6-15,-1-1-2 0,1 4 0 16,3 0 0-16,0 0-9 0,0-7 0 0,3 1 0 0,1-4 0 15,-1-3 0-15,4 1-14 0,0-4 3 0,0 0 1 16,4-3-18 0,-4-4-4-16,0-2-1 0,0-3 0 0,0-4-21 0,0 1-4 15,0-7-1-15,4-3-477 0,-1 0-96 0</inkml:trace>
  <inkml:trace contextRef="#ctx0" brushRef="#br0" timeOffset="127047.2">23640 17347 1739 0,'-14'0'49'0,"14"0"11"0,0 0-48 0,0 0-12 15,0 0 0-15,0 0 0 16,0 0-16-16,7 0-5 0,3 0-2 0,1 0 0 15,3 0-13-15,0 0-4 0,4-4 0 0,-1 4 0 0,4 4 58 0,1-4 11 0,2 0 3 0,1 3 0 16,0 0 25-16,3 0 6 0,-3-3 1 0,3 0 0 16,0 0-14-16,0-3-2 0,4-3-1 0,3-1 0 15,1-2-15-15,2 0-2 0,5-7-1 0,-4-3 0 32,3 6-54-32,0-2-11 0,0-1-3 0,1 0 0 15,-4-2-133-15,-1-1-26 0,33-28-6 0,-22 22 0 0</inkml:trace>
  <inkml:trace contextRef="#ctx0" brushRef="#br0" timeOffset="128515.05">25305 17187 1792 0,'0'0'40'0,"0"0"8"0,7 0 1 0,0 0 1 0,3 0-40 0,5 0-10 16,2 0 0-16,1-7 0 0,7 7 19 0,3-9 1 0,4 6 1 0,3-7 0 16,4 1-21-16,-1-3 0 0,8-1 0 0,0 0 0 15,0 1 0-15,7-4 0 0,0 4 0 0,3 2-12 16,-3 1 1-16,0-1 0 0,0 4 0 0,-7-3 0 16,0 6-2-16,-4-4-1 0,-3 7 0 0,0-3 0 15,-4 6 14-15,-3-3 0 0,-1 0 0 0,-2 7-9 16,-1-14 9-16,-7 14 8 0,0-4-8 0,-3-3 11 15,0 0 1-15,-4 0 1 0,-4 6 0 0,1-6 0 16,-4 0-13-16,-4 0-13 0,-3 0 2 0,0 0 1 31,0 0-13-31,0 0-2 0,-10-6-1 0,-1 6 0 0,-3-10-7 0,-4 7-2 16,1-6 0-16,-1-1 0 0,1 4 16 0,-1 0 3 0,0 0 1 0,4-1 0 16,0-2 59-16,3 3 12 0,1-4 3 0,-1 4 0 0,1 3-10 15,3-3-1-15,7 6-1 0,0 0 0 16,-7 0-9-16,7 0-2 0,0 0 0 0,0 0 0 0,0 0-25 0,0 0-11 15,0 0 8-15,7-4-8 0,3 11 19 0,1-4-2 16,3 3 0-16,0-3 0 0,4 0-5 16,-1 1 0-16,4-1-1 0,1 3 0 0,-1-3-11 0,0 3 0 15,4-3 9-15,-1 4-9 16,1-1 0-16,-4 0 0 0,4-3 0 0,-4 4 8 16,-3-4-8-16,3 0 0 0,-3-3 0 0,-4 9 0 15,0-2 0-15,-4-4 0 0,1 3 0 0,0-3 0 16,-8 7 0-16,1-4 0 0,-1 3 0 0,-3 1 0 0,0 2 0 0,-7 4 0 15,-4 0 0-15,1-1 0 0,-4-2 0 0,-4 6 8 0,0 6-8 0,1-7 0 16,-1 1 0-16,4-3 0 0,0 0-10 16,3-4 10-16,1-2-23 0,-1 5 3 0,8-12 0 0,3-3-603 31,0 0-120-31</inkml:trace>
  <inkml:trace contextRef="#ctx0" brushRef="#br0" timeOffset="128801.28">27566 16503 1929 0,'0'0'42'0,"0"0"9"0,0 0 1 0,0 0 4 0,0 0-45 0,0 0-11 0,0 0 0 0,0 0 0 16,0 0-45-16,0 0-11 0,0 0-3 0,7 3 0 15,0-3-28-15,0 10-5 0,4-1-2 0,-1 10 0 0,-3 6 56 0,4 3 11 16,0 7 3-16,-4 2 0 0,3 7 86 0,-3 6 18 16,0 7 3-16,-3 2 1 0,3 7-24 0,-4-3-4 15,1 9 0-15,3-9-1 0,-3 6-37 0,-1-7-7 16,4-5-2-16,-3-4 0 16,3-6-33-16,-4-6-6 0,4-3-2 0,0-4 0 15,0-3-22-15,-3-5-5 0,3-8-1 0,-3-2 0 0</inkml:trace>
  <inkml:trace contextRef="#ctx0" brushRef="#br0" timeOffset="129513.43">27513 16676 2271 0,'0'0'50'0,"-7"-7"10"0,0 4 3 0,0-6 1 0,0-1-52 0,0-5-12 0,0 5 0 0,3-5 0 16,1-4-16-16,3 3-7 0,3 0-1 0,4 1 0 15,0-1-4-15,4-3-2 0,0 10 0 0,6-4 0 16,4 4 30-16,1 0-9 0,6-1 9 0,4 4 0 16,3 0 0-16,7-1 0 0,8-2 0 0,6 3 0 15,4-7 0-15,3 4 0 0,4-1 0 0,4-2 0 16,3-4-16-16,4 4 1 0,3-7 1 0,-4 3 0 15,1 3-49 1,0-5-9-16,3 5-3 0,-4-6 0 0,-6 4 48 16,0-1 10-16,-4 3 1 0,-7 1 1 15,-4 2 43-15,-3 1 9 0,-4 3 2 0,-3 0 0 16,-4 2 8-16,-3 1 1 0,-3 3 1 0,-5 3 0 0,-2 4-20 16,-1-4-4-16,-7 9-1 0,0 1 0 0,-3 3-12 0,-4-1-4 0,-4 4 0 0,1 9 0 15,-4 7-8-15,0-1 0 0,-3 4 0 0,-1 3 0 0,-3 3-16 0,0-4 0 16,-3 7 1-16,3 0 0 0,0 0 3 0,0 0 1 15,0-3 0-15,0 3 0 0,0 0-9 0,3 0-1 16,1 0-1-16,-1-3 0 0,1 0 22 0,3-3-11 16,0 3 11-16,3-3-8 0,1-1-5 0,0-2-1 15,-1 0 0-15,1-1 0 0,-1-2-8 16,4-1-2-16,1-2 0 0,-5-4 0 16,4 6 24-16,0-5 0 15,1-4 0-15,-1 0 0 0,0-3 0 0,-4 6 0 0,4-9 0 0,-3-4 8 16,-4 1 13-16,4-3 3 0,-8-7 0 0,4 3 0 0,-3-2 9 0,-4-7 3 0,0 0 0 0,0 0 0 15,0 0-20-15,0 0-3 0,-14-7-1 0,0 7 0 16,-8-9 7-16,-2 3 1 0,-5-4 0 0,1 4 0 16,-7-3 9-16,0-1 3 0,-8 1 0 0,1-4 0 15,-4 4-10-15,-7-1-2 0,4 1 0 0,-8 0 0 16,4-1-20-16,-6 4 0 0,-1-4 0 16,-4 10 0-16,-3-3 0 0,-4 3 0 0,4 3 0 0,-7 4 0 15,4-4 11-15,-4 6-3 0,0 1 0 0,3-1 0 16,-3 7 0-16,7-1 0 0,7 1 0 0,0 0 0 15,4-1 16-15,3 1 4 0,7-3 0 0,3-4 0 16,5 0-28-16,6 1 0 0,0-4 0 0,7 0 0 16,4-2-40-16,7-4-12 0,0 0-4 0,7 0 0 15,0 0-140-15,7 0-29 0,7-10-6 0,4-6-1 0</inkml:trace>
  <inkml:trace contextRef="#ctx0" brushRef="#br0" timeOffset="129686.96">28282 16989 903 0,'0'0'20'0,"-7"-3"4"0,0 0 0 0,0-3 2 0,4-4-26 0</inkml:trace>
  <inkml:trace contextRef="#ctx0" brushRef="#br0" timeOffset="130062.85">28258 16908 1664 0,'0'0'47'0,"0"3"11"0,7 6-46 0,-4-9-12 0,4 13 0 0,0-10 0 15,4 0 66-15,-4 0 11 0,3-3 3 0,5-3 0 16,-1-6-68-16,0-1-12 0,0-2 0 0,4-4-10 16,-4 0-46-1,3-3-8-15,-3 4-3 0,-3-4 0 0,0 0-3 0,-4 0-1 0,0 1 0 16,0 5 0-16,-4-6 71 0,-3 0 18 0,4 7 2 0,-4-4 0 15,0 4 41-15,0-4 9 0,-4 7 2 0,4-1 0 16,0 1-11-16,-3 6-1 0,3-4-1 0,-4 1 0 0,4 0-27 0,0 6-6 16,0 0-1-16,0 0 0 0,-3-7-13 0,3 7-4 15,0 0 0-15,0 0 0 16,0 0-8-16,0 0 8 0,0 0-8 0,0 0 8 0,0 0-8 0,-7 4 0 16,7-4 0-16,-7 3-11 0,7-3 11 0,-8 6 0 15,1 7 0-15,4-4 0 0,-1 4 0 0,1-4 0 16,-1 7 0-16,1-1 0 0,-1 7 0 0,1 0 0 15,3 0 8-15,0 6-8 0,-4 10 14 0,1-4-2 16,-1 1 0-16,1 9 0 0,-1-7-2 0,1 7-1 16,-1-6 0-16,1 9 0 0,-1-6-1 0,-3-4-8 15,3 1 12-15,1-7-4 0,-1-2-8 0,1-1 0 16,-1 3-12-16,4-6 12 0,-3-3 0 0,3-3 0 0,0-3 0 16,0-4 12-1,-4-2-53-15,4 2-11 0,0-6-1 0,0-6-1 16,0 0-138-16,0 0-27 0,0 0-5 0,-7-6-2 0</inkml:trace>
  <inkml:trace contextRef="#ctx0" brushRef="#br0" timeOffset="130798.88">28222 17221 1688 0,'0'0'37'0,"0"0"8"0,0 0 2 0,-10 0 0 0,6-3-38 0,4 3-9 0,0 0 0 0,0 0 0 16,0 0 76-16,0 0 12 0,0 0 4 0,0 0 0 15,-3-3-47-15,3-3-9 0,3-1-1 0,4-2-1 16,0-4-34-16,4 4 0 0,3-4 0 0,0 4 0 15,4-7-22-15,3 4 2 0,-4-1 0 0,5 1 0 16,-1-4-36-16,4 4-8 0,-1-1 0 0,-3 0-1 16,4 4-38-16,-4-7-7 15,0 7-2-15,1 3 0 0,-1-1-12 0,-4 4-2 0,1 0-1 16,-4 0 0-16,0 3 39 0,-3 3 8 0,-1-3 2 0,-3 6 0 0,1 1 125 0,-1-1 25 16,0 3 4-16,0 1 2 0,-4-1 37 0,1 7 7 15,-1-4 2-15,1 4 0 0,-1 0-42 0,-3 3-8 16,4-4-2-16,-1-2 0 0,1 2-29 0,-1-2-7 15,1 3 0-15,-4-4-1 0,3-2-18 0,1-4-3 16,3 3-1-16,-3-6 0 0,-4-3-13 0,0 0 9 16,0 0-9-16,3 4 8 0,4-8-8 0,0 1 12 15,0-3-12-15,-3-3 12 0,3-1-12 0,0-9 0 0,0 10 0 16,0-10 8-16,0 7-8 0,-3-4-11 0,3-3 3 16,-4 0 0-16,4 4 0 0,-7-1 0 0,4 3 0 0,-4-2 0 15,0 12 8-15,0-4 0 0,0-2 8 0,0 9-8 16,0 0 20-16,0 0 0 15,0 0 0-15,0 0 0 0,-4 9-6 0,-3 1-2 0,0-1 0 16,-3 7 0-16,3 0 6 0,-1 2 1 0,-2 1 0 16,-1 0 0-16,4 0-5 0,0 0-1 0,0 6 0 15,0-10 0-15,0 4-13 0,3-6 0 0,4-1 0 16,0-2 0-16,0-10 0 0,0 0 0 0,4 6 0 0,-4-6-10 31,7 0-43-31,4 0-9 0,-1-6-2 0,4-1 0 0,4-2-22 0,-4-4-5 16,4-2-1-16,-1-4 0 0,-3 3 23 0,1-3 4 0,-1 1 1 0,-4 2 0 15,4 0 64-15,-3 4 19 0,0-1 1 0,-1 4 0 16,-3 3 35-16,0-7 7 0,-3 10 2 0,3-3 0 16,-4 6 6-16,-3 0 2 0,0 0 0 0,0 0 0 0,0 0-7 0,0 0-1 15,0 0 0-15,0 0 0 0,0 0-28 0,0 0-7 16,0 0-1-16,0 0 0 0,0 0-16 0,0 0-3 16,0 0-1-16,-3 6 0 0,3-6-16 0,0 0-4 15,-7 3-1-15,7-3 0 0,0 0 21 0,-4 13 4 16,1-4 0-16,3 0 1 0,0-9-13 0,0 10-10 15,0-1 2-15,3 1 0 0,1-1 8 0,-4 0 0 16,3 1 0-16,-3-1-8 0,4 1 8 0,-4 5-12 16,3-2 12-16,-3-1-12 0,4 4 12 0,-4-3 0 15,0-1 0-15,0 1 0 0,-4 5 0 0,1 1 0 16,3 0 0-16,-4 0-8 0,1 0-5 0,-1-4-1 16,1 1 0-16,-4-3 0 15,3-4-37-15,1 7-7 0,-4-13-2 0,7-3-517 0,0 0-104 0</inkml:trace>
  <inkml:trace contextRef="#ctx0" brushRef="#br0" timeOffset="131180.75">29122 16817 2257 0,'0'0'49'0,"0"0"11"0,0 0 1 0,3 6 3 0,-3 3-51 0,4 1-13 0,-1 2 0 0,-3 1 0 15,4-4 28-15,-4 7 2 0,0 0 1 0,0-4 0 16,0 7-31-16,-4-3 0 0,4 2-8 0,0 1 8 15,-3 3-20-15,3 0 2 0,-4 3 1 0,4 0 0 16,4-3-12-16,-4 3-3 0,0-6 0 0,0 6 0 16,3-6 4-16,1-3 0 0,-1-1 0 0,1 1 0 15,0 0-23-15,-1-7-4 0,4 1-1 0,-3-1 0 16,3-3-16-16,-4-3-3 0,-3-3-1 0,0 0 0 16,4 0 10-16,-4 0 2 0,0 0 0 0,0 0 0 0,0 0 44 0,0 0 10 15,0 0 2-15,0 0 0 0,-4 0 16 0,-3-9 3 16,0 9 1-16,4-3 0 0,-4-3 48 0,-1 6 9 15,1-10 3-15,0 7 0 0,4-3-16 0,-4 3-4 16,0-4 0-16,0 1 0 0,3 0 4 0,1 0 0 16,-1-4 0-16,1 4 0 0,-1 0-16 0,4-4-2 15,4 1-1-15,-4-1 0 0,3-2-8 0,4 2-1 16,0-5-1-16,7 2 0 0,0-2-27 0,4-4 0 0,3 0 0 16,4-3 0-1,7 3-33-15,-1-3-9 0,12-3-2 0,-4 3-597 0,6-3-120 16</inkml:trace>
  <inkml:trace contextRef="#ctx0" brushRef="#br0" timeOffset="146976.21">28106 11355 668 0,'-11'-10'19'0,"8"4"4"0,-4 3-23 0,3 0 0 0,-3 0 0 0,4-1 0 16,-1-2 40-16,0 3 3 0,-3 0 1 0,7 3 0 15,0 0-10-15,-7-3-2 0,7 3 0 0,-3-3 0 16,-4-1 0-16,7 4 0 0,0 0 0 0,0 0 0 15,0 0 16-15,0 0 4 0,0 0 0 0,0 0 0 16,0 0-1-16,0 0 0 0,3-3 0 0,4-3 0 16,4 3-24-16,7-3-5 0,-1 3-1 0,8-4 0 15,0-2-5-15,10-1 0 0,4 1-1 0,3-7 0 16,7 7-5-16,4-4-1 0,4 1 0 0,6-4 0 16,4 1 0-16,4-7 0 0,6 0 0 0,5-3 0 15,2 6-1-15,8 0-8 0,7-3 12 0,0-3-4 16,6 0-8-16,5-3 8 0,-1 3-8 0,0 3 8 15,4 0-8-15,-3-3 0 0,-4 3 0 0,-1-4 0 0,5 11 0 16,-8-4 0-16,4-3 0 0,-4 3 0 0,1-3 0 16,-8 0 0-16,0 7 0 0,-3-4 0 0,-8-3 0 15,1 3 0-15,-7 0 0 0,-11 0 0 0,0 10 0 0,-7-3 12 16,0-1-12-16,-11 4 12 0,0 2-12 16,-6-2 0-16,-1 6 0 0,-3-4 0 0,-4 1 0 0,-3 0 8 15,-4 3-8-15,0 0 8 0,-3 3-8 0,-7-3 0 16,-1 3 0-16,-3 0 0 0,1 0-9 0,-5 0 9 15,-3 0-12-15,0 0 12 0,4-4-8 0,-8 1 8 16,1 3 0-16,-4 0 0 0,0 0-10 0,0 0 10 16,3 7-8-16,1-4 8 0,0 3 0 0,-1 0-10 15,1 0 10-15,-4 1 0 0,3-1 0 0,4 0-8 0,-3 4 8 16,3-1 0-16,0 1 0 0,0-1 0 0,0 0 0 0,0 4 0 16,4-4 0-16,-1 4 0 0,4-1-8 0,4 1 8 15,-4 3 0-15,0-1 0 0,0 1 0 0,4 3 0 16,3 3 0-16,-3 3 0 0,6 3 0 0,-2 3 0 15,-1 7 0-15,3 3 0 0,1 0 9 0,-4 6-9 16,4 9 14-16,-7 4-2 0,3 5-1 0,-7 4 0 16,0-3-3-16,-3 3-8 0,-4 3 12 0,-4 7-4 15,4-7-8-15,-7 12 10 0,0-5-10 0,-3 9 10 16,3 3-10-16,-4-4 8 0,1-2-8 0,3-7 8 16,0 1-8-16,-4-7 0 0,4-6 9 0,4 0-9 15,-4-7 17-15,3-5-1 0,-3-11 0 0,4 4 0 16,3-12-16-16,-4-1 8 0,4-5-8 0,-3-1 0 15,3-3-8-15,-4-3-9 0,1-6-2 0,-1-4 0 0,1-2 19 16,0-7 0-16,-1 3 11 0,-3-3-11 0,0 6 20 16,0-9-4-16,0 0 0 0,-3 7 0 0,-1-4 4 15,-3-3 0-15,-4 6 0 0,1-3 0 16,-1-3 0-16,-3 0 1 0,-4 7 0 0,1-7 0 0,-4 0-21 0,-1-7 0 16,1 7 0-16,-3 0 0 15,-1 0 0-15,-3 0 0 0,3 0 0 0,-7 0 0 0,4 0 0 0,-4-3 0 16,-3-3 0-16,-4 6-8 0,-3 6 8 0,-4-6-10 15,-7-6 10-15,0 6-10 0,-7 6 10 0,-7-6-10 16,-3 0 10-16,-8 3-10 0,-10-3 10 0,-7 10 0 16,-1-1 0-16,-2 0-8 0,-5 7 8 0,1 0 0 15,0 0 0-15,-1 5 0 0,8-2 17 0,0 0 6 16,3 3 1-16,4 0 0 0,3 3-6 0,4 0-1 0,0-3 0 16,7 9 0-16,0-2-17 0,7-4 8 0,3-3-8 0,4 3 0 31,4-3-48-31,3 0-16 0,0 0-3 0,4-4-1 15,-1-2-35-15,4 3-7 0,4 6-2 0,3-9-580 16</inkml:trace>
  <inkml:trace contextRef="#ctx0" brushRef="#br0" timeOffset="147536.71">27824 11248 1562 0,'0'-6'34'0,"3"-4"7"0,-3-8 2 0,7 8 1 0,0-6-35 0,4 1-9 16,-1-4 0-16,8 0 0 0,-4 0-13 0,0 7-5 0,0-4-1 0,-3 7 0 16,0 6-1-16,-1-7 0 0,-3 4 0 0,0 0 0 15,-3 3 48-15,-4 3 10 0,0 0 2 0,0 0 0 16,7 3-13-16,-4 0-3 0,1 0 0 0,3 6 0 15,0 1 20-15,0 9 3 0,0-1 1 0,4 4 0 16,-1 0-29-16,1 6-6 0,-1 7-1 16,5 6 0-16,-5 9-3 0,1 3-1 0,3 10 0 0,-4 0 0 15,5 15-8-15,-5 0 8 0,1 7-8 0,-1 9 8 16,1 10 20-16,-4-4 3 0,3 3 1 0,-2-2 0 16,-1 2-32-16,-4-9 0 0,4-3 0 0,4-6 0 15,-4-7 12-15,3-3-3 0,1-12-1 0,0 0 0 16,-1-10 4-16,4 1 0 0,4-4 0 0,-4-3 0 15,4-3-4-15,-4 0 0 0,3-4 0 0,1-5 0 16,0-4-8-16,-1 7 0 0,1-10 0 0,0 3 0 0,-4-2 0 16,0-1 0-16,0 0 0 0,0-3 0 15,-3-3-20-15,-1 0-7 0,-3-3-1 0,0 9 0 16,-3 0-102-16,-1-3-21 0,-3 0-4 0,-3 4-1 0</inkml:trace>
  <inkml:trace contextRef="#ctx0" brushRef="#br0" timeOffset="162555.06">24670 10702 464 0,'0'0'10'0,"0"0"2"0,0 0 1 0,0 0 0 0,0 0-13 0,0 0 0 0,0 0 0 0,0 0 0 0,0 0 25 0,7 0 3 15,0 0 0-15,3-3 0 0,1-3-8 0,0 6-2 16,3-3 0-16,-4 0 0 0,4 3 10 0,1-3 3 15,-1 0 0-15,0-1 0 0,3 1 1 0,-3 0 0 16,4 0 0-16,0 0 0 0,-4 0-6 0,7 0-1 16,0 3 0-16,0-4 0 0,1 4-10 0,-1-3-3 15,-4 3 0-15,5-3 0 0,-1 3 4 0,3 0 0 16,-2 0 0-16,-1 0 0 0,0 0-8 0,4 0-8 16,-4 0 11-16,0 0-11 0,0 0 16 0,-3 0-3 15,3 3-1-15,0-3 0 0,-3 0-1 0,3 0-1 0,0 3 0 16,4-3 0-16,-4 0-10 0,4 0 12 0,-1 0-12 15,1 0 12-15,3 0-2 0,-3 4 0 0,3-4 0 16,-3 3 0-16,-1 0-10 0,1-3 0 0,3 0 0 0,-3 0-11 16,-4 0 11-16,0 0 0 0,4 0 8 0,-4 0-8 15,0 0 0-15,4-3 8 0,-4 0-8 0,4-1 0 16,0-2 12-16,-4 3-1 0,7 0-1 0,-3-3 0 16,0 2 2-16,-1 1 0 0,4-3 0 0,1 3 0 15,-1-3 6-15,0 3 2 0,4-4 0 0,-4-2 0 16,0 6-20-16,1-4-9 0,2 4 1 0,-3-6 0 15,1 3 8-15,-1-4 0 0,-3 4 0 0,3 0 0 16,-3-1 0-16,3 1 12 0,-4 0-4 0,1 0 0 16,3 2-8-16,1 1 0 0,-5-3 0 0,-3 3-8 15,4 0 8-15,0 0 0 0,0 0 0 0,-1-4 0 16,4 1 0-16,-3 3 8 0,3-7-8 0,-3 7 0 16,3-3 0-16,-3-3 0 0,0 6 0 0,3-4 0 0,0 4 0 15,0-3 9-15,1 3-9 0,-1-4 0 0,4 1 0 16,-1 0 0-16,-2 0 0 0,2-1 0 0,-3 4 0 0,1-3 0 15,-1 0 0-15,0-1 0 0,4 1 0 0,-4-3 0 16,0-1 0-16,1 4 0 0,2-3 8 0,-2 5-8 16,2-2 0-16,-2-3 0 15,-1 6 9-15,0-4-1 0,0-2-8 0,-3 3 12 0,3-1-12 0,0-2 0 16,1 3-9-16,-5-4 9 0,4 4 0 0,1-3 0 16,-1-1 0-16,-3 1 0 0,3 3 0 0,-7-4 0 15,4-2 0-15,-4-4 0 0,0 7 0 0,0-1 0 16,-3-2 8-16,-1 2-8 0,-2 1 0 0,-1-1 0 15,0-2 0-15,0-1 0 0,-4 1 9 0,1-1-9 16,-4-2 0-16,4 11 9 0,-4-5-9 0,-4 0 8 16,4-4-8-16,-3 1 8 0,-1-4-8 15,-3 3 0-15,4 1 0 0,-4-7 8 0,0 6-8 16,-4-5 0-16,1 2 0 0,-1-3 0 0,-3 7 0 0,0-4 0 0,0 0 0 16,0 1 0-16,-3 2 0 0,-1-3 8 0,0 4 0 0,-3-1 0 15,4-2 0-15,-4 2 0 0,-4-3 0 0,4 1 0 16,-4-1 3-16,-3 0 0 0,3 7 0 0,-3-1 0 15,-3-2 4-15,-1 3 1 0,0-1 0 0,0 1 0 16,-6-1-7-16,2 1-1 0,-2 6 0 0,-1-3 0 16,-7 2-8-16,0-2 0 0,1 3 0 0,-1-3 0 15,0 6 0-15,0-3 8 0,0-4-8 0,1 7 0 16,2 0 8-16,-3-3-8 0,4-3 8 16,-4 6-8-16,8 0 10 0,-8 0-10 0,7 6 12 15,-3-3-12-15,-1-6 0 0,5 3 0 0,-1-6 0 16,0 6 0-16,0 0 0 0,-3 0 0 0,3 6 0 15,1-3 0-15,-1 4 0 0,-3-4 0 0,-1 6 0 0,-2-3 0 0,2 1 10 16,1-4-2-16,0 3 0 0,-1 0 0 0,-6 1-8 0,3-1 0 16,4 0 0-16,-4 4-11 0,0-4 11 0,1 3-8 15,-1-3 8-15,4 1-8 0,-1-4 8 0,1-3 11 16,0 9-3-16,-1-9 0 0,5 10-8 0,-5-1 0 16,1-9 0-16,3 13 0 0,1-4 0 15,-1 0 0-15,4-2 0 0,-4 2 0 0,4-6 0 0,-4 4 8 16,4-7-8-16,-4 6 0 0,4-3 10 0,0 3-10 15,-4-3 12-15,0 4-12 0,-3-4 0 0,3 0 0 0,-3 3 0 16,3-3 0-16,0 7 0 0,4-4-16 0,-4-3 2 16,4 7 0-16,-4-4 22 0,8 3 5 15,-5-6 1-15,1 4 0 0,0-1-14 0,3 3 0 0,4-2 0 16,0-1 0-16,0 0 0 0,0 4 0 0,6-7 0 0,-2 3 0 16,3 3 0-16,-4-2 0 0,4 2 0 0,0 0 0 15,0-5 0-15,0 5 0 0,0 0 0 0,-1 7 0 16,5-7 0-16,-4 1 0 0,3-7 0 0,-3 3 0 15,3 1 0-15,-3 2 0 0,0 0-8 0,4-2 8 16,-1-1 0-16,-3 0 0 0,3 4 0 0,1-1 0 16,-1 0 0-16,1 1 0 0,-5-1 8 0,8 1-8 15,-3-1 0-15,-1 0 0 0,4 1 0 0,0-1 0 16,-3 1 8-16,3 2-8 0,-1-2 0 0,-2-1 0 16,3 0 8-16,0 1-8 0,-4-1 0 0,4 1 0 15,-3 2 17-15,-1-2-2 0,0-1-1 0,4 4 0 16,-3-4-14-16,3 0-15 0,-4-2 3 0,4 2 1 0,0 0 11 15,0 1 11-15,0-1-3 0,0 1 0 0,3-4 3 0,1-3 0 16,-1 10 0-16,1-7 0 0,-1 0-11 0,-3 0 0 16,7-6 0-16,-3 10 0 0,-4-1 0 0,3-3 0 15,0 1 0-15,4-1 0 0,-3 0 0 0,-1 1 0 16,4-7 0-16,-3 6 0 0,3-6 0 0,-4 9 0 16,4-9 8-16,-3 10-8 0,3-1 0 0,-4-3 0 15,1 4 0-15,3-10 8 0,0 0-8 0,-4 6 0 16,4 3 0-16,0-2 8 0,-3 2-8 0,3-3 0 15,0 1 0-15,0 2 0 0,0-3 0 0,0 1 0 16,0-7 0-16,3 6 8 0,-3 3-8 0,4-9 0 16,-4 0 0-16,0 10 0 0,3-1 0 0,-3 0 8 0,4 1-8 15,-4-4 0-15,3-3 0 0,-3 7 8 0,0-10-8 0,4 6 0 16,-1 3 0-16,1-2 8 0,-4-7-8 0,3 6 0 16,1 0 8-16,0 0-8 0,-1 1 0 0,-3-7 8 15,4 3-8-15,-4-3 0 0,7 6 0 0,-4 0 8 16,1 1-8-16,3-1 0 0,-7-6 0 0,3 3 0 15,4 3 10-15,0-3-10 0,-3 4 12 0,3-4-12 16,0 3 0-16,-3-3 0 0,3-3 0 0,-4 7 0 16,4-4 0-16,-3-3 0 0,3 0 0 0,0 0 0 15,0 0 8-15,0 6-8 0,-4-6 0 0,5 3 0 16,-1 0 0-16,0-3 0 0,-7 0 8 0,7 0-8 16,0 0 0-16,-7 0 0 0,3 7 8 0,-3-7-8 15,7-4 0-15,0 4 0 0,-7 0 0 0,0 0 0 16,0 0 0-16,4 4 0 0,-4-4 0 0,0 0 0 15,0 0 0-15,0 0 0 0,0 0 0 0,0 0 0 0,0 0 0 0,7 3 0 16,-7-3 0-16,0 0 0 0,7 3 0 0,-7-3 0 16,0 0 0-16,4 3 0 0,-4-3 0 0,0 0 0 15,7 3 0-15,-7-3 0 0,3 0 0 0,-3 0 0 16,0 0 0-16,7 3 0 0,-7-3 0 0,0 0 0 16,7 0 0-16,-7 0 0 0,4 0 8 0,-4 0-8 15,7-3 0-15,-7 3 0 0,7 0 0 0,-7 0-12 16,0 0 0-16,0 0 0 0,3 0 12 0,-3 0 16 15,0 0-3-15,4 0-1 0,-4 0-12 0,0 0 0 16,7-3 0-16,-7 3 0 0,0 0 0 0,7 0 0 16,-7 0 8-16,4 0-8 0,3-3 0 0,-4 3 0 0,4-3 0 15,-3 0 0-15,3 3 0 0,0 0 0 0,-4-4 0 16,4 1 0-16,-3 3 0 0,3-3 0 0,0 0 0 0,-3-3 0 16,3 6 0-16,-4 0 0 0,-3 0 0 0,7-3 0 15,-3-4 16-15,-4 7 1 0,0 0 0 0,0 0 0 16,7 0-17-16,-7 0 0 0,3 0 0 0,-3 0 0 15,0 0 0-15,0 0 0 0,7-9 0 0,-7 9 0 16,0 0-10-16,0 0-6 0,0 0 0 0,0 0-1 16,0 0 17-16,4 0 0 0,-4 0 11 0,0 0-11 15,3 0 16-15,-3 0-4 0,0 0-1 0,0 0 0 16,8-3-11-16,-8 3 0 0,0 0 0 0,7-7 0 16,-7 7 0-16,3-3-14 0,-3 3 3 0,0 0 1 15,4 0 18-15,-4 0 3 0,7-6 1 0,-7 6 0 16,0 0-12-16,0 0 0 0,0 0 0 0,0 0 0 15,0 0-9-15,3-3-4 0,-3 3-1 0,0 0 0 0,0 0 14 0,0 0 0 16,0 0 0-16,0 0-9 0,0 0 20 16,0 0 4-16,4-6 1 0,3 3 0 0,-4 3-26 0,-3 0-5 15,0 0-1-15,7-4 0 0,-3 4 16 0,3-3 0 16,0 3-10-16,-3 0 10 16,3-3-14-16,0 3 2 0,0 0 0 0,0-3 0 15,3 3-17-15,-3-3-3 0,4 3-1 0,0 0-514 16,3-3-102-16</inkml:trace>
  <inkml:trace contextRef="#ctx0" brushRef="#br0" timeOffset="166582.42">27838 10201 974 0,'0'0'28'0,"0"0"5"0,0 0-33 0,0 0 0 0,0 0 0 0,0 0 0 16,0 0 12-16,0 0-4 0,0 0 0 0,0 0-291 15,0 0-57-15</inkml:trace>
  <inkml:trace contextRef="#ctx0" brushRef="#br0" timeOffset="166650.24">27802 10201 230 0,'0'0'0'0,"0"0"9"0</inkml:trace>
  <inkml:trace contextRef="#ctx0" brushRef="#br0" timeOffset="187302.57">15071 9941 957 0,'28'-10'20'0,"7"-2"5"0,11-7 1 0,10 0 2 0,4-3-28 15,11-3 0-15,7 3 0 0,6-3 0 0,4 0 61 0,8-3 7 16,3-1 0-16,6-5 1 0,5 9-9 0,6-7-1 0,11 1-1 16,7-7 0-16,7-5-10 0,7-1-1 15,11-3-1-15,7-4 0 0,7-5-32 0,7-4-6 0,10-5-8 0,8-1 11 16,-4-3-11-16,3-10 0 0,-3 1 0 0,8-7 8 15,2-2-8-15,8-4 0 0,7 0 0 0,3-3-11 16,4-4-2-16,3 1-1 0,4 0 0 0,3 6 0 16,4-9 14-16,3 3 0 0,-3 6 0 0,4-3-9 15,6 0 9-15,1-4-10 0,-8 7 10 0,-3 4-10 32,0 5-14-32,-4 1-2 0,-3 2-1 0,0 4 0 0,-4 3 13 0,-10 3 2 0,-4 3 1 0,-7 3 0 15,-7 4 11-15,-3-4 14 0,-8 13-3 0,-6-3-1 16,-4 2 14-16,-4 4 4 0,-3 3 0 0,0 1 0 15,-11 2-5-15,-3 3-1 0,-4 7 0 0,-10-4 0 16,-1 4-9-16,-10 0-1 0,0 2-1 0,-3 1 0 0,3 3-2 16,-7 0 0-16,-3 3 0 0,-1 0 0 15,0 3-9-15,-6 4 8 0,-4-4-8 0,0 3 8 0,-8-3-8 0,-2 7 0 16,-4-4 0-16,-1 7 0 0,-2-1 0 0,-1 1 0 16,-3 6 0-16,-4 3 0 0,-4-7 0 0,-2 7 0 15,-1 7 0-15,-7-4 0 0,0 6 0 0,0 7 0 16,-7-4 0-16,4 4 0 0,3 3 0 0,-4 0 0 15,4 0 0-15,-7 6 0 0,4 3 0 0,-4 3 0 16,3 4 0-16,-3-4 8 0,-3 4-8 0,-1 2 0 16,4 4 0-16,-7 0 0 0,0 3 0 0,0 0 0 15,0-1 9-15,-3 1-9 0,-1 3 9 0,4 0-9 16,0 0 12-16,0 0-12 0,4 4 8 0,-1-1-8 0,1-3 0 16,-1 3 0-16,1-3 0 0,3 9 10 0,0 1-10 0,0-1 8 15,3-2 6-15,1 2 1 0,-4 4 0 0,3 5 0 16,-3-2-15-16,4 0 9 15,-7 6-9-15,3 3 8 0,-4 3 4 0,1 1 0 0,-4-1 0 0,0 6 0 16,-1-2 8-16,-2 5 3 0,-4 7 0 0,0-3 0 16,0 9-8-16,-4 0-2 0,4 7 0 0,-4 3 0 15,1-1-13-15,3 1 8 0,-4 6-8 0,0-1 0 16,-3-5 13-16,4 0-3 0,-1-1-1 0,4 1 0 16,0 3-9-16,0 6-14 0,-4-3 3 0,1-1 1 15,-1 4 10-15,4 4 0 0,-7 2 0 0,0-3 0 16,3 6 0-16,-7-2 0 0,1 2 0 0,-15-31-8 15,4 10 8-15,-1 5 0 0,5 7 8 0,-5 7-8 0,1 2 0 16,-4 7 0-16,-3 6 0 0,14 62 8 0,-7-15-8 16,-8-15 12-16,1-4-4 0,-4-6 0 0,-3-3-8 15,-4-4 0-15,-3-5 0 0,-1-4 0 0,-3-9 0 0,-3 6 0 16,-1-6-11-16,1 3 11 0,-4-7-13 16,0-2 3-16,0 6 1 0,-4-10 0 0,1-3 9 0,-1-2-10 15,-3-8 10-15,4 1-10 0,-4-3 10 0,-1-3 0 16,1-1 0-16,0-2 0 0,-3-4-8 0,3-3 8 15,-4-3-8-15,1-6 8 0,-1 3-8 0,0-6 8 16,1-1-8-16,-1 4 8 0,1-6 0 0,-1-4-8 16,1-3 8-16,-1-3 0 0,-3 1 0 0,0-4 0 15,0 0 0-15,-4-10 0 0,0 4 0 0,4-19 0 16,-3 0 0-16,-1-1 0 0,-3-5 0 0,-4 0 11 16,0-4-1-16,1 4 0 0,-5-4 8 0,-6 7 2 0,0-6 0 15,0-4 0-15,-1-3-10 0,-2-3-2 0,-1-3 0 16,0-3 0-16,-3 3 4 0,-1-3 0 0,1 0 0 15,-4-1 0-15,0 1-4 0,-3 0-8 16,-1 0 12-16,-6-3-4 0,0-1 1 16,-4 10 0-16,-4-3 0 0,4 0 0 0,-7-3 14 0,0 0 2 0,-7 0 1 0,0-1 0 15,0 1-13-15,-4 6-2 0,1-3-1 0,-1 0 0 16,-3-3-10-16,-4 6 0 0,0-6 0 0,-3 0 0 16,-3 0 8-16,-1-1-8 0,0 1 8 0,-3-3-8 15,3 3 10-15,-3-1-10 0,0 1 12 0,-1 3-12 16,5-3 40-16,-5 0 2 0,1-10 0 0,-4 10 0 15,1 0-25-15,-1 6-5 0,0 0 0 0,-3-3-1 16,3 0 11-16,-3 0 2 0,3 0 1 0,-3 3 0 16,3-3-25-16,4 0 8 0,-4 0-8 0,0 0 0 15,4 3 0-15,-4-3 0 0,0 3 0 0,0 0 0 0,1 0 0 16,2 3 0-16,1-3 0 0,3 0 0 0,1-3 0 0,-1-3 0 16,0 13 0-16,4-7 0 0,-4 0 0 0,4-3 0 15,-4 0 0-15,4-4 0 0,0 7 0 0,3-6 0 16,-3 0 0-16,0 0 0 0,0-3 0 0,3-1-11 15,0-2 11-15,-3 3-12 0,0-4 4 0,0 1 0 16,3-4 0-16,-3 0 0 0,0 1 8 0,-4-1-12 16,0 1 12-16,1-4-12 0,-5 3 12 0,-2-6 0 15,-1 7 0-15,0-4 0 0,0-6 0 0,4 3 0 16,0-3 0-16,0 0 8 0,-1 0-8 0,5 0 0 0,-1 0 0 16,4-3 8-16,-4-3-8 0,0 3 0 0,0-4 0 0,1-2 0 15,3 6 0-15,-1-3 0 0,5-1 0 0,-8 1 0 16,4 0 0-16,-4 0 0 0,4-1 0 0,-4-2 0 15,0 3 8-15,1-1-8 0,-1 1 8 0,0 0-8 16,1 0 11-16,-1-1-3 0,-7 4 0 0,4-3 0 16,3-4 0-16,0 7-8 0,1-6 12 0,-1-1-4 15,7 1-8-15,-3 0 8 0,3-1-8 0,-3 1 8 16,7-4-8-16,-4 4 0 0,4-4 0 0,-3 1 0 16,2 2 22-16,1 1-1 0,0-4 0 0,0 7 0 15,3-3-21-15,1 6 0 0,-1-4 0 0,1 1 0 16,2 0 0-16,-2 3 0 0,-1 0 0 0,1 3 0 15,-1 3 0-15,0-3 0 0,-6 3 0 0,6 0 0 16,-3 3 11-16,0-3-3 0,3 1 0 0,4-1 0 16,-3 0-8-16,2 6 8 0,5-9-8 0,-1 6 8 15,4-2 0-15,0-4 0 0,0 0 0 0,0 0 0 0,4 0-8 16,-1 0 0-16,4-4 0 0,-3-2 0 0,3 6 0 0,0-3 0 16,-4-3 0-16,4 3 0 0,7-4 0 0,-3 1 0 15,3-3 9-15,0-1-9 0,0 1 0 0,0-1 0 16,4 1 0-16,0 0 8 0,3-1-8 0,0-5 0 15,-4-4 0-15,8 6 0 0,0-6 0 0,-4-6 0 16,4 3 0-16,3-6 0 0,-4 6 0 0,1-6 0 16,3-6 0-16,-3-1 0 0,3-3 0 0,0 1 0 15,1-7 0-15,-1 0 0 0,-4 0 9 0,5-6 1 16,-1 3 0-16,0-3 0 0,-3-7-10 0,-1 1 0 16,1-7 0-16,-4 0 0 0,4 1 0 0,-4-4 0 0,-3-3 0 15,3-3 0-15,0 0 0 0,0-4 0 0,0-2 0 16,4 0 0-16,-8-7 0 0,1 0 0 0,0-3 0 0,-1 1 0 15,-3 2 0-15,0-3 0 0,4-3-9 0,-4 4 9 16,4 2-8-16,-1-3 8 0,-3 0-12 0,4-3 12 16,0 7 0-16,-1-1 0 0,1 0 0 0,3 1 0 15,0 2-13-15,0-2 4 0,0 2 1 0,1 0 0 16,-8-2 8-16,7 9-8 0,0-4 8 16,0 7-8-16,-3-3 8 0,-1 0-12 0,1-1 12 0,3-2-12 15,-7 3 12-15,4-4-12 0,-4 7 12 0,3 0-12 16,-3 0 12-16,1 3 0 0,6 3 0 0,-4 0 0 15,4 0 0-15,4 4 0 0,0-1 0 0,-1 0 0 16,5-3 0-16,-1 4 0 0,4-7 0 0,-1 6 0 16,5-3 0-16,-1 0 0 0,0-3-9 0,4 4 9 15,0-1-30-15,-1 0-2 0,5-3 0 16,-1 9 0-16,4-6 32 0,-4 4 0 0,4-1 8 0,0 0-8 0,0 1 0 16,-1 2 0-16,1-6 0 0,0 10 0 0,0-4 0 0,3 1 0 15,-3-1 0-15,4-3 0 0,-1 7 0 0,0-4 0 16,8 1 0-16,-1 2 0 0,0 1 0 0,4 3 0 15,0-4 0-15,0 1 0 0,4-1 0 0,-1 4 0 16,4-10-9-16,4 13 9 0,-4-6 0 0,3 2 0 16,1-2 0-16,3 3 8 0,0-4-8 0,7-2 0 15,-3 8 8-15,6 1-8 0,1-3 0 0,0 9 0 16,3-3-12-16,0 0 4 0,4 0 8 0,-4 0 0 16,3 0-9-16,1 0 9 0,7-3 0 0,-4 9-9 0,0-3 9 15,1 0 0-15,-1 6-10 0,4 1 10 0,-8-1-8 0,1 7 8 16,3 0-11-16,-3 5 11 0,3-2-13 0,-7 9 5 15,0 1 0-15,1 2 0 0,-5-3 0 0,1 0 0 16,-1 7 8-16,-2 2-10 0,-5 4 10 0,4 0-10 16,-3-4-1-16,-1 1 0 0,1 9 0 0,-4-3 0 15,0-3 1-15,0 6 0 0,0 0 0 0,-3 0 0 16,3-4-6-16,0 4-2 0,-4 0 0 0,4 0 0 31,-7 0-7-31,4 0-2 0,-4 0 0 0,7 0 0 0,-3 4-117 16,-4-4-23-16,7 0-5 0</inkml:trace>
  <inkml:trace contextRef="#ctx0" brushRef="#br0" timeOffset="189668.15">26374 13343 946 0,'0'0'20'0,"0"0"5"0,0 0 1 0,0 0 2 0,0 0-28 0,0 0 0 0,0 0 0 0,0 0 0 15,0 0 0-15,0 0 0 0,0 0 0 0,0 0 0 32,0 0-31-32,0 0 2 0,0 0 0 0,0 0 0 0,0 0 4 0,0 0 1 0,0 0 0 0,0 0 0 15,0 0 24-15,0 0 0 0,0 6 0 0,0-6 0 16,0 0 0-16,0 0 19 0,0 0-3 0,0 0-1 16,0 0-15-16,0 0-10 0,0 0 2 0,0 0 0 15</inkml:trace>
  <inkml:trace contextRef="#ctx0" brushRef="#br0" timeOffset="190266.55">28258 12631 957 0,'0'0'20'0,"0"0"5"0,0 0 1 0,0 0 2 0,0 0-28 0,0 0 0 0,0 0 0 0,-4 9 0 0,4-9 55 0,-4 6 5 16,1-2 0-16,-1 5 1 0,4-9-36 0,-3 6-7 0,-1 4-2 15,4-10 0-15,0 0-32 0,0 0-6 0,-3 3-2 0,3-3-500 16</inkml:trace>
  <inkml:trace contextRef="#ctx0" brushRef="#br0" timeOffset="191561.12">29824 12327 802 0,'0'0'17'15,"0"0"4"-15,0 0 1 0,0 0 2 0,0 0-24 0,0 0 0 0,0 0 0 0,0 0 0 16,0 0 0-16,0 0 0 0,0 0 0 0,0 0-8 0,0 0-10 0,0 0-2 16,0 0 0-16,0 0 0 0,0 0 8 0,0 0 2 15,0 0 0-15,0 0 0 0,0 0 26 0,0 0 4 16,0 0 2-16,0 0 0 0,0 0 14 0,0 0 4 15,0 0 0-15,0 0 0 0,0 0 12 0,0 0 4 16,0 0 0-16,0 0 0 0,0 0-23 0,0 0-4 16,0 0-1-16,0 0 0 0,0 0-19 0,0 0-9 15,0 0 8-15,0 0-8 0,0 0 0 0,0 0 0 0,0 0 0 0,0 0 0 16,0 0 31-16,0 0 1 0,0 0 0 0,0 0 0 16,3 3-9-16,-3-3-2 0,0 0 0 0,0 0 0 15,0 0-3-15,0 0-1 0,0 0 0 0,0 0 0 16,0 0-8-16,0 0-1 0,0 0-8 0,0 0 12 15,4 3-12-15,-4-3 0 16,0 0 8-16,0 0-8 0,3 3 16 0,-3-3 1 0,0 0 0 0,4 3 0 16,-1 0-17-16,-3-3 0 0,0 0 0 0,0 0 0 15,0 0-12-15,0 0-5 0,0 0-2 0,0 0 0 16,0 0 5-16,0 0 1 0,0 0 0 0,0 0 0 16,0 0-6-16,0 0-1 0,4 0 0 0,-4 0 0 31,0 0-25-31,0 0-6 0,0 0-1 0,0 0 0 0</inkml:trace>
  <inkml:trace contextRef="#ctx0" brushRef="#br0" timeOffset="192303.6">30593 12631 70 0,'0'0'0'0,"0"0"0"0</inkml:trace>
  <inkml:trace contextRef="#ctx0" brushRef="#br0" timeOffset="194410.72">20094 9545 810 0,'0'-9'23'0,"0"0"5"0,0-4-28 0,0 1 0 0,0-4 0 0,4 0 0 0,-1-3 54 0,4-3 6 16,4-6 0-16,3 3 1 16,0-3-11-16,0-7-2 0,4 4-1 0,3-7 0 0,4-2-9 0,6-4-2 15,8 3 0-15,0-3 0 0,3-6-15 0,4 6-3 16,4-3-1-16,3-6 0 0,3 6-17 0,1-7 10 16,2 1-10-16,1 3 8 0,0 0-8 0,-3 3 0 15,3-3 0-15,-7 3 8 0,3-4-8 0,-3 4 0 16,-3 0 0-16,-5 0 0 0,-2 0 0 0,3 6 0 0,-8 1 0 15,5 2 8-15,-4-3-8 0,-4 4 0 16,-3-1 0-16,-1 4 0 0,-3 2 0 0,-3 4 8 0,-4 0-8 0,-3 9 8 16,-4 0-8-16,-3 0-11 0,-4 7 3 0,-4 2 0 15,-3 4 8-15,-3-3-8 0,-4 2 8 0,-4 4-8 16,-3 3 0-16,-4 0 0 0,-3 0 0 0,-4 3 0 16,1 1 8-16,-1 2 0 0,-3-3 0 0,-4 0 0 15,4 7 0-15,-4-4 0 0,4-3 0 0,0 3 0 16,3-3 8-16,4 1-8 0,7-1 8 0,3 0-8 15,4 0 16-15,7-3 0 0,0 0-1 0,0 0 0 16,0 0-15-16,0 0 0 0,0 0 0 0,7-3 0 16,7 0 0-16,7 0 0 0,1-4-9 0,9 1 9 15,1 0 0-15,3-1 0 0,1-2 13 0,6 0-4 16,4-4-9-16,0 4 10 0,3-1-10 0,1 1 10 16,2 3-10-16,-2 2 0 0,6-5 0 0,-6 3 0 15,-4-1 0-15,-1 1 0 0,-2 0 0 0,-1 3 0 0,-10 3 0 16,0 0 0-16,-4 0 0 0,0 3 0 0,-3 0 0 15,-4 3 0-15,-7 4 0 0,0-1 0 0,0 7 0 16,-7-4 0-16,0 4 0 0,-7 3 0 0,-3 0 0 0,-8 3 0 16,-3 0 0-16,0 3 0 0,0 6 8 0,-7 0 0 15,-4 1 0-15,-3 2 0 0,0-6-8 0,-1 7 0 16,1-1 0-16,3 1 0 0,1-1-18 16,3 1 1-16,3-7 0 0,4 0-405 15,3 1-81-15</inkml:trace>
  <inkml:trace contextRef="#ctx0" brushRef="#br0" timeOffset="194963.98">23555 6031 939 0,'-4'-4'20'0,"-3"-2"5"0,0 3 1 0,-3-3 1 0,-1 3-27 0,1 0 0 16,-5-1 0-16,1 4 0 0,0 4 0 0,-3 2 0 15,-5 0 0-15,1 3 0 0,-3 4 0 0,-5 3 0 16,5-1 0-16,-5 4 0 0,1 0 42 0,-4 0 3 15,4 3 1-15,0 0 0 0,0 15 0 0,0-2 0 0,-1-1 0 16,5 4 0-16,2 6-16 0,1 0-3 16,4 0-1-16,3 0 0 0,7-1-26 0,-1-2 0 15,8 3 0-15,8-6 0 0,2-4 8 0,8-6-8 16,-1 1 8-16,8-4-8 0,0-3 0 0,7-7 0 16,3-2 0-16,0-1 0 0,0-5 0 0,4-4 0 0,0-3 0 15,-4 0 8-15,4 0-8 0,0 0 0 0,0-3 0 16,-1-4 0-1,-2-2-28-15,3 0 0 0,-1-4-1 0,1-3 0 16,0 1-111-16,-4-4-21 0</inkml:trace>
  <inkml:trace contextRef="#ctx0" brushRef="#br0" timeOffset="195326.02">23982 6432 1090 0,'0'-9'24'0,"-4"-1"4"0,1-2 2 0,-1-1 2 0,1 4-32 0,-4-1 0 0,3 1 0 0,-3-1 0 16,-3 4 51-16,2 6 4 0,-2 0 1 0,-4 0 0 15,3 10-35-15,-3-4-6 0,0 3-2 0,0 1 0 16,0 2-4-16,3 1-1 0,-3 2 0 0,3-2 0 0,1 6 5 0,-1-4 1 15,1 4 0-15,6-3 0 0,-3 6-4 0,0-3-1 16,7-1 0-16,0-2 0 0,4 3-9 0,-1-10 0 16,4 4 0-16,4-4 0 0,3 1 19 0,0-1 1 15,4-6 1-15,3 0 0 0,0 1-6 0,4-8-2 16,3 1 0-16,0 0 0 0,4-9-3 0,0 2-1 16,-1-2 0-16,1-4 0 0,3-3-1 0,-3 3 0 15,0-2 0-15,-4-1 0 0,0 0-18 0,1 0-4 16,-5-6-1-16,-3 6 0 0,-3 4 6 0,-4-4 1 15,0-3 0-15,-7 0 0 0,0 3 8 0,0 0 0 16,-3 1 0-16,-4 2 0 0,-4 3 0 16,-3-2 0-16,-3-1 0 0,-4 3 0 0,0-2 8 15,-4 2-8-15,-7-2 8 0,1 11-8 0,-1-2 24 16,-3 6 1-16,-1 0 0 16,1 6 0-16,0 4-8 0,0-1-1 15,3 4-1-15,-3-4 0 0,7 7-15 0,-4-4 8 16,4 4-8-16,7-3 0 0,0-1 0 0,3-2 0 0,0-1 0 0,8 0 0 15,-4 1-49-15,7-10-13 0,0 0-2 0,7 0-638 0</inkml:trace>
  <inkml:trace contextRef="#ctx0" brushRef="#br0" timeOffset="195613.25">24564 5767 1465 0,'0'0'32'16,"0"0"6"-16,3-6 2 0,1 3 2 0,7 3-34 0,-4 3-8 0,3 0 0 0,1 0 0 0,-4 3 24 0,0 4 2 16,-4-1 1-16,4 4 0 0,1 3-18 0,-1 2-9 15,-4 4 10-15,4 3-10 0,-3 4 19 0,3 2-3 16,3 3 0-16,1 1 0 0,0-4-6 0,3 7-2 16,-4 3 0-16,4-1 0 0,0 4-8 0,4-3 0 15,-4-3 0-15,0-4-11 0,4 1 11 0,-4-4 0 16,4 0 8-16,-4-2-8 0,0-7-8 0,0 0-7 15,0-1-1-15,0-2 0 0,-3-3 0 0,3 0 0 16,-3-4 0-16,-1-2 0 16,-3 5-44-16,4-5-10 0,6-1-2 0,-17-9 0 0</inkml:trace>
  <inkml:trace contextRef="#ctx0" brushRef="#br0" timeOffset="196031.65">24585 5614 1537 0,'-3'-16'33'0,"-1"6"7"0,4 1 2 0,0 0 2 0,4-1-35 0,-1 4-9 0,1 3 0 0,3-3 0 16,0 2 0-16,-4-2 0 0,4 6 0 0,0 0 0 15,0-6 0-15,4 3 0 0,0 3 0 0,3-6 0 16,0 2 0-16,7-2 0 0,4 0 11 0,3-4-11 0,7 1 15 15,0 0-3-15,8-1-1 0,3 4 0 0,0-7-11 0,6 13 0 16,5-9 0-16,-4 9 8 0,7-3-8 16,-4 6 0-16,4-3 0 0,0 6 0 0,4 4 0 0,-8 2 0 15,1 1-9-15,-5 2 9 0,1 4 0 0,-7 3 0 16,-3 3 0-16,-5 3 0 0,-2 1-10 0,-5 5 10 16,-2 4-8-16,-8-1 8 0,-4 7 0 0,-2 0-8 15,-8 0 8-15,-4 0 0 0,-3 0 0 0,-3 0 0 16,-4 0 0-16,-8-4 0 0,-2 11 0 0,-1-7 0 15,-7-4 0-15,1 7 0 0,-4-6 0 0,-8-3 0 16,1-7 9-16,-7 0-9 0,-4 1 20 0,-4-4-4 0,-3 3 0 16,-3-2 0-16,-4-4-4 0,-3 0 0 0,-4-6-1 15,0-1 0-15,-1 7-11 0,1-3 0 0,0-3 0 16,4 3-11 0,6-6-96-16,5-4-19 0,-44 4-4 0,33-7-1 0</inkml:trace>
  <inkml:trace contextRef="#ctx0" brushRef="#br0" timeOffset="196540.94">22924 7627 1148 0,'7'9'25'0,"10"-9"6"0,1-9 1 0,7 5 0 0,3-5-32 0,3-7 0 16,5 7 0-16,10-7 0 0,3 1 57 0,0-4 6 15,8 0 1-15,3-3 0 0,7-3-13 0,7 3-3 16,4-3 0-16,6-3 0 0,1-4-19 0,7 1-4 16,3 0-1-16,4-4 0 0,-1-3-16 0,5 10-8 15,6-6 8-15,4 2-8 0,3 1 13 0,4 3-2 0,0-4-1 16,0 1 0-16,4 3 16 0,3-7 3 0,3 4 1 16,1 0 0-16,-4-4-18 0,3 4-3 0,-3-4-1 15,0 1 0-15,-7 6 4 0,0-1 0 0,-3-2 0 0,-1 0 0 16,-3-4 3-16,-4 7 1 0,1 0 0 0,-1 0 0 15,-7 3-16-15,1-1 0 0,-5-2 8 16,-2 3-8-16,-1 6 0 0,-7-3 0 0,-3 0 0 0,-4 4 0 16,-4-1 0-16,-6 3 8 0,-4-3-8 0,-7 7 0 15,-4-1 0-15,-6 4 0 0,-1-1 0 0,-10 4 0 16,-4-3 0-16,-3-1-13 0,-4 1 2 0,-7 9 1 16,-6 0-98-1,-5 0-19-15,-6 6-4 0</inkml:trace>
  <inkml:trace contextRef="#ctx0" brushRef="#br0" timeOffset="202584.51">10061 1312 1141 0,'-39'-32'24'0,"18"23"6"0,-7-7 1 0,0 1 2 0,0 2-33 0,3-3 0 0,0 1 0 0,-3 2 0 16,0-3 8-16,-4-2-8 0,0 8 0 0,1-5 0 16,-5 5 0-16,1-9 0 0,-4 4 0 0,0-4-12 15,1-3 12-15,-5-3 0 0,1 6 0 0,0-3 0 16,-1-3 13-16,-6 3-1 0,-1 3 0 0,-2 0 0 16,-5 1 5-16,1-1 1 0,-4 0 0 0,0 3 0 15,-7 1 0-15,-4-4 0 0,1 9 0 0,-1 1 0 16,-3 0-18-16,0 2 8 0,-4 1-8 0,1 3 0 15,-5-3 8-15,1 6-8 0,-3-4 0 0,3 4 0 0,-4 0 0 16,0 0 0-16,1 0 0 0,2 0 0 0,-2 4 0 16,-1 2 0-16,0-6 0 0,-3 9-9 0,0-2 9 0,0 11 0 15,-4-8 0-15,0 5 0 0,-6 4 0 0,6 0 0 16,-7 0 8-16,0 3-8 0,-3 0 0 0,7 3 0 16,10 0 0-16,4 0 0 15,-4 0 0-15,4 0 9 0,7 3-9 0,-4 1 0 0,4-4 10 0,0 0-10 16,7 3 8-16,-3 7-8 0,-1-1 0 0,4-6 0 15,0 0 8-15,4 7-8 0,3 6 0 0,3-7 0 16,-6 1 0-16,3 9 0 0,3-7 0 0,1 4 0 16,3-7 0-16,-4 4 0 0,8 0 0 0,-7-1 0 0,10 1 0 15,-4-4 0-15,8 1 0 0,3 9 0 0,-3-7 0 0,7 4 0 16,-1-3 0-16,12 3 0 0,-8-4 0 0,7 4 0 16,0 0 0-16,4 3 0 15,7 3 9-15,0-13-1 0,-4 7-8 0,1 3-10 0,6 6 10 0,1-3-13 16,3 0 13-16,0-3 0 0,-1 0 0 0,5 0 0 15,-1 0 0-15,1 0 10 0,-1 3-10 0,4-4 8 16,0 5-8-16,0-5 0 0,0-2 0 0,4 6 0 16,-1-9 0-16,1 6 0 0,3 0 0 0,0-4 0 15,4 4 0-15,-1-9 0 0,4 2 8 0,0 10-8 16,4-6 12-16,3-3-2 0,-3 6-1 0,3-7 0 16,4-2-9-16,-1 9 0 0,8-7 0 0,-11-2 0 15,8 6 0-15,2-4 0 0,1-2 0 0,-4-4 0 16,1 7 0-16,2-4 8 0,5-2-8 0,-12-1 8 15,8 0-8-15,0 1 8 0,7-4-8 0,-8-3 8 16,5 3-8-16,-1-3 0 0,4 3 0 0,-8-2 0 16,8-8 0-16,4 7 8 0,-8 1 2 0,7-5 0 0,4-5-10 15,-4-3 0-15,4 2 0 0,4 4 8 0,-5-9-8 16,1 8 0-16,4-2 0 0,-1-3 0 0,8-4 0 0,-12 4 0 16,5-1 0-16,3-2 8 0,7 2-8 0,-7 1 0 15,3-4 0-15,4 0 8 0,-7 1-8 0,7-4 8 16,0-3-8-16,7 3 8 0,-7 4-8 0,7-7 0 15,-4 0 0-15,4 0-11 0,-3 0 11 16,-1-3 0-16,4-3 0 0,-3 3 0 0,7-3 0 0,-4 0 0 16,0-3 0-16,-4-1 0 0,1 1 0 0,-1-3 8 15,4-1-8-15,0 1 0 0,4 0 0 0,-4-4 0 0,3-3 0 16,-10 7 0-16,7-10 0 0,0 7 0 16,0-1 0-16,4-3 0 0,-4-2 0 0,-4 8 0 0,8-2 0 0,-4-4 0 15,-3 3 0-15,3-5 0 0,-4 2 0 0,4-6 0 16,-3 3 19-16,3-3-1 0,0 3 0 0,0-3 0 15,3 1-18-15,-3-5 0 0,4 1 0 0,-4-3 0 16,3 3 0-16,-3-3 0 0,0-7 8 0,0 7-8 16,4 0-10-16,-4-3-6 0,-3-7 0 0,-1 7-1 15,1-7 17-15,-5 3 0 0,1-5 0 0,-3 11 0 16,3-11 0-16,-7 5 0 0,0-6 0 0,0 4 0 16,0-4 14-16,-4 0 0 0,-3 7 0 0,3-4 0 15,-3-3-14-15,0 4-15 0,-4 5 3 0,-3-2 1 16,-4-1 11-16,1 1 0 0,-5-4 0 0,-2 4 0 15,-1-1 0-15,0 1 0 0,-3-1 0 0,-1-2 8 0,-6 5 0 16,0 4 1-16,-1-6 0 0,-3 2 0 0,1 1-9 16,-1 3 0-16,-4-7 0 0,1 4-11 0,-4 3 19 15,0-1 4-15,0-5 1 0,-3 3 0 0,-1-4 3 0,-3 4 1 16,4-4 0-16,-4 4 0 0,0-4-5 0,-4 13-2 16,1-12 0-16,-5 0 0 0,1 5-2 0,-3 4 0 15,-1-9 0-15,1 5 0 0,-4 4-8 0,-1-6 0 16,-2 0 9-16,-1 6-9 0,1-7 16 0,-5 4-2 15,5-3 0-15,-8 9 0 0,0-3-25 0,1-4-5 16,-5 4 0-16,1-3-1 0,-7 6 6 0,0 0 2 16,-4 0 0-16,-7 0 0 15,0 0-14-15,0 4-2 0,-3 8-1 0,-4-9 0 0,4 4 6 0,-4 5 2 0,-4 1 0 16,4-4 0-16,-3 4 18 0,3 6 11 0,4-7-2 16,3 4 0-16,0 3-22 0,7-3-5 0,0 3-1 0,4-4 0 15,3 7 7-15,0 0 0 0,4 0 1 16,0 0 0-1,3 7-18-15,1-4-4 0,-1-3-1 0,0 6-378 0,1-6-75 0</inkml:trace>
  <inkml:trace contextRef="#ctx0" brushRef="#br0" timeOffset="203614.2">10047 1763 1105 0,'0'0'24'0,"0"0"4"0,7 0 2 0,4 6 2 0,3-6-32 0,3 0 0 16,8 4 0-16,0-4 0 0,3 0 0 0,4 0 0 15,0-4 0-15,3-2 0 0,0 3 0 0,4-6 0 0,0-1 0 0,0-2 0 16,-1-1 0-16,8 1 0 0,0-4 0 0,7-3 0 16,0-3 0-16,3 3 20 0,8-6-4 15,-4 0 0-15,0 0-8 0,3 0-8 0,4-3 12 0,7 3-12 16,1-3 13-16,-1-1-4 0,0 7-1 0,3-3 0 15,8 3-8-15,0-3 12 16,-1-6-12-16,8 12 12 0,3-3 6 0,1 0 2 0,-1 0 0 0,4 7 0 16,-4-11-20-16,4 8 10 0,-1 2-10 0,5-3 8 15,-5 0-8-15,1 4 8 0,4-4-8 0,-5 0 8 16,5 0 4-16,2 7 0 0,1-4 0 0,-3 3 0 16,-1-2 3-16,0 2 1 0,1 1 0 0,2 2 0 15,1-5 2-15,4 11 1 0,2-5 0 0,-2 0 0 16,-1 2 1-16,1 4 0 0,-1 3 0 0,-3-6 0 15,0 6-20-15,-1 0 0 0,1 6 0 0,4-6 0 16,-1-6 0-16,4 6 0 0,0 6 0 0,7-3 0 0,0 4 0 16,0-7 0-16,3 9 0 0,0-6 0 0,-3 3 0 0,-3-2 0 15,3 11 0-15,0-5-12 0,3-1 12 0,-3 4 0 16,0-1 12-16,0 4-12 0,-4 0 0 0,1-4 0 16,-1 1 0-16,-3 5 0 0,4-8 0 0,-5 15 0 15,1-6 0-15,0-4 0 0,-3 4 0 0,-1 0 0 16,-3 6 0-16,0-6 0 15,-1 6 0-15,-6 0 20 0,4 3-4 0,-5-6 0 0,1 3-6 16,0 7-2-16,0-7 0 0,-4 6 0 0,4 1-8 16,-1-4 0-16,1 3 0 0,0-3 0 0,0 7 8 0,-7-1 0 15,-1 4 0-15,-3 0 0 0,4 2-8 16,-4 1 0-16,1-10 0 0,-5 10 0 16,1 3 0-16,0 0 8 0,-4 0-8 0,3 0 8 15,-2 0-8-15,-5 6 8 0,1-3-8 0,-4 3 8 0,0 3-8 0,0-3 0 0,-7 4 0 0,4-4-11 16,-4 3 11-16,3 4 0 0,-6-7 0 0,6 9 0 15,-3 4 11-15,0-6 4 0,0 2 1 0,0 1 0 16,-3-4 0-16,-1 1 0 0,-3-1 0 0,4-3 0 16,-4 4-16-16,0-1-16 0,-4 4 3 0,1-4 1 15,-1 1 12-15,0 2 16 0,-3-9-3 0,0 10-1 16,-3-4-12-16,-4-2 0 0,3-4 0 0,-7 0 0 16,8 7 8-16,-4-7 0 0,-1 3-8 0,-2-3 12 15,-1 0-12-15,-3 1 0 0,0-8 0 0,-4 4 0 16,4 0 0-16,-4-3 0 0,0 7 0 0,-3-8 0 15,3-2 9-15,1 6-9 0,-1 0 8 16,-3-15-8-16,-1 12 0 0,1-10 0 0,-4 0 0 0,1-2 0 16,-1 2 0-16,0-2 0 0,4-1 0 0,-7-3 0 0,3 0 0 15,-4-2 0-15,1-1 0 0,0-7 0 0,-4 1 0 16,0 0 0-16,0 0 0 0,-3 0 0 0,3-4 0 0,-3 1 0 16,-1 0 0-16,-2-7 8 0,-1 4-8 0,-4-4 0 15,1 1 0-15,-1-1 0 0,-3 0-13 0,0 1 1 16,1-7 1-16,-1 3 0 15,-4 0-33-15,4 1-8 16,-3-1 0-16,-4-6-1 0,0 0-34 0,0 0-6 0,0 0-2 16,7 0 0-16</inkml:trace>
  <inkml:trace contextRef="#ctx0" brushRef="#br0" timeOffset="204035.07">23947 4927 1551 0,'0'0'34'0,"0"0"7"0,0 0 2 0,0 0 1 0,0 0-36 0,0 0-8 0,3 12 0 0,1 1 0 31,-4 0-44-31,3-1-10 0,-3 4-2 0,0-1-1 0,0 1 43 0,4 3 14 0,-4 3 0 0,0-3-10 16,0-1 10-16,0 1 0 0,-4 0 0 0,4-3 0 15,0-4-28-15,-3 4-3 0,3-3-1 0,0-1 0 16,-4 1 32-16,1-1 0 0,-1-2 0 0,4 2 0 16,-3 1 10-16,-1-1 8 0,4-2 2 0,-4-1 0 0,1 0-11 15,-1-5-1-15,4 8-8 0,-3-6 12 16,-1 7-12-16,1-7 9 0,3-6-9 0,-4 10 8 0,1 2-8 0,-1-6 8 16,4-6-8-16,-7 10 8 0,4-4 5 0,-4 0 1 15,0 1 0-15,-1-4 0 16,-2 3 6-16,3-3 0 0,-4 3 1 0,1-2 0 0,-1-4-3 0,-3 6-1 15,-4-3 0-15,1-3 0 0,-4 0-3 0,-4 0-1 16,-3 0 0-16,-1 0 0 0,5 0-13 0,-8 0 11 16,0 0-11-16,0 0 10 0,1 0-18 0,-5 0-4 15,1 0-1-15,0 0-453 16,-7 0-90-16</inkml:trace>
  <inkml:trace contextRef="#ctx0" brushRef="#br0" timeOffset="208799.69">27841 2522 903 0,'0'0'20'0,"0"0"4"0,0 6 0 0,-3 4 2 0,3 2-26 0,0 4 0 16,3-7 0-16,-3 16 0 0,0-3 24 0,0 3 0 0,4 7 0 0,3-10 0 16,-4 12 7-16,1 1 1 0,6 9 0 15,-2-4 0-15,-1 14-12 0,0 5-1 0,7 1-1 0,3 6 0 16,1 6-3-16,0 3-1 15,3 10 0-15,-4 2 0 0,1 11-14 0,-4-11 9 0,7 1-9 0,-7-13 8 16,4 4-8-16,-4-13 0 0,0-4 0 0,4-8 0 16,0-4 30-16,-1-12 4 0,-3 5 1 0,4-8 0 15,0-4 1-15,-4-6 1 0,3 10 0 0,1-7 0 16,-4-9-27-16,4 6-10 0,-4-9 0 0,0-4 9 31,-7 7-39-31,4-10-8 0,-4 1-2 0,3-1 0 0</inkml:trace>
  <inkml:trace contextRef="#ctx0" brushRef="#br0" timeOffset="210015.98">27817 2679 1213 0,'-11'-13'26'0,"11"13"6"0,0 0 0 0,0 0 4 0,0 0-36 0,0 0 0 0,0 0 0 0,0 0 0 15,0 0 0-15,0 0 0 0,11 3-12 0,-4 0 3 16,3-6 41-16,1 0 8 0,-1-3 1 0,4 3 1 16,-3 0-26-16,3-7-6 0,4-5-1 0,-1 2 0 15,5 1 8-15,2-1 2 0,5-6 0 0,-1 3 0 16,3-2-6-16,1 2-1 0,4-9 0 0,6-3 0 16,4 6-12-16,0-6 11 0,6 2-11 0,1 1 10 15,4 0-10-15,3 3 8 0,0 3-8 0,0-6 8 16,3 7-8-16,-3-7-9 0,4 6 9 0,-4 0-13 15,0-3 13-15,-4 6-12 0,1 4 12 0,-1 2-12 16,0-2 12-16,1 2 0 0,-4 1 0 0,0 6-9 16,-4-7 9-16,1 1 0 0,-1 0 0 0,-7 5 0 0,1-2 0 15,-1 6 0-15,0-3 0 0,-6-3 0 16,6 6 0-16,-7 0 0 0,0 0 0 0,1 0 0 0,-1 0 0 16,-3 6 0-16,-4-3 0 0,4 7 0 0,-8-4 8 15,1 6-8-15,-4-12 8 16,-3 13-8-16,3-1 13 0,-3 1-1 15,-4 3-1-15,3-7 0 0,-2 10-3 0,-1-3 0 16,-4 9 0-16,4-3 0 0,0 0-8 0,-3 6 10 16,3 0-10-16,-3 7 10 0,-1 5-10 0,1-2 8 15,-1 3-8-15,-2 3 8 0,2 3-8 0,-3 3 0 16,0-6 0-16,4 9 0 0,3 7 0 0,0-4 8 0,0 10-8 0,0-7 8 0,0 4-8 16,0 3 0-16,4 0 9 0,0 0-9 0,-4 3 12 0,4-4-3 0,-1 4 0 15,-3-3 0-15,4 0-9 0,-4-3 0 0,-3-4 0 0,3-2 0 16,0-4 0-16,-4-6 8 0,5-3 0 0,-5 3 0 15,4-6 0-15,-3-7 0 16,-1-2 0-16,1 9 0 0,-4-16 15 0,4 6 2 16,-4-6 1-16,3-3 0 0,-3 0-11 0,0-6-3 0,0 2 0 15,0-2 0-15,1 0 0 0,-1-1 0 0,-4-2 0 16,-3 0 0-16,4-1-12 0,-4-6 0 0,0 1 0 0,0-1-10 16,0-6 10-16,0 0 11 0,-4 6-3 0,1-3 0 15,-4 4 4-15,-1-4 0 0,1 3 0 0,0-6 0 16,7 0-4-16,-10 0 0 0,-4 3 0 0,3-3 0 15,-3 0-8-15,0 3 0 0,0-3 9 0,0 0-9 16,-4 0 8-16,0 0-8 0,1-3 10 0,-4 3-10 16,3 0 0-16,-7-3 0 0,4 3 0 0,-7-6 0 15,0 3 0-15,-1-1 0 0,5 4 0 0,-8-3 0 16,0 6-10-16,-7-3 10 0,1-3-8 0,-1 6 8 0,-4 1 0 0,-6-1 0 16,0-3 0-16,-4 6 0 0,0-3 0 15,-4 3 0-15,4 1 0 0,-3-4 0 0,-4 6 0 16,0 7 0-16,0-13 9 0,-3 6-9 0,-1 1 11 15,4 5-11-15,0-5 10 0,4-1-10 0,-1 1 9 0,4 2-9 16,0-2 8-16,1-1-8 0,2 4 0 0,4-4 0 16,0 0 8-16,1 1-8 0,6-1 0 0,-4 7 8 15,8-10-8-15,0 4 8 0,0 2-8 0,-1-2 0 16,5-1 0-16,2 0 0 0,-2 1 0 0,2-4 0 16,1 3 0-16,7 7 0 0,0-6 0 0,0-1 8 15,3 0-8-15,0-2 8 0,4 2-8 0,0-3 8 0,0-3-8 0,3 1 8 16,1-1-8-16,-1 3 0 0,4-3 0 15,0 0 0-15,7-3 0 16,-7 7 0-16,4-7 0 0,3 0 0 0,0 0 0 0,0 0 8 0,0 0-8 16,0 0 8-16,0 0-8 0,0 0 8 0,0 0-8 15,0 0 8-15,0 0 0 0,0 0 0 16,0 0 0-16,0 0 0 0,0 0-8 0,0 0 10 0,0 0-10 0,-7 3 10 16,-1-3-2-16,5 0 0 0,-4 0 0 0,3-3 0 15,-3-1-8-15,4 4 12 0,-1-3-12 0,4 3 12 16,0 0 5-16,-3-6 2 0,-1 3 0 0,-3-3 0 15,4-4-19-15,-1-2 0 0,4-1 8 0,-3-6-8 16,-1 7 0-16,0-10 0 0,4-3 0 0,-3-4 0 16,-1-2 0-16,4-3 0 0,-3 2 0 0,-1-12 0 15,4 4-20-15,-3 2-7 16,3-3-1-16,-4 0-1 0,1 4-101 0,-4 2-20 0</inkml:trace>
  <inkml:trace contextRef="#ctx0" brushRef="#br0" timeOffset="211210.8">30850 4388 1098 0,'0'0'24'0,"0"0"4"0,0 0 2 0,0 0 2 0,-3 6-32 0,3-6 0 0,0 0 0 0,0 0 0 16,-4 3 33-16,4-3 1 0,0 0 0 0,0 0 0 15,0 0-1-15,0 0 0 0,0 0 0 0,0 9 0 16,4 1-18-16,-4-1-4 0,3-3-1 0,1 4 0 16,-1-4 12-16,1 7 2 0,0-1 1 0,3 1 0 15,-4 2-6-15,4-2-2 0,-3 6 0 0,3 3 0 16,0-7-8-16,0 4-1 0,0 0-8 0,0 0 12 16,-3 0-1-16,3 0-1 0,0-1 0 0,0-5 0 15,0-1-10-15,-4 4 0 0,4-3 0 0,0-1 8 16,0-6-38-16,0 4-8 15,1-1-2-15,-1-2 0 0,3-7-77 0,-3 0-16 0</inkml:trace>
  <inkml:trace contextRef="#ctx0" brushRef="#br0" timeOffset="211608.45">31203 4582 1206 0,'0'0'26'0,"0"0"6"0,0 0 0 0,0 0 3 0,0 0-35 0,0 0 0 0,0 0 0 0,0 0 0 16,0 0 58-16,0 0 5 0,0 6 1 0,0 4 0 15,-3-1-16-15,3-3-4 0,0 4 0 0,0-4 0 16,-4 3-32-16,1 1-12 0,3-1 0 0,-4 1 9 16,4-1-9-16,0 0 10 0,4-5-10 0,-4-4 10 15,3 6 2-15,-3-6 0 0,7 6 0 0,0-3 0 16,0-3 3-16,-7 0 1 0,7 0 0 0,0-6 0 15,0 3 2-15,4-7 1 0,0 7 0 0,-1-12 0 16,1 5-19-16,-1 1 0 0,5-1 0 0,-8 1 0 16,3 0 0-16,-3-1 0 0,4 1 0 15,-8-1 0-15,4 1 0 0,-3 0 0 0,-1 2 0 16,1 1 0-16,-4 0 0 0,0 0 0 0,0 6 0 0,-4-7 0 16,4 7-11-16,-7-3-5 0,0-3-2 0,0 3 0 15,0-4 29-15,-3 4 5 0,-1 3 2 0,0 3 0 0,1-3-30 16,3 0-5-16,7 0-2 0,-11 7 0 0,1-4 19 0,3-3-10 15,7 0 10-15,0 0-8 0,0 0-8 0,0 0-2 16,0 0 0-16,0 0 0 16,0 0-158-16,0 0-31 0</inkml:trace>
  <inkml:trace contextRef="#ctx0" brushRef="#br0" timeOffset="212021.34">31542 4294 756 0,'0'0'16'0,"0"0"4"0,0 0 1 0,0 0 0 0,0 0-21 0,0 0 0 0,0 0 0 0,0 0 0 15,0 0 70-15,0 0 10 0,0 0 1 0,0 0 1 16,0 0-5-16,0 0-1 0,0 0 0 0,0 0 0 16,0 0-22-16,3 6-5 0,1 0-1 0,-1 3 0 15,1 1-17-15,0 2-4 0,-1 1-1 0,4 0 0 16,-3-1-14-16,-1 7-4 0,1-7 0 0,-1 7 0 15,1 0-8-15,3 0 0 0,-4 0 9 0,1 3-9 16,-1-7 0-16,1 4 8 0,-1-3-8 0,1 3 0 0,3-4 0 16,-3 1 0-16,-1-4 0 0,1 1-8 15,3-4-24-15,-4 1-4 0,4-1 0 0,-3-2-1 16,-1-4-40-16,4 3-8 0,-3-3-2 0,3-3-489 0</inkml:trace>
  <inkml:trace contextRef="#ctx0" brushRef="#br0" timeOffset="212424.49">31817 4378 1119 0,'0'0'24'0,"0"0"6"0,0 0 1 0,0 0 1 0,0 0-32 0,-7 16 0 0,0-13 0 0,0 3 0 16,0 4 24-16,0-7-2 0,-4 6 0 0,4-3 0 15,0-2 2-15,0 2 0 0,3-3 0 0,4-3 0 16,0 0-11-16,0 0-1 0,-7 9-1 0,0 1 0 16,0-1 17-16,4-6 4 0,3-3 1 0,-7 4 0 15,3 2-6-15,4-6-2 0,0 0 0 0,-3 6 0 16,3-6-5-16,-4 3-2 0,4-3 0 0,0 0 0 16,0 0-8-16,0 10-2 0,0-10 0 0,0 9 0 15,0-9-8-15,-3 9 0 0,3-9 9 0,0 0-9 16,0 0 0-16,0 0 0 0,0 0 0 0,3 7 0 15,-3-7 0-15,0 0 11 0,0 0-3 0,7 3 0 0,-7-3 4 0,7 6 0 16,0-3 0-16,4-3 0 0,3-3-12 0,0 3 12 16,-3-6-12-16,3 6 12 0,3-3-21 0,-2-4-4 15,-1 4-1-15,0 3 0 16,-4-6-32-16,1 6-6 0,-4-3-2 0,0 3 0 16,0 0 21-16,-7 0 4 0,0 0 1 0,0 0 0 0,0 0 3 0,0 0 1 15,0 0 0-15,0 0-565 0</inkml:trace>
  <inkml:trace contextRef="#ctx0" brushRef="#br0" timeOffset="212751.38">32166 4262 1090 0,'0'0'24'0,"0"0"4"0,0 0 2 0,0 0 2 0,0 0-32 0,0 0 0 0,0 0 0 0,0 6 0 16,0-2 28-16,0-4 0 0,0 0 0 0,0 9 0 16,0 0 15-16,4-2 2 0,-4 2 1 0,0-3 0 15,3 4-10-15,-3-4-1 0,0 3-1 0,0 4 0 16,4-4-4-16,-4 1-1 0,0-1 0 0,0 10 0 16,0-10-5-16,0 1 0 0,-4 9-1 0,4-4 0 15,4-2-14-15,-4-1-9 0,3 1 12 0,-3-1-12 16,4 1 0-16,-1-4 0 0,1 1 0 0,0-1 0 15,-1-2-17-15,1 2-11 0,-1-6-1 16,4-3-1-16,0 3-18 0,-3-3-3 0,3-3-1 0,-4 0 0 16,4 0-70-16,-3 0-14 0,3-10-4 0,-4 4 0 0</inkml:trace>
  <inkml:trace contextRef="#ctx0" brushRef="#br0" timeOffset="212991.74">32184 4369 1335 0,'0'0'29'0,"0"0"7"0,-7-3 0 0,7 3 2 0,0 0-30 0,0 0-8 15,0 0 0-15,0 0 0 0,0 0 39 0,0 0 6 16,0 0 2-16,-11 3 0 0,11-3-7 0,0 0 0 16,-3 6-1-16,-4 3 0 0,0 1 8 0,3-7 1 0,4 3 1 0,0-3 0 15,4 7-9-15,-4-1-3 0,7 1 0 0,-4-4 0 16,4 3-8-16,4 1-1 0,-4 2-1 0,0-9 0 16,0 7-27-16,0-4 0 0,4 3 8 0,3 1-8 15,0-1 0-15,0-6 8 0,0 7-8 0,0-4 8 16,0-3-17-16,0 7-4 15,1-4-1-15,-5 3 0 16,1-2-38-16,-1-1-8 0,4 0-2 0,-7 0 0 16,4 1-137-16,-4-1-27 0</inkml:trace>
  <inkml:trace contextRef="#ctx0" brushRef="#br0" timeOffset="214384.86">31440 9621 1897 0,'-11'-13'41'0,"-3"4"9"0,0 3 2 0,-4-1 2 0,-3 1-43 0,-4 0-11 0,-3 3 0 0,-7-4 0 16,-4 7 0-16,-3 0 0 0,-8 0-10 0,-3 0 10 15,-7 0 0-15,0 0 0 0,-10 0-8 0,-1 7 8 16,-3 2 0-16,-3-6 0 0,-5 0 0 0,5 7 0 16,-4-1 0-16,3 4 0 0,-7 2 0 0,4 1 0 15,-3-4 0-15,-5 4 8 0,8 3-8 0,-3 3 10 16,-1 3-10-16,4 3 12 0,-7-3-12 0,3 10 12 15,4 2 13-15,-4 4 3 0,8 0 1 0,-1 9 0 16,0-3-17-16,4 6-3 0,0 4-1 0,4 6 0 16,-1 9 1-16,4 0 0 0,0 6 0 0,3 4 0 0,1-1-9 0,3 13 0 15,0 0 0-15,7 7 0 0,0 5 0 0,7 1 0 16,0 9 0-16,11-3 8 0,0 3-8 0,7-3 0 16,3 0 0-16,7-1 0 0,4-5 0 0,7 6 12 15,7-13-12-15,4 4 12 0,3-10 2 16,7-6 1-16,4-7 0 0,10 1 0 0,3-10 7 0,5 6 2 15,3-3 0-15,6 1 0 0,8-7-8 0,0 3-2 16,0-9 0-16,0 2 0 0,0-5-4 0,3-4-1 16,4 1 0-16,4-4 0 0,-1 0-9 0,4 1 10 15,8-7-10-15,-1-3 10 0,7-4-10 16,3-2 0-16,8 0 0 0,0-7 0 0,0 0-14 0,6-2 5 16,8-7 1-16,-7-7 0 0,3 4-2 0,4-10 0 15,0-2 0-15,3-4 0 0,1 0-2 0,3-3-1 16,-4-6 0-16,7-4 0 0,-3-5 13 0,4-4 0 0,-4 0 12 0,-1-6-12 15,-2-3 11-15,-1-1-11 0,-3-5 10 16,-4-1-10-16,4-2 15 0,-4-7-3 0,1 0-1 0,-4-3 0 16,-1-3-11-16,1-3 0 0,-4-4 9 0,-6-2-9 15,-1-7 0-15,-4 3 0 0,-2-9 0 0,-5 0 0 16,-3-7-9-16,-7-5 9 0,-3-1-10 16,-18 19 10-16,-1-9 0 0,1-3 0 15,4-4 0-15,-1-6 0 0,-3-6 0 0,0-3 0 0,-7 3 0 16,14-41 0-16,-8 22 8 0,-9 0 0 0,-8 4 1 0,-3 5 0 15,-8 4 23-15,-10 3 5 0,-3 3 1 0,-8 3 0 16,-3-3-10-16,-10 9-3 0,-8-6 0 0,-3 3 0 0,-8-3-25 16,1 29 0-16,-4-7 0 0,-7 0 0 0,-6 0 0 15,-5 0 0-15,-3 0 0 0,-7 3 0 0,-3-3-11 16,-29-16 11-16,4 7-8 0,-4 15 8 16,3 7-13-16,1 5 2 0,0 8 1 0,0 2 0 15,-1 13 2-15,-2 6 0 0,-1 6 0 0,0 3 0 0,-3 4 8 16,0 3-12-16,-1 6 12 0,1 6-12 0,-4 7 12 15,-3 2-10-15,3 4 10 0,0 6-10 0,4 3 10 0,3 10-8 16,0-4 8-16,7 1-8 16,4 3-16-1,11 5-2-15,3-2-1 0,7 0-671 0,10 3-134 0</inkml:trace>
  <inkml:trace contextRef="#ctx0" brushRef="#br0" timeOffset="-213374.76">28512 12712 630 0,'0'0'13'0,"0"0"3"0,0 0 1 0,0 0 2 0,0 0-19 0,0 0 0 16,0 0 0-16,3 0 0 0,-3 0 25 0,0 0 2 15,0 0 0-15,0 0 0 0,0 0-1 0,0 0 0 16,0 0 0-16,0 0 0 0,0 0 22 0,0 0 5 16,0 0 1-16,0 0 0 0,0 0 2 0,0 0 1 15,0 0 0-15,0 0 0 0,4-3-13 0,-4 3-2 16,0 0-1-16,7 0 0 0,3 0-5 0,-6 0-2 16,3 0 0-16,0 0 0 0,0 0-6 0,0 0 0 15,4 0-1-15,-1 0 0 0,4 0-11 0,0 3-1 16,0-3-1-16,4 0 0 0,7 0 3 0,-4 0 1 0,4 0 0 15,3-3 0-15,0 3-6 0,0-3 0 16,1-3-1-16,2 0 0 0,1-1-11 0,0 1 0 0,-4 0 0 0,0-1 8 16,0-2-8-16,-3 6 0 0,3-7 9 0,-3 4-9 15,0-3 16-15,3-4-2 0,-3 4 0 0,-1-4 0 16,5 4 6-16,-5-4 2 0,5 1 0 16,-1-1 0-16,-4-2-10 0,1 5-1 0,0 1-1 15,3-4 0-15,0 1-10 0,0 2 0 0,1 1 0 16,-1 3 0-16,0-4 0 0,0 1 0 0,4-4 0 0,-4 4 0 15,4-1 0-15,-4 1 0 0,1 0 0 0,-1-1 0 16,0 1 0-16,0-4 0 0,0 4 0 0,-3 3 0 16,0-4 0-16,0 4 8 0,3-3-8 0,-4-1 0 15,-2 4 10-15,2-4-10 0,-3 1 12 0,1-7-12 16,-1 7 16-16,0 0-3 0,4-1-1 0,-4 1 0 0,4-1 3 16,-1-2 0-16,1-4 0 0,0 4 0 0,3-1-15 0,0 0 0 15,0 1-9-15,0-1 9 0,4 4 0 0,-4-7 0 16,1 7 0-16,-1 0 0 0,0-1 0 0,0 4 0 15,1-4 0-15,-1 7 0 0,-4-3 0 16,1 0 0-16,0 3 0 0,0-1 0 0,-4-2 9 16,0 3 2-16,0 0 0 0,0 0 0 0,0-3-3 15,1 6 0-15,-1-4 0 0,0-2 0 0,0 3-8 0,0-3 0 16,0-4 0-16,1 1 8 0,-1 3-8 0,3-4 0 16,-2 1-10-16,-1-7 10 0,3 4-13 0,-2-1 3 15,-1 1 1-15,0-1 0 0,4-3 9 0,-4 4 0 0,0-4 0 16,0 4 0-16,4-1 0 0,-4 0 11 0,4 4-3 0,-4 0 0 15,0-1 6-15,0 1 1 16,-3-4 0-16,-1 10 0 0,1-3-2 0,0-4 0 0,-4 7 0 0,4-3 0 16,-4 6-13-16,0-3 8 0,0-3-8 0,0 3 0 15,-3-1 0-15,3-2 8 0,3 3-8 0,1 0 0 16,-4 0 0-16,4-4 0 0,-1 1 0 16,-3 0 0-16,4 0 0 0,0-1 11 0,-4 4-3 15,0-3-8-15,0 0 0 0,0-1 0 0,-3 1 0 16,-1 0 0-16,1 3 0 0,-4-7 0 0,0 1 0 0,-3 3 0 15,-1-4-9-15,1 7-3 0,-4-3 0 0,0 0 0 32,0-4-160-32,0-2-32 0,-7-20-6 0,3 4-2 0</inkml:trace>
  <inkml:trace contextRef="#ctx0" brushRef="#br0" timeOffset="-212010.62">32343 4344 1083 0,'0'0'24'0,"0"0"4"0,0 0 2 0,0 0 1 0,0 0-31 0,0 0 0 0,0 0 0 0,0 0 0 16,0 0 30-16,0 0 0 0,0 0 0 0,0 0 0 0,0 0-18 0,0 0-3 15,-7 0-1-15,7 0 0 0,0 0 20 0,0 0 3 16,0 0 1-16,0 0 0 0,-4-7-16 0,4 7-4 16,0 0 0-16,0 0 0 0,0 0 2 0,0 7 0 15,-3-1 0-15,3 0 0 0,0 4 4 0,0-1 1 16,-4-6 0-16,4 13 0 0,0-4 3 0,-3-2 1 16,-5 5 0-16,1 1 0 0,4 0-7 0,-4 3-2 15,-4-1 0-15,4 1 0 0,-3 3-5 0,-5 0-1 16,5 0 0-16,-1 0 0 0,1 0-8 0,-4-3 0 15,3 0 0-15,0 3 0 0,1-7 0 0,-1-2 12 0,8-1 0 16,-4-2 0 0,0-1-32-16,7-9-5 0,0 0-2 0,0 0 0 0</inkml:trace>
  <inkml:trace contextRef="#ctx0" brushRef="#br0" timeOffset="-211227.77">32526 4137 910 0,'0'0'20'0,"0"0"4"0,0 0 0 0,0 0 3 0,0 0-27 0,0 0 0 0,0 0 0 0,0 0 0 0,0 0 50 0,0 9 5 15,0 1 1-15,0-10 0 16,0 6-12-16,0 3-1 0,0 4-1 0,0-1 0 0,4-5-14 0,-4 2-2 16,3 7-1-16,1-4 0 0,-1 1-9 0,1 2-1 15,3-2-1-15,0 12 0 0,-4-9 2 0,4 3 1 16,-3-1 0-16,0-2 0 0,3 3-8 0,-4-7-1 15,4 10-8-15,-3-6 12 0,-1-3-12 0,1 2 9 16,-4-2-9-16,3-4 8 0,1 1 5 0,-4-1 1 16,3 7 0-16,-3-13 0 0,0-3-28 0,0 9-6 15,4 1 0-15,-4-10-1 16,3 6-36-16,-3-6-7 0,0 0-2 0,0 0 0 0</inkml:trace>
  <inkml:trace contextRef="#ctx0" brushRef="#br0" timeOffset="-210794.92">32717 4416 990 0,'0'0'21'0,"0"0"5"0,0 0 1 0,0 0 1 0,0 0-28 0,0 9 0 0,0-9 0 0,0 10 0 16,-4-1 49-16,4-3 4 0,-3 1 1 0,3-1 0 0,-4 3-14 15,4 1-2-15,0-4-1 0,0 0 0 16,0 4-13-16,0-4-4 0,0 3 0 0,0-6 0 16,0-3-11-16,4 10-9 0,-1-4 12 0,1-3-12 0,-4-3 8 0,3 7-8 15,-3-7 0-15,7 0 0 0,-3 3 11 16,3-3-11-16,-7 0 10 0,7-3-10 0,0-4 0 0,0 4 0 16,0-6 0-16,0-1 0 0,0 4 0 0,0-3 0 15,-3-1 0-15,-1 1-10 0,4-1 10 0,-3 1-8 16,-4-4 8-16,3 4-8 0,1 0 8 0,-4-4-8 15,0 4 8-15,-4-1-8 16,1 1 8-16,-1-1 0 0,1 1-9 0,-1 3 9 16,1 0 0-16,3 6 0 0,-4-4 0 0,4 4 0 0,0 0 0 0,-7-3 12 0,-3 3-2 15,2 0 0-15,1 0-10 0,0 3 0 0,-3 1 0 0,3 2 8 16,3 0 0-16,-3-3 0 0,0 3 0 16,4 4 0-16,3-10-8 0,-4 3 0 0,4-3 0 0,0 0 8 15,-3 6-8-15,3-6-11 0,0 0 3 0,0 0 0 31,0 0-40-31,0 0-8 0,0 0-2 0</inkml:trace>
  <inkml:trace contextRef="#ctx0" brushRef="#br0" timeOffset="-210323.18">32911 4344 903 0,'0'0'20'0,"0"0"4"0,0 0 0 0,0 0 2 0,-4 9-26 15,1-3 0-15,-4 1 0 0,3-4 0 0,0 6 31 0,1 1 1 16,-1-4 0-16,1-3 0 16,-1 6 3-16,1 1 1 0,-1-4 0 0,1 3 0 0,-1-2-5 0,4-1-1 15,0 0 0-15,0 4 0 0,0-4-16 0,4 3-3 16,-4-5-1-16,3 2 0 0,1 0-10 0,-1-3 12 15,4-3-12-15,0 6 12 0,1-6-2 0,-1 0 0 16,0 0 0-16,3 0 0 0,1-6-10 0,-1 6 0 16,1-6 0-16,0 3 8 0,-1-3-19 0,1-1-4 15,-1-2-1-15,-3-1 0 0,4 1-4 0,-4 0-2 16,4-4 0-16,-8 4 0 0,4-1 13 0,-3 1 9 16,-4 3-12-16,3-4 12 0,-3 1-18 0,-3-1 3 15,-1 1 1-15,1 0 0 16,-1 5-14-16,1-2-4 0,-4 0 0 0,-1 3 0 0,1 0 7 0,0 3 1 0,0 0 0 0,0 0 0 15,-3 3 32-15,3 0 6 0,-4 0 2 0,4 3 0 16,0-3 3-16,-4 4 1 0,4-1 0 0,-3 0 0 16,3 1-2-16,0-1 0 0,0 0 0 0,-1-3 0 15,1 7-18-15,0-1 0 0,0-9 8 0,0 9-8 16,4-2 0-16,3-7-9 0,-4 3 1 0,4-3 0 31,-3 9-30-31,3-9-6 0,0 0 0 0,0 0-1 0</inkml:trace>
  <inkml:trace contextRef="#ctx0" brushRef="#br0" timeOffset="-209795.58">33189 4319 1036 0,'0'0'23'0,"0"0"5"0,0 0 0 0,0 0 1 0,0 0-29 0,0 6 0 15,0-6 0-15,0 0 0 0,0 6 31 0,0 0 0 0,0-6 0 0,0 0 0 16,0 0-9-16,0 13-2 16,0-13 0-16,0 0 0 0,0 0-20 0,4 3 0 0,-4 3 0 0,0 1 0 15,3 2 30-15,-3-9 2 0,0 0 0 0,0 3 0 16,4 7-16-16,-1-4-4 0,1-3 0 0,3-3 0 15,0 6-12-15,0-3 0 0,0-3 0 0,4 0 0 16,-1 0 9-16,1 0-9 0,0 0 8 0,-1 0-8 16,1 0 12-16,-1-3-2 15,-3-3-1-15,4 3 0 0,-4-7-9 0,0 1 12 0,-3 3-12 0,3-4 12 16,-4 1-12-16,4 0 0 0,-3-1 0 0,-1 1 0 16,1-1 0-16,-1 4 0 0,-3-3 0 0,4-1 0 15,-4 1 0-15,0 3 0 0,0-4 0 0,0 10 0 16,0 0 0-16,0 0 0 0,0-9 0 0,0 6 0 15,0 3 14-15,-4-7 1 0,1 1 0 0,3 0 0 16,-4 3 5-16,1-7 0 0,3 4 1 0,0 6 0 16,0 0 1-16,0 0 0 0,-7-3 0 0,0 3 0 0,0-3-13 15,0 6-9-15,-4 0 12 0,4 0-12 0,-4 10 0 16,-3-10 0-16,4 6 0 0,-5-6 0 0,5 4 0 16,-1-4-12-16,1 6 0 0,-1-9 0 15,4 10-100-15,0-4-19 0,7-6-4 0,-4 12-1 0</inkml:trace>
  <inkml:trace contextRef="#ctx0" brushRef="#br0" timeOffset="-209151.3">32667 4858 992 0,'0'0'28'0,"0"0"7"0,0 0-35 0,0 0 0 0,0 3 0 0,0 0 0 0,4-3 41 0,-1 0 2 16,4 0 0-16,-3 0 0 0,3 0 7 0,-4 0 2 15,1 0 0-15,3 0 0 0,-3-3-5 0,3 0-1 16,0 0 0-16,0 3 0 0,0-3-9 0,3 0-1 16,-3 3-1-16,4-7 0 0,0 4-6 0,3 0-1 15,0 0 0-15,-4 0 0 0,8 0-14 0,-4 3-3 0,4-4-1 16,-1 1 0-16,1 0-2 0,7 0-8 15,-8-3 12-15,5-1-4 16,-1-2 0-16,0 9 0 0,0-9 0 0,4-1 0 0,-4 7-8 16,-7-3 0-16,0-4 0 0,0 7 0 15,0-3 12-15,0 0 0 0,1 3 0 16,-1 0 0-16,-4-1-12 0,4 1 0 16,-3 0 9-16,0-3-9 0,-4 3 11 0,0 0-3 0,0-1 0 0,-4 1 0 0,1 0-8 15,-1 0 0-15,-3 0 0 0,0 3-11 0,4-3-3 0,-1 0-1 0,1-1 0 0,-1 1 0 16,4 3-34-16,-3-6-7 15,0 3-2-15,-1-3 0 16,1 3-6-16,-1-4 0 0,1 7-1 0,-1-3 0 0,4-3-26 0,-3 6-5 0</inkml:trace>
  <inkml:trace contextRef="#ctx0" brushRef="#br0" timeOffset="-208671.04">32819 5099 1105 0,'0'0'24'0,"0"0"4"0,0 0 2 0,0 0 2 0,0 0-32 0,0 0 0 0,0 0 0 0,0 0 0 16,7-3 16-16,0 0-3 0,-3 3-1 0,3-3 0 16,-4 0 32-16,4 0 7 0,0 0 1 0,0-1 0 15,0 1-30-15,0 3-6 0,4-3 0 0,-4 0-1 16,4 0 27-16,-4 3 6 0,7-3 0 0,-4 3 1 15,1-3-23-15,0 3-5 0,3 0-1 0,0-7 0 16,0 7 4-16,0 0 0 0,4-3 0 0,-1-3 0 16,4 6-4-16,-6-3-1 0,-1-3 0 0,0 2 0 15,3-2-8-15,1 3-2 0,-4-3 0 0,4 6 0 0,-1-10-9 16,5 7 0-16,-1 0 9 0,-4 0-9 0,-2 0 0 16,-1 3 0-16,-4 0 0 0,1 0 0 15,-4 0-34-15,-7 0-2 0,0 0 0 0,0 0 0 16,0 0-27-16,0 0-5 0,3 3-2 0,-3-3 0 15,0 0-61-15,0 0-12 0</inkml:trace>
  <inkml:trace contextRef="#ctx0" brushRef="#br0" timeOffset="-206434.17">32840 5416 946 0,'0'0'20'0,"0"0"5"0,4-6 1 0,-4 3 2 0,3-7-28 0,1 4 0 0,-4 6 0 0,0 0 0 16,0 0 19-16,0 0-2 0,0 0 0 0,0 0 0 0,-7-3-17 0,-4 3 0 15,0 0 8-15,1 0-8 0,-1 3 8 0,-3 0-8 16,0 3 12-16,0 1-12 0,0-4 36 0,0 6 1 15,0 1 0-15,3 5 0 0,-3-5-2 0,3 2-1 16,4 1 0-16,-3-1 0 0,3 1-22 0,-4 3-4 16,4-7 0-16,0 3-8 0,3 1 11 0,-3 3-11 15,4-4 10-15,-1 1-10 0,1-4 0 16,3 4 0-16,-4-4 0 0,1 1 0 0,3 2 0 0,-4-3 0 16,4-9 0-16,0 0 0 0,0 0 10 15,0 0-1-15,0 4 0 0,4 5 0 0,-4-9 3 0,3 6 0 16,4-3 0-16,0 4 0 0,0-14-12 0,0 7 0 0,4 0 0 15,-4 0 0-15,4 7 0 0,-1-7 0 0,1 3 0 16,3-3 0-16,-3 6 8 0,-1-3 0 0,1-3 0 0,3 7 0 16,-4-4-8-16,1 0 0 0,-4 0 0 0,0 3 0 15,0-3 8-15,0 0 0 0,0 1 0 0,-3 2 0 16,-1 0 6-16,1 4 1 0,-4-4 0 0,0 0 0 16,0 0-15-16,-4 4 11 0,1-4-11 0,-4 3 10 15,0 7-10-15,0-6 0 0,-4 2 0 0,0-3 8 16,1 4-8-16,-1 0 8 0,4-4-8 0,-3 3 8 15,3 1-8-15,0-4 8 0,0 1-8 0,3-4 8 16,4-6-8-16,0 0-14 0,0 0 3 0,0 0 1 16,4 3-46-1,3-6-10-15,3-3-2 0,1 0 0 16,-1-4 15-16,8-2 2 0,0-1 1 0,-1 4 0 0,1-4 35 16,0 1 15-16,-4-1-12 0,0 4 12 15,-4-1 20-15,1 1 11 0,-1-1 2 0,-2 1 1 0,-1 9 29 0,0-3 5 16,-7 3 2-16,0 0 0 0,0 0-37 0,0 0-7 0,0 0-2 0,0 0 0 0,3 9-11 0,1-6-2 15,-1 7-1-15,-3-1 0 0,0 1-10 0,0-1 0 16,4 4 0-16,-4-4 0 0,3-3 0 0,1 1 0 16,3-1 0-16,0-3 8 0,0 6 8 0,4-2 2 15,-1-4 0-15,1 0 0 0,3 0 11 0,3-3 3 16,-2 0 0-16,2-3 0 0,1 0-9 0,0 0-2 16,-1-4 0-16,-6 4 0 0,-1 0-7 0,1 0-2 15,-1-6 0-15,1 2 0 0,0-2-12 0,-1 3 0 16,-3-7 0-16,4 4 0 0,-4-4 8 0,0-3-8 0,-4 7 0 15,1 0 0-15,-4-7 0 0,0 3 0 0,-4 4 0 0,1 0 0 16,-1-4 0-16,1 4 0 0,-1-1 0 0,-3 7 0 16,4-3 11-16,3 6-11 0,-7 0 12 0,7 0-12 15,0 0 0-15,0 0 0 0,-7 0 0 0,0-3 0 16,0 6-9-16,-4-3 9 0,0 0-8 0,1 6 8 16,-1-3-8-16,1-3 8 0,-4 13-8 0,3-4 8 15,0-3 0-15,1 4 0 0,-4-1 0 0,7-2 8 16,0 2-8-16,3-3 0 0,-3 0 0 0,7-6 0 15,0 0-20-15,0 0 2 0,0 0 0 0,0 0 0 16,11 4-27-16,-4-8-6 16,7 1-1-16,0-3 0 0,0 0 0 15,0-4 0-15,4 1 0 0,-8 3 0 16,1-1 16-16,-1-2 4 0,5 0 0 0,-5-1 0 0,4 10 0 0,-3-3 0 0,-1-3 0 16,1 6 0-16,0-3 32 0,-4-4 0 0,0 4 0 0,-7 3 0 15,3 0 25-15,-3 0 12 0,0 0 3 0,0 0 0 0,0 0-23 16,0 0-4-16,0 0-1 0,0 0 0 0,0 0 0 0,0 0 0 15,0 0 0-15,0 3 0 0,0 7 16 0,0-10 4 16,4 6 0-16,-4 4 0 0,0-1-5 0,3 3-1 16,-3-5 0-16,4 2 0 0,-1 1 15 0,4-1 3 15,-3-3 1-15,3 0 0 0,0 4-23 0,0-7-5 16,0 6-1-16,4 1 0 0,-1-4 0 0,1-3 0 16,0-3 0-16,-1 7 0 0,4-4 5 0,0-3 1 15,-3-3 0-15,3-4 0 0,0 7-22 0,-3-9-15 16,3-1 3-16,-4 7 0 0,1-6 12 0,0-1 0 15,-1-2 0-15,1-1-9 0,-4 1-1 0,3-4 0 16,-3 7 0-16,0-4 0 0,1 4 10 0,-1 6 0 16,-4-13 0-16,1 7 0 0,-1-1 0 0,1 1 0 15,-4-1 0-15,0 4 11 0,0-3-11 0,-4 6 0 0,4 3 0 16,-3-7 0-16,-1 1 0 0,-3 3 0 0,4-3 11 16,3 6-11-16,-8 0 9 0,1-4-9 0,0 4 8 15,0 4-8-15,0-4 0 0,0 3 8 0,0-3-8 0,0 0 0 16,0 3 0-16,0 0 0 0,7-3 0 0,-7 0 0 15,0 3 0-15,3-3 0 0,-3 6 0 0,7-6 0 16,-7-3 0-16,0 10 0 0,4 2 0 0,-4-3 0 16,3 1-10-16,1-1 10 0,-1 0 0 0,4 3-9 15,0-9 9-15,0 0 0 0,-4 4 0 0,4-4-8 16,0 0-10-16,0 0-2 0,0 0 0 0,0 0 0 16,0 0-31-1,0 0-6-15,0 0-2 0,0 0 0 0,0 0-17 16,0 0-3-16,0 0-1 0</inkml:trace>
  <inkml:trace contextRef="#ctx0" brushRef="#br0" timeOffset="-206037.24">32703 6272 936 0,'0'0'26'0,"10"0"7"0,-3-3-33 15,4-3 0-15,3-1 0 0,-4 4 0 0,5 0 61 0,2 0 6 16,-3-3 1-16,4-1 0 0,-4 1-13 0,4-3-3 0,-1 6 0 0,1-4 0 15,7-2-39-15,-1 0-13 0,5-1 8 0,-5 1-8 16,4 6 13-16,-6-1-1 0,2-5 0 0,1 3 0 16,0-4 1-16,-1 1 0 0,5 0 0 0,-1 2 0 15,-3 1-13-15,6-7 0 0,-6 1 0 0,0 2-10 16,-1 1 10-16,-6 6 0 0,0-3 8 16,-4 3-8-16,-4-4 8 0,1 4-8 0,0-3 8 0,-4 6-8 15,-7 0 0-15,3-3 0 0,4 3 0 0,-7 0-8 16,0 0-29-16,0 0-6 0,7-3-1 0,0 3 0 15,-7 0-44-15,0 0-10 0,7-4-2 0</inkml:trace>
  <inkml:trace contextRef="#ctx0" brushRef="#br0" timeOffset="-205439.83">33136 7075 640 0,'0'0'28'0,"0"0"7"0,0 0-35 16,0 0 0-16,4-7 0 0,-1 1 0 0,-3-3 10 0,4 2-10 0,-4 1 8 0,4-3-8 15,-4-1-11-15,3 1-7 0,1 0-2 0</inkml:trace>
  <inkml:trace contextRef="#ctx0" brushRef="#br0" timeOffset="-204563.44">33210 6661 979 0,'0'0'21'0,"-3"6"5"0,-1 4 1 0,1-4 1 0,3 0-28 0,-4 3 0 0,4 4 0 0,-3-4 0 16,3 1 52-16,0 5 6 0,0-5 1 0,3-1 0 16,-3 1-17-16,0 2-3 0,4-2-1 0,-1-1 0 15,-3 4-29-15,4-4-9 0,-1-3 0 0,1 4 0 16,0-7 0-16,-1 6 0 0,1 1 0 0,-1-1 0 16,4 0 0-16,-3-2-19 0,-1-1 3 0,4 0 0 15,0 1-18-15,-3-1-3 0,3 0-1 0</inkml:trace>
  <inkml:trace contextRef="#ctx0" brushRef="#br0" timeOffset="-204207.38">33309 7184 1220 0,'0'0'27'0,"-3"10"5"0,-4-1 2 0,0 7 0 0,0-4-34 16,0-2 0-16,-1 9 0 0,1-10 0 0,4 4 0 0,-1-4 0 15,1 0 0-15,-1 1 0 0,1-1 0 0,3 1 0 16,0-10 0-16,0 0 0 0,0 0 0 0,0 0 0 15,0 0-12-15,0 0 3 0,0 0 9 0,3 3 0 16,-3-3 0-16,4 6 0 0,3 0 0 0,0-2 0 16,-4-4 0-16,5 9 0 0,-1-3-15 0,-4-3-1 15,4 4 0-15,0 2 0 0,-3-3-1 0,-1 4-1 16,1-4 0-16,-4 3 0 0,3 4 7 0,-3-4 2 16,0 1 0-16,-3-1 0 0,-1 1 9 0,1 5 0 15,-1-2 8-15,1-4-8 0,-1 1 39 0,1 5 3 16,-1-2 1-16,1-4 0 0,-1 1 4 0,1-1 1 0,3 0 0 15,-4 1 0-15,4-4-38 0,0-6-10 16,0 0 0-16,0 0 0 0,0 0 10 0,0 0-2 0,0 0-8 0,0 0 12 16,0 0-12-16,0 0-10 0,0 0 2 0,0 0 0 15,0 0-4-15,0 0 0 0,4 3 0 0,-4-3 0 32,7 0-40-32,0 3-8 0,0 4-1 0</inkml:trace>
  <inkml:trace contextRef="#ctx0" brushRef="#br0" timeOffset="-195581.7">32992 9016 648 0,'0'6'14'15,"0"-6"3"-15,0 0 1 0,-4 3 0 0,1 6-18 0,3-9 0 0,-7 0 0 0,0 7 0 0,3-4 8 0,-3 6-8 16,3 1 12-16,1-4-12 0,3-6 0 0,-7 3 0 16,7-3-12-16</inkml:trace>
  <inkml:trace contextRef="#ctx0" brushRef="#br0" timeOffset="-194923.56">32875 9150 694 0,'-10'10'20'0,"10"-10"4"0,0 0-24 16,0 0 0-16,-4 0 0 0,4 0 0 0,0 0 24 0,0 0 0 0,0 0 0 16,0 0 0-16,0 0-8 0,0 0 0 0,-3-10-1 15,-1 1 0-15,1 3 5 0,-1-1 0 0,1-5 1 0,3 3 0 16,0-7 14-16,0 3 2 15,0-6 1-15,-4-6 0 0,4 3 4 0,0-3 1 0,-3-6 0 0,-1-7 0 16,4 10-19-16,-3-6-3 0,-1-1-1 0,0-2 0 16,1 2 2-16,-1 1 0 0,1-1 0 0,-1-6 0 15,1 7-32-15,-1-1-6 0,1-2-2 0,-1 8 0 16,1 1 18-16,-1 0 0 0,1 3-8 0,-1 0 8 16,1 6 0-16,-1 7-10 0,1-4 10 0,-1 3-8 15,-3 1 8-15,3 2 0 0,1 1 0 0,3 9 0 16,-7-6 19-16,7 6 5 0,-7-3 2 0,7 3 0 0,0 0-4 15,-7-4-1-15,-4 11 0 0,4-4 0 16,0 0-11-16,0 6-2 0,3 1-8 16,-3 2 12-16,0 4-12 0,-3 0 0 15,-1 2 8-15,1 1-8 0,-5 3 0 16,5 0 0-16,-4 3 0 0,3-6 0 16,-3 6 0-16,0-6 0 0,3 0 0 15,1-4 9-15,3 1-9 0,-4-3 0 0,8-4 0 0,-1 1 0 0,-3-4 0 0,7-6 0 16,0 0 0-16,0 0 0 0,0 0 0 0,0 0 0 0,0 0 0 0,7 0 0 0,0-3 0 0,0-4 12 15,4 1-12-15,-1-6 12 0,1-4-12 0,3-3 10 16,-3-3-10-16,-1 0 10 0,4-3-10 0,-3 6 0 16,0-6 0-16,-4 0 8 0,0 3-8 0,0-3 12 0,3 6-12 15,-3-3 12-15,0 4-1 0,0-1 0 0,1 0 0 0,-1 0 0 16,0 7-1-16,0 2 0 0,0-6 0 0,-4 7 0 16,4 0-10-16,0-1 0 0,-3 4 0 0,3 0 0 15,-4-1 12-15,5 4-2 0,-1-3-1 0,0 3 0 16,0 0-9-16,-4 3 0 0,8-7 0 0,-4 7 0 15,0 7 0-15,-4-7 0 0,5 6 0 0,-1-3 0 16,-4 3 14-16,4 1 1 0,0 2 0 16,0 4 0-16,4-1-5 0,-4 4-1 0,3 0 0 0,-2 2 0 15,2 1-1-15,1 0 0 0,-1-3 0 0,-3 2 0 16,4 1-8-16,-1-3 0 0,1-4 0 0,0 7 0 16,3-3 0-16,-4-3 0 0,1-1 0 0,0 1 0 31,-1-4-24-31,1 0-4 0,3 4-1 0,-4-10 0 0,1 6-99 0,0 1-19 0,6-1-4 0,-17-9-1 15</inkml:trace>
  <inkml:trace contextRef="#ctx0" brushRef="#br0" timeOffset="-192663.99">33098 8940 720 0,'0'0'20'15,"0"0"5"-15,0 0-25 0,0 0 0 0,-4 7 0 0,1-1 0 0,3-6 0 0,0 0 0 16,0 0 0-16,0 0 0 0,-4 6 0 0,4-6 0 16,0 0 0-16,0 0 0 0,0 0 35 0,-7 3 1 15,7-3 1-15,0 0 0 0,0 0 6 0,-4 7 1 16,1 2 0-16,3-9 0 0,0 0-19 0,-4 12-3 16,4 7-1-16,0-3 0 0,-3-7-1 0,3 10 0 0,3 0 0 0,-3 0 0 15,0 0-1-15,4 6-1 0,-4 0 0 16,3 0 0-16,1 6-10 0,0-3-8 0,-1 1 12 0,4-1-12 15,0 3 32-15,-3 1 0 0,3-1 0 0,0-6 0 16,0 6-20-16,-4-9-12 0,1 0 12 0,-1 3-12 16,1 0 8-16,-1 1-8 0,-3-1 0 0,4 0 0 15,-4-3 11-15,4 6-11 0,-1 0 10 16,-3 0-10-16,0-6 14 0,0-3-3 0,0 0-1 0,0-10 0 16,0 10-10-16,0-9 0 0,0 8 0 0,0-8 0 15,-3 2 0-15,3-5 0 0,0-7 0 0,-4 6 0 31,4 0-42-31,0-6-10 0,0 0-3 0,0 0 0 0,0 0-93 0,0 0-20 0</inkml:trace>
  <inkml:trace contextRef="#ctx0" brushRef="#br0" timeOffset="-192149.37">33246 9649 918 0,'0'0'20'0,"0"0"4"0,0 0 0 0,3 6 3 0,1 0-27 0,-1 1 0 16,1 2 0-16,-1 1 0 0,1-1 25 0,-4-6 0 15,0 10 0-15,3-4 0 0,-3 4-5 0,0-1 0 16,0 1-1-16,-3-1 0 0,3 4-7 0,-4-7-2 0,4 7 0 0,-3-3 0 16,-1 5-10-16,1-2 12 0,-1-3-12 15,1-1 12-15,-1 1-12 0,1-1 0 0,-1-2 0 0,1-1 0 16,-1 4 0-16,4-4 8 0,-3-3-8 15,-1-3 8-15,4-3-8 0,0 10 12 0,0-10-12 0,-3 6 12 16,3-6 4-16,-4 3 2 0,4-3 0 0,-7 6 0 16,3 1 8-16,4-7 2 0,-7 3 0 0,4 0 0 15,3-3-16-15,-7 3-4 0,0-3 0 0,-4 0 0 16,4 0 3-16,0 0 0 0,0 0 0 0,0 0 0 16,0-3 5-16,0 3 0 0,0-3 1 0,-4 0 0 15,1-4 2-15,-4 4 0 0,-1-6 0 0,5 3 0 16,-4-4-3-16,3 4-1 0,1-3 0 0,-1-1 0 15,0 1-15-15,4 6 9 0,0-7-9 0,0 4 8 16,0 3-8-16,7 3 0 0,-7-3 0 0,7 3 0 16,0 0 0-16,-3-7 0 0,-5 1 0 0,8 6 0 15,0 0 0-15,0 0 0 0,0 0 0 0,0 0 0 0,0 0 0 0,0 0-12 16,0 0 0-16,0 0 1 0,0 0-3 16,0 0-1-16,0 0 0 0,0 0 0 15,0 0-6-15,0 0-2 0,4-3 0 0,-4 3 0 0,0 0 2 16,0 0 0-16,0 0 0 0,0 0 0 0,0 0-3 0,0 0-1 15,0 0 0-15,0 0 0 16,0 0-15-16,0 0-4 16,0 0 0-16</inkml:trace>
  <inkml:trace contextRef="#ctx0" brushRef="#br0" timeOffset="-184842.07">25319 14415 1602 0,'-18'-10'35'0,"-3"-2"7"0,0-1 2 0,-4-2 1 0,1-4-36 0,-1 6-9 0,-3-5 0 0,3-4 0 15,0 0 15-15,-3 0 1 0,-4 0 0 0,0-3 0 16,-3 3-16-16,0 0 0 0,0-3 0 16,-8 0 0-16,1 0 8 0,0-4-8 0,-8-2 0 0,-3 0 0 15,0-4 9-15,0 1-9 0,-3 12 8 0,0-10-8 0,-1 1 28 0,1 0 0 16,-4-1 0-16,-4 1 0 0,1 3-20 0,-4-1-8 15,0 4 0-15,-4 3 8 0,1-3-8 0,-5 3 0 16,-2 4 0-16,-1-1 0 0,1 6 0 0,-1-2 15 16,0 8-4-16,-3 1-1 0,0 3-1 0,0 3 0 15,-7 6 0-15,3 0 0 0,4 7-9 0,-4 3 8 16,1-4-8-16,3 10 8 0,-1 3-8 0,1-3 0 16,-3-3 0-16,2 9 0 0,1 4 0 0,-3-1 0 15,3 0 0-15,-1 1 0 0,1-1 0 0,4 0 0 16,-5 4 0-16,5-1 0 0,3 7 11 0,3-3-3 15,-3-1-8-15,0 4 12 0,4 3-2 0,-1 0-1 0,0 3 0 16,1 3 0-16,3 7-9 0,-4 2 0 16,4-2 9-16,-3 2-9 0,6-2 0 0,-3 8 8 0,4-5-8 0,3 6 0 15,0 3 0-15,3 0 9 0,4-3-9 0,0 3 0 16,8 3 0-16,6-6 0 0,-4-4 0 0,8 7 0 16,3-3 0-16,8 0 0 0,3 3 0 0,3-6 0 15,4-4 0-15,7 4 0 0,0 3 0 0,7 3 0 16,3-3 0-16,8 3 0 15,3-4 0-15,4 8-9 0,-1-8 9 0,8 4 0 0,3 3 0 0,4-3-8 16,3 10 8-16,4-7 0 0,0-3 0 0,3 0 0 16,4 3-14-16,3-9 2 0,1 3 1 0,6-10 0 15,1-3-1-15,3-9-1 0,0-6 0 0,0-4 0 16,3-5 3-16,1-1 1 0,6-9 0 0,1-1 0 16,3 1 9-16,0-6 0 0,3-4 0 0,1-3-8 15,0-2 8-15,-1-1 0 0,8-3 8 16,-4 3-8-16,-3-3 0 0,-1 0 0 0,4-3 0 0,1 3 0 0,-1 0 0 15,0 0-8-15,0 0 8 0,-3 0-12 0,3 3 12 16,0 0 8-16,4 0-8 0,3 0 11 0,3-3-11 16,1 3-16-16,3-6 4 0,1 0 1 0,2-6 11 15,5-1 0-15,-1-5 0 0,0-1 8 0,4-6-8 16,0 3 8-16,-4 0-8 0,1-3 8 0,-1-3-8 0,0 0 0 16,1-3 8-16,-5-3-8 0,5-1 0 0,-5 1 9 15,1-7-9-15,-4 10 0 0,4-3 10 0,0-1-10 16,0-2 8-16,0-1-8 0,3 4 8 0,4-3-8 0,0-1 0 15,-4-3 8 1,0 4-8-16,4-4 0 0,-4 1 0 0,1-4 8 0,-1-3-8 0,-3 6-14 0,-4 1 3 0,-3-4 1 16,3-6-10-16,-3 6-3 0,-8-6 0 0,-3 0 0 15,-3 10 5-15,0-14 1 0,-4 4 0 0,-4 3 0 16,-3 1 17-16,-3-1 16 0,-8-6-4 0,1-1 0 16,-4 7 5-16,-4-6 1 0,-3 0 0 0,-7-3 0 15,3 0-6-15,-10-1-2 0,0 4 0 0,-8-10 0 16,1 4-10-16,-4-4 0 0,-7 4 9 0,-3-4-9 15,-4-2 12-15,0-1-3 0,-7 7 0 0,0-7 0 16,-7 3-1-16,0-2-8 0,-11-1 12 0,0 0-4 16,-6 4 8-16,-8-1 0 0,-3 7 1 0,-8-4 0 15,1 4 4-15,-7 0 1 0,-4-1 0 0,-11 1 0 16,-3 3-13-16,-7-7-9 0,-3 10 12 0,-1-3-12 16,-7 9 10-16,1 4-10 0,-5-4 8 15,-2 7-8-15,-5-1 0 0,1 4 8 0,0-1-8 0,-4 4 0 0,-3 6 0 0,3 3 8 16,-3 1-8-16,-1 5 0 0,1 4 0 0,0 2 0 15,3 1 0-15,4 6-11 0,-4 0 11 0,0 6-10 16,4 4 10-16,-4-1-10 0,4 1 10 0,0 5-10 16,0 1 10-16,-1 9-10 0,5-3-4 0,-1 9-1 15,0-2 0-15,0-1 0 16,8 6-29-16,3 1-7 0,-1 2-1 0,1 1-774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18C30-14BE-4CEB-81A7-9F1D29E3F34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2F22D-511B-4233-B137-12C0D760B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80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D0A54-0E20-40F7-9664-7D962EBC22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5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D0A54-0E20-40F7-9664-7D962EBC22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515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PSNR  // threshold for </a:t>
            </a:r>
            <a:r>
              <a:rPr lang="en-US"/>
              <a:t>embedding  =0.7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D0A54-0E20-40F7-9664-7D962EBC22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6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D0A54-0E20-40F7-9664-7D962EBC22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34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D0A54-0E20-40F7-9664-7D962EBC22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51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98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3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2090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51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860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2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69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90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2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8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4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28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11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6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26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9/28/2021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77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E9C53-33A5-4760-B812-E61C32579902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5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6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6.xml"/><Relationship Id="rId9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audio" Target="../media/audio1.wav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audio" Target="../media/audio2.wav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16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vcir.2016.12.003" TargetMode="External"/><Relationship Id="rId2" Type="http://schemas.openxmlformats.org/officeDocument/2006/relationships/hyperlink" Target="http://ice.dlut.edu.cn/LiMing/research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lideshare.net/ankushkr007/digital-watermarking-15450118" TargetMode="External"/><Relationship Id="rId4" Type="http://schemas.openxmlformats.org/officeDocument/2006/relationships/hyperlink" Target="https://www.redcom.com/introduction-to-cryptograph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3.xml"/><Relationship Id="rId7" Type="http://schemas.openxmlformats.org/officeDocument/2006/relationships/customXml" Target="../ink/ink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customXml" Target="../ink/ink3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5.xml"/><Relationship Id="rId9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3967" y="2138686"/>
            <a:ext cx="10472468" cy="939132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Evolutionary / nature-inspired algorithms in 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286" y="4050833"/>
            <a:ext cx="10921041" cy="1096899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Farid Ghareh Mohammadi</a:t>
            </a:r>
          </a:p>
          <a:p>
            <a:pPr algn="ctr"/>
            <a:r>
              <a:rPr lang="en-US" sz="2800" dirty="0" err="1">
                <a:solidFill>
                  <a:schemeClr val="tx1"/>
                </a:solidFill>
                <a:latin typeface="Amasis MT Pro Medium" panose="020B0604020202020204" pitchFamily="18" charset="0"/>
              </a:rPr>
              <a:t>Ph.D</a:t>
            </a:r>
            <a:r>
              <a:rPr lang="en-US" sz="2800" dirty="0">
                <a:solidFill>
                  <a:schemeClr val="tx1"/>
                </a:solidFill>
                <a:latin typeface="Amasis MT Pro Medium" panose="020B0604020202020204" pitchFamily="18" charset="0"/>
              </a:rPr>
              <a:t> Student in Computer Science Department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masis MT Pro Medium" panose="020B0604020202020204" pitchFamily="18" charset="0"/>
              </a:rPr>
              <a:t>University of Georgia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masis MT Pro Medium" panose="020B0604020202020204" pitchFamily="18" charset="0"/>
              </a:rPr>
              <a:t>Farid.ghm@uga.edu</a:t>
            </a:r>
          </a:p>
        </p:txBody>
      </p:sp>
    </p:spTree>
    <p:extLst>
      <p:ext uri="{BB962C8B-B14F-4D97-AF65-F5344CB8AC3E}">
        <p14:creationId xmlns:p14="http://schemas.microsoft.com/office/powerpoint/2010/main" val="1790788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197485"/>
            <a:ext cx="10515600" cy="661175"/>
          </a:xfrm>
        </p:spPr>
        <p:txBody>
          <a:bodyPr>
            <a:normAutofit/>
          </a:bodyPr>
          <a:lstStyle/>
          <a:p>
            <a:r>
              <a:rPr lang="en-US" dirty="0" err="1"/>
              <a:t>Stego</a:t>
            </a:r>
            <a:r>
              <a:rPr lang="en-US" dirty="0"/>
              <a:t> VS Cover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100" y="1026300"/>
            <a:ext cx="4876800" cy="48768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26300"/>
            <a:ext cx="4876800" cy="4876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5E14D5D-5BD0-4672-9556-FCF0DE36DCEA}"/>
                  </a:ext>
                </a:extLst>
              </p14:cNvPr>
              <p14:cNvContentPartPr/>
              <p14:nvPr/>
            </p14:nvContentPartPr>
            <p14:xfrm>
              <a:off x="4639320" y="5345280"/>
              <a:ext cx="4395960" cy="1090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5E14D5D-5BD0-4672-9556-FCF0DE36DC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9960" y="5335920"/>
                <a:ext cx="4414680" cy="110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91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Processing</a:t>
            </a:r>
            <a:br>
              <a:rPr lang="en-US" dirty="0"/>
            </a:br>
            <a:r>
              <a:rPr lang="en-US" dirty="0"/>
              <a:t>Steganography VS </a:t>
            </a:r>
            <a:r>
              <a:rPr lang="en-US" dirty="0" err="1"/>
              <a:t>Steganalysis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863388"/>
              </p:ext>
            </p:extLst>
          </p:nvPr>
        </p:nvGraphicFramePr>
        <p:xfrm>
          <a:off x="6038757" y="0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762" y="1841997"/>
            <a:ext cx="7442785" cy="47350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60975" y="4209504"/>
            <a:ext cx="257153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en-US" sz="5400" b="1" dirty="0"/>
              <a:t>(0-255)</a:t>
            </a: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448A7A-6ECE-4F28-A22C-198A9E9B1317}"/>
                  </a:ext>
                </a:extLst>
              </p14:cNvPr>
              <p14:cNvContentPartPr/>
              <p14:nvPr/>
            </p14:nvContentPartPr>
            <p14:xfrm>
              <a:off x="4291200" y="2524320"/>
              <a:ext cx="3796560" cy="3159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448A7A-6ECE-4F28-A22C-198A9E9B131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81840" y="2514960"/>
                <a:ext cx="3815280" cy="31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6767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Overview</a:t>
            </a:r>
            <a:br>
              <a:rPr lang="en-US" dirty="0"/>
            </a:br>
            <a:r>
              <a:rPr lang="en-US" dirty="0"/>
              <a:t>Steganography VS </a:t>
            </a:r>
            <a:r>
              <a:rPr lang="en-US" dirty="0" err="1"/>
              <a:t>Steganalysis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087" y="1825625"/>
            <a:ext cx="7591425" cy="429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17709" t="45235" r="26979" b="29588"/>
          <a:stretch/>
        </p:blipFill>
        <p:spPr>
          <a:xfrm>
            <a:off x="2535625" y="167528"/>
            <a:ext cx="6743700" cy="19184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1815686" y="2261317"/>
            <a:ext cx="8100294" cy="95410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MfBuyIwubfsTIdttmntTgiLaUMwuNIptcosnatpttafs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otcAIaswttItIntplpftbtxlfanhtitqompCA</a:t>
            </a:r>
            <a:endParaRPr lang="en-US" sz="7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040941" y="3346383"/>
                <a:ext cx="5839677" cy="70788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40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40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3.14159265589793…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941" y="3346383"/>
                <a:ext cx="5839677" cy="707886"/>
              </a:xfrm>
              <a:prstGeom prst="rect">
                <a:avLst/>
              </a:prstGeom>
              <a:blipFill rotWithShape="0">
                <a:blip r:embed="rId7"/>
                <a:stretch>
                  <a:fillRect t="-15833" r="-1975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050954" y="4065565"/>
            <a:ext cx="5131534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Buubdlupnpsspx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61997" y="5460666"/>
            <a:ext cx="5709448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Attack Tomorrow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Smiley Face 11"/>
          <p:cNvSpPr/>
          <p:nvPr/>
        </p:nvSpPr>
        <p:spPr>
          <a:xfrm>
            <a:off x="197224" y="2976282"/>
            <a:ext cx="1255058" cy="2012613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19282" y="4025295"/>
            <a:ext cx="80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D01E072-3FEE-476F-99CF-BC52DC6E0E3A}"/>
                  </a:ext>
                </a:extLst>
              </p14:cNvPr>
              <p14:cNvContentPartPr/>
              <p14:nvPr/>
            </p14:nvContentPartPr>
            <p14:xfrm>
              <a:off x="1221840" y="263520"/>
              <a:ext cx="8674200" cy="6118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D01E072-3FEE-476F-99CF-BC52DC6E0E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12480" y="254160"/>
                <a:ext cx="8692920" cy="613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588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3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381E-EA71-4978-B1A5-CCE2CF6A7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Why EA / NIA?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F04C18-BF76-437C-A4F5-324F18998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4" y="2204132"/>
            <a:ext cx="1780040" cy="17800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4CD0CCA-4699-4323-BB90-8620B1AD0B2B}"/>
                  </a:ext>
                </a:extLst>
              </p14:cNvPr>
              <p14:cNvContentPartPr/>
              <p14:nvPr/>
            </p14:nvContentPartPr>
            <p14:xfrm>
              <a:off x="238680" y="262080"/>
              <a:ext cx="11840760" cy="6429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4CD0CCA-4699-4323-BB90-8620B1AD0B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320" y="252720"/>
                <a:ext cx="11859480" cy="64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2430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4" y="609600"/>
            <a:ext cx="10041466" cy="13208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procedure of Evolutionary/Nature-inspired algorithm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84" y="1930400"/>
            <a:ext cx="8088018" cy="343552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8DEC5D7-B308-4510-B536-6C92B150D906}"/>
                  </a:ext>
                </a:extLst>
              </p14:cNvPr>
              <p14:cNvContentPartPr/>
              <p14:nvPr/>
            </p14:nvContentPartPr>
            <p14:xfrm>
              <a:off x="1260000" y="2148480"/>
              <a:ext cx="7904520" cy="1884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8DEC5D7-B308-4510-B536-6C92B150D9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0640" y="2139120"/>
                <a:ext cx="7923240" cy="19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5817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4" y="609600"/>
            <a:ext cx="10041466" cy="13208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procedure of Evolutionary/Nature-inspired algorithm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2BEA5BB-295C-4840-AF0B-AA9703D2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75" y="1787414"/>
            <a:ext cx="8182373" cy="46472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9298B8E-317B-4C4A-B2AA-908C759F1E54}"/>
                  </a:ext>
                </a:extLst>
              </p14:cNvPr>
              <p14:cNvContentPartPr/>
              <p14:nvPr/>
            </p14:nvContentPartPr>
            <p14:xfrm>
              <a:off x="226080" y="1020960"/>
              <a:ext cx="9870840" cy="5637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9298B8E-317B-4C4A-B2AA-908C759F1E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720" y="1011600"/>
                <a:ext cx="9889560" cy="56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4800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4" y="609600"/>
            <a:ext cx="10041466" cy="13208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procedure of Evolutionary/Nature-inspired algorithm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432CF7A5-FED6-427C-8B79-40857028B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91" y="1930400"/>
            <a:ext cx="8731680" cy="4062529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E53F76-2B1B-4299-8676-624BA321E79D}"/>
                  </a:ext>
                </a:extLst>
              </p14:cNvPr>
              <p14:cNvContentPartPr/>
              <p14:nvPr/>
            </p14:nvContentPartPr>
            <p14:xfrm>
              <a:off x="566280" y="156240"/>
              <a:ext cx="11624760" cy="6454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E53F76-2B1B-4299-8676-624BA321E7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6920" y="146880"/>
                <a:ext cx="11643480" cy="64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7015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4" y="609600"/>
            <a:ext cx="10041466" cy="13208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procedure of Evolutionary/Nature-inspired algorithm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35E1731-8079-4D87-BE23-745D908ED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60" y="2147525"/>
            <a:ext cx="7940127" cy="4266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9A5DE1F-ECC5-4B35-8588-439C13ABD396}"/>
                  </a:ext>
                </a:extLst>
              </p14:cNvPr>
              <p14:cNvContentPartPr/>
              <p14:nvPr/>
            </p14:nvContentPartPr>
            <p14:xfrm>
              <a:off x="246240" y="1746720"/>
              <a:ext cx="11944800" cy="3912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9A5DE1F-ECC5-4B35-8588-439C13ABD3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880" y="1737360"/>
                <a:ext cx="11963520" cy="393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9142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IFAB : Image steganalysis using feature selection-based ABC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39" y="2160588"/>
            <a:ext cx="7967159" cy="3881437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0D45189-98F8-4D60-85C1-E92301CEE3C7}"/>
                  </a:ext>
                </a:extLst>
              </p14:cNvPr>
              <p14:cNvContentPartPr/>
              <p14:nvPr/>
            </p14:nvContentPartPr>
            <p14:xfrm>
              <a:off x="353160" y="401040"/>
              <a:ext cx="11662560" cy="6508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0D45189-98F8-4D60-85C1-E92301CEE3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800" y="391680"/>
                <a:ext cx="11681280" cy="652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148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4" y="609600"/>
            <a:ext cx="10041466" cy="13208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procedure of Evolutionary/Nature-inspired algorithm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3D14CC5-4858-459A-AF25-47ADAAFB72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09" y="1877773"/>
            <a:ext cx="8233796" cy="44307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73994B-560F-41FA-B4D7-14EDD87DA663}"/>
                  </a:ext>
                </a:extLst>
              </p14:cNvPr>
              <p14:cNvContentPartPr/>
              <p14:nvPr/>
            </p14:nvContentPartPr>
            <p14:xfrm>
              <a:off x="157320" y="775800"/>
              <a:ext cx="12033720" cy="6012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73994B-560F-41FA-B4D7-14EDD87DA6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960" y="766440"/>
                <a:ext cx="12052440" cy="60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3064AD-5AE1-42DC-BE0D-1D0A8BCD565E}"/>
                  </a:ext>
                </a:extLst>
              </p14:cNvPr>
              <p14:cNvContentPartPr/>
              <p14:nvPr/>
            </p14:nvContentPartPr>
            <p14:xfrm>
              <a:off x="2960280" y="4097880"/>
              <a:ext cx="5475600" cy="2680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3064AD-5AE1-42DC-BE0D-1D0A8BCD56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0920" y="4088520"/>
                <a:ext cx="5494320" cy="269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7266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033388" cy="68580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sp>
        <p:nvSpPr>
          <p:cNvPr id="5" name="Rectangle 4"/>
          <p:cNvSpPr/>
          <p:nvPr/>
        </p:nvSpPr>
        <p:spPr>
          <a:xfrm>
            <a:off x="3390900" y="359563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Emerging problems: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dimensionality problem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AKA: 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Curse of Dimensionality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: too much information!</a:t>
            </a:r>
          </a:p>
        </p:txBody>
      </p:sp>
    </p:spTree>
    <p:extLst>
      <p:ext uri="{BB962C8B-B14F-4D97-AF65-F5344CB8AC3E}">
        <p14:creationId xmlns:p14="http://schemas.microsoft.com/office/powerpoint/2010/main" val="1629100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4" y="609600"/>
            <a:ext cx="10041466" cy="13208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procedure of Evolutionary/Nature-inspired algorithm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85C7900-D26D-499E-9266-E678811DF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99" y="1771697"/>
            <a:ext cx="8658288" cy="49482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17BAF9-2A51-49B4-BAEF-5A7A5C4F0ABA}"/>
                  </a:ext>
                </a:extLst>
              </p14:cNvPr>
              <p14:cNvContentPartPr/>
              <p14:nvPr/>
            </p14:nvContentPartPr>
            <p14:xfrm>
              <a:off x="2300040" y="2305440"/>
              <a:ext cx="6082200" cy="4221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17BAF9-2A51-49B4-BAEF-5A7A5C4F0A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0680" y="2296080"/>
                <a:ext cx="6100920" cy="424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1414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RISAB: Region-based Image </a:t>
            </a:r>
            <a:r>
              <a:rPr lang="en-US" dirty="0" err="1"/>
              <a:t>Steganalsis</a:t>
            </a:r>
            <a:r>
              <a:rPr lang="en-US" dirty="0"/>
              <a:t> using ABC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60" y="1799047"/>
            <a:ext cx="7645854" cy="499447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64BC18F-398A-44DC-A227-EE02787CBFA9}"/>
                  </a:ext>
                </a:extLst>
              </p14:cNvPr>
              <p14:cNvContentPartPr/>
              <p14:nvPr/>
            </p14:nvContentPartPr>
            <p14:xfrm>
              <a:off x="2124720" y="378360"/>
              <a:ext cx="10066320" cy="6255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64BC18F-398A-44DC-A227-EE02787CBF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5360" y="369000"/>
                <a:ext cx="10085040" cy="627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3109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1655"/>
          <a:stretch/>
        </p:blipFill>
        <p:spPr>
          <a:xfrm>
            <a:off x="-657553" y="1789815"/>
            <a:ext cx="12849553" cy="4392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4080" y="0"/>
            <a:ext cx="10515600" cy="1325563"/>
          </a:xfrm>
        </p:spPr>
        <p:txBody>
          <a:bodyPr/>
          <a:lstStyle/>
          <a:p>
            <a:r>
              <a:rPr lang="en-US" dirty="0"/>
              <a:t> RISAB-example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635920"/>
              </p:ext>
            </p:extLst>
          </p:nvPr>
        </p:nvGraphicFramePr>
        <p:xfrm>
          <a:off x="2636511" y="2641984"/>
          <a:ext cx="2636520" cy="26459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2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2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934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150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150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150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150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E73416-F5A3-4733-9753-BAB4DAE22F8E}"/>
                  </a:ext>
                </a:extLst>
              </p14:cNvPr>
              <p14:cNvContentPartPr/>
              <p14:nvPr/>
            </p14:nvContentPartPr>
            <p14:xfrm>
              <a:off x="1917720" y="478800"/>
              <a:ext cx="9381960" cy="5289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E73416-F5A3-4733-9753-BAB4DAE22F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8360" y="469440"/>
                <a:ext cx="9400680" cy="530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6213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6222" y="3019245"/>
            <a:ext cx="10515600" cy="773473"/>
          </a:xfrm>
        </p:spPr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100" y="3915855"/>
            <a:ext cx="10515600" cy="2188742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http://ice.dlut.edu.cn/LiMing/research.html</a:t>
            </a:r>
            <a:endParaRPr lang="en-US" dirty="0"/>
          </a:p>
          <a:p>
            <a:r>
              <a:rPr lang="en-US" dirty="0">
                <a:hlinkClick r:id="rId3" tooltip="Persistent link using digital object identifier"/>
              </a:rPr>
              <a:t>https://doi.org/10.1016/j.jvcir.2016.12.003</a:t>
            </a:r>
            <a:endParaRPr lang="en-US" dirty="0"/>
          </a:p>
          <a:p>
            <a:r>
              <a:rPr lang="en-US" dirty="0">
                <a:hlinkClick r:id="rId4"/>
              </a:rPr>
              <a:t>https://www.redcom.com/introduction-to-cryptography/</a:t>
            </a:r>
            <a:endParaRPr lang="en-US" dirty="0"/>
          </a:p>
          <a:p>
            <a:r>
              <a:rPr lang="en-US" dirty="0">
                <a:hlinkClick r:id="rId5"/>
              </a:rPr>
              <a:t>https://www.slideshare.net/ankushkr007/digital-watermarking-15450118</a:t>
            </a:r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Steganography in Digital </a:t>
            </a:r>
            <a:r>
              <a:rPr lang="en-US" dirty="0" err="1">
                <a:solidFill>
                  <a:schemeClr val="accent2"/>
                </a:solidFill>
              </a:rPr>
              <a:t>Media,Principles</a:t>
            </a:r>
            <a:r>
              <a:rPr lang="en-US" dirty="0">
                <a:solidFill>
                  <a:schemeClr val="accent2"/>
                </a:solidFill>
              </a:rPr>
              <a:t>, Algorithms, and Applications By </a:t>
            </a:r>
            <a:r>
              <a:rPr lang="en-US" dirty="0" err="1">
                <a:solidFill>
                  <a:schemeClr val="accent2"/>
                </a:solidFill>
              </a:rPr>
              <a:t>Dr</a:t>
            </a:r>
            <a:r>
              <a:rPr lang="en-US" dirty="0">
                <a:solidFill>
                  <a:schemeClr val="accent2"/>
                </a:solidFill>
              </a:rPr>
              <a:t> Jessica </a:t>
            </a:r>
            <a:r>
              <a:rPr lang="en-US" dirty="0" err="1">
                <a:solidFill>
                  <a:schemeClr val="accent2"/>
                </a:solidFill>
              </a:rPr>
              <a:t>Fridrich</a:t>
            </a:r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66002" y="1185740"/>
            <a:ext cx="4304383" cy="11079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8284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0718" y="716627"/>
            <a:ext cx="906658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Rockwell Extra Bold" panose="02060903040505020403" pitchFamily="18" charset="0"/>
              </a:rPr>
              <a:t>Steganography Started getting smarter …</a:t>
            </a:r>
          </a:p>
          <a:p>
            <a:endParaRPr lang="en-US" sz="2800" dirty="0">
              <a:latin typeface="Rockwell Extra Bold" panose="020609030405050204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5827" y="1207003"/>
            <a:ext cx="10220102" cy="110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6600" b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September  11  2001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77334" y="1696858"/>
            <a:ext cx="8596668" cy="3880773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727" y="2326621"/>
            <a:ext cx="4755202" cy="3617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02" y="2326621"/>
            <a:ext cx="5457825" cy="3619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E1D279-D013-4042-B70C-9C0DFF0DE736}"/>
              </a:ext>
            </a:extLst>
          </p:cNvPr>
          <p:cNvSpPr/>
          <p:nvPr/>
        </p:nvSpPr>
        <p:spPr>
          <a:xfrm>
            <a:off x="951089" y="6067486"/>
            <a:ext cx="85335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Rockwell Extra Bold" panose="02060903040505020403" pitchFamily="18" charset="0"/>
              </a:rPr>
              <a:t>Steganalysis Started getting important</a:t>
            </a:r>
          </a:p>
        </p:txBody>
      </p:sp>
    </p:spTree>
    <p:extLst>
      <p:ext uri="{BB962C8B-B14F-4D97-AF65-F5344CB8AC3E}">
        <p14:creationId xmlns:p14="http://schemas.microsoft.com/office/powerpoint/2010/main" val="2163829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34" y="48260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Outlines: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3116478"/>
              </p:ext>
            </p:extLst>
          </p:nvPr>
        </p:nvGraphicFramePr>
        <p:xfrm>
          <a:off x="702275" y="115836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704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81956" y="829994"/>
            <a:ext cx="886265" cy="5486399"/>
          </a:xfrm>
        </p:spPr>
        <p:txBody>
          <a:bodyPr vert="vert">
            <a:normAutofit fontScale="90000"/>
          </a:bodyPr>
          <a:lstStyle/>
          <a:p>
            <a:r>
              <a:rPr lang="en-US" dirty="0"/>
              <a:t>Introduction to Image </a:t>
            </a:r>
            <a:r>
              <a:rPr lang="en-US" dirty="0" err="1"/>
              <a:t>Proceesing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1600" b="1" dirty="0"/>
          </a:p>
          <a:p>
            <a:pPr lvl="1"/>
            <a:endParaRPr lang="en-US" sz="1600" b="1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45034475"/>
              </p:ext>
            </p:extLst>
          </p:nvPr>
        </p:nvGraphicFramePr>
        <p:xfrm>
          <a:off x="240427" y="829994"/>
          <a:ext cx="11251917" cy="5584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E012B9-AA12-4F98-8304-F5246F724D5E}"/>
                  </a:ext>
                </a:extLst>
              </p14:cNvPr>
              <p14:cNvContentPartPr/>
              <p14:nvPr/>
            </p14:nvContentPartPr>
            <p14:xfrm>
              <a:off x="8614440" y="5190480"/>
              <a:ext cx="2354760" cy="1224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E012B9-AA12-4F98-8304-F5246F724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05080" y="5181120"/>
                <a:ext cx="2373480" cy="12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353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Quick Shot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084266"/>
              </p:ext>
            </p:extLst>
          </p:nvPr>
        </p:nvGraphicFramePr>
        <p:xfrm>
          <a:off x="1541929" y="2151529"/>
          <a:ext cx="7732245" cy="3890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 rot="16200000">
            <a:off x="-1220782" y="3828516"/>
            <a:ext cx="4719562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Steganography</a:t>
            </a:r>
          </a:p>
        </p:txBody>
      </p:sp>
      <p:sp>
        <p:nvSpPr>
          <p:cNvPr id="6" name="Rectangle 5"/>
          <p:cNvSpPr/>
          <p:nvPr/>
        </p:nvSpPr>
        <p:spPr>
          <a:xfrm rot="16200000">
            <a:off x="7771829" y="3828516"/>
            <a:ext cx="3927678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Steganalysis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0090262-3748-4345-9216-E5141C599DE8}"/>
                  </a:ext>
                </a:extLst>
              </p14:cNvPr>
              <p14:cNvContentPartPr/>
              <p14:nvPr/>
            </p14:nvContentPartPr>
            <p14:xfrm>
              <a:off x="8699400" y="1912680"/>
              <a:ext cx="2369160" cy="4710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090262-3748-4345-9216-E5141C599D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90040" y="1903320"/>
                <a:ext cx="2387880" cy="472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7920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chemeClr val="bg1"/>
                </a:solidFill>
                <a:latin typeface="Algerian" panose="04020705040A02060702" pitchFamily="82" charset="0"/>
              </a:rPr>
              <a:t>Image processing Basic  procedure of a specific Technique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556881"/>
              </p:ext>
            </p:extLst>
          </p:nvPr>
        </p:nvGraphicFramePr>
        <p:xfrm>
          <a:off x="0" y="0"/>
          <a:ext cx="11471564" cy="7211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152749" y="346670"/>
            <a:ext cx="11724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/>
            <a:r>
              <a:rPr lang="en-US" sz="5400" b="1" dirty="0">
                <a:latin typeface="David" panose="020E0502060401010101" pitchFamily="34" charset="-79"/>
                <a:cs typeface="David" panose="020E0502060401010101" pitchFamily="34" charset="-79"/>
              </a:rPr>
              <a:t>Image Processing : Image classification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F96720-373A-4B70-A7AC-E67B13A8716E}"/>
                  </a:ext>
                </a:extLst>
              </p14:cNvPr>
              <p14:cNvContentPartPr/>
              <p14:nvPr/>
            </p14:nvContentPartPr>
            <p14:xfrm>
              <a:off x="6198840" y="4451040"/>
              <a:ext cx="4662720" cy="2043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F96720-373A-4B70-A7AC-E67B13A871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89480" y="4441680"/>
                <a:ext cx="4681440" cy="20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2059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Processing</a:t>
            </a:r>
            <a:br>
              <a:rPr lang="en-US" dirty="0"/>
            </a:br>
            <a:r>
              <a:rPr lang="en-US" dirty="0"/>
              <a:t>Steganography VS </a:t>
            </a:r>
            <a:r>
              <a:rPr lang="en-US" dirty="0" err="1"/>
              <a:t>Steganalysis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129" y="2076676"/>
            <a:ext cx="5953125" cy="3648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32DBFE0-24FF-4612-9C2E-5702594E0778}"/>
                  </a:ext>
                </a:extLst>
              </p14:cNvPr>
              <p14:cNvContentPartPr/>
              <p14:nvPr/>
            </p14:nvContentPartPr>
            <p14:xfrm>
              <a:off x="3099960" y="1908000"/>
              <a:ext cx="8148960" cy="4379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32DBFE0-24FF-4612-9C2E-5702594E07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0600" y="1898640"/>
                <a:ext cx="8167680" cy="439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8618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Steganography In comparison with others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917779"/>
              </p:ext>
            </p:extLst>
          </p:nvPr>
        </p:nvGraphicFramePr>
        <p:xfrm>
          <a:off x="677863" y="2160588"/>
          <a:ext cx="944288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17264" t="55264" r="42264" b="15528"/>
          <a:stretch/>
        </p:blipFill>
        <p:spPr>
          <a:xfrm>
            <a:off x="0" y="3545037"/>
            <a:ext cx="6607834" cy="2980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3820" t="33981" r="38443" b="19378"/>
          <a:stretch/>
        </p:blipFill>
        <p:spPr>
          <a:xfrm>
            <a:off x="4355816" y="609600"/>
            <a:ext cx="6021238" cy="30401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AFF81E6-5FF0-4173-A8D6-69EC324E4343}"/>
                  </a:ext>
                </a:extLst>
              </p14:cNvPr>
              <p14:cNvContentPartPr/>
              <p14:nvPr/>
            </p14:nvContentPartPr>
            <p14:xfrm>
              <a:off x="3694320" y="1850400"/>
              <a:ext cx="5640480" cy="3755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AFF81E6-5FF0-4173-A8D6-69EC324E434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84960" y="1841040"/>
                <a:ext cx="5659200" cy="377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70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2314</TotalTime>
  <Words>347</Words>
  <Application>Microsoft Office PowerPoint</Application>
  <PresentationFormat>Widescreen</PresentationFormat>
  <Paragraphs>88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Aharoni</vt:lpstr>
      <vt:lpstr>Algerian</vt:lpstr>
      <vt:lpstr>Amasis MT Pro Medium</vt:lpstr>
      <vt:lpstr>Arial</vt:lpstr>
      <vt:lpstr>Broadway</vt:lpstr>
      <vt:lpstr>Calibri</vt:lpstr>
      <vt:lpstr>Cambria Math</vt:lpstr>
      <vt:lpstr>David</vt:lpstr>
      <vt:lpstr>Rockwell Extra Bold</vt:lpstr>
      <vt:lpstr>Times New Roman</vt:lpstr>
      <vt:lpstr>Trebuchet MS</vt:lpstr>
      <vt:lpstr>Wingdings 3</vt:lpstr>
      <vt:lpstr>Facet</vt:lpstr>
      <vt:lpstr>Applications of Evolutionary / nature-inspired algorithms in Computer vision</vt:lpstr>
      <vt:lpstr>PowerPoint Presentation</vt:lpstr>
      <vt:lpstr>PowerPoint Presentation</vt:lpstr>
      <vt:lpstr>Outlines:</vt:lpstr>
      <vt:lpstr>Introduction to Image Proceesing</vt:lpstr>
      <vt:lpstr>Very Quick Shot</vt:lpstr>
      <vt:lpstr>Image processing Basic  procedure of a specific Technique</vt:lpstr>
      <vt:lpstr>Image Processing Steganography VS Steganalysis</vt:lpstr>
      <vt:lpstr>Steganography In comparison with others</vt:lpstr>
      <vt:lpstr>Stego VS Cover</vt:lpstr>
      <vt:lpstr>Image Processing Steganography VS Steganalysis</vt:lpstr>
      <vt:lpstr>General Overview Steganography VS Steganalysis</vt:lpstr>
      <vt:lpstr> Why EA / NIA?</vt:lpstr>
      <vt:lpstr>General procedure of Evolutionary/Nature-inspired algorithm</vt:lpstr>
      <vt:lpstr>General procedure of Evolutionary/Nature-inspired algorithm</vt:lpstr>
      <vt:lpstr>General procedure of Evolutionary/Nature-inspired algorithm</vt:lpstr>
      <vt:lpstr>General procedure of Evolutionary/Nature-inspired algorithm</vt:lpstr>
      <vt:lpstr>IFAB : Image steganalysis using feature selection-based ABC</vt:lpstr>
      <vt:lpstr>General procedure of Evolutionary/Nature-inspired algorithm</vt:lpstr>
      <vt:lpstr>General procedure of Evolutionary/Nature-inspired algorithm</vt:lpstr>
      <vt:lpstr>RISAB: Region-based Image Steganalsis using ABC</vt:lpstr>
      <vt:lpstr> RISAB-example 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Advances in Image processing</dc:title>
  <dc:creator>farid gharemohammadi</dc:creator>
  <cp:lastModifiedBy>farid gharemohammadi</cp:lastModifiedBy>
  <cp:revision>69</cp:revision>
  <dcterms:created xsi:type="dcterms:W3CDTF">2018-04-19T15:26:53Z</dcterms:created>
  <dcterms:modified xsi:type="dcterms:W3CDTF">2021-09-28T19:26:30Z</dcterms:modified>
</cp:coreProperties>
</file>